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18.xml" ContentType="application/inkml+xml"/>
  <Override PartName="/ppt/ink/ink19.xml" ContentType="application/inkml+xml"/>
  <Override PartName="/ppt/theme/theme1.xml" ContentType="application/vnd.openxmlformats-officedocument.theme+xml"/>
  <Override PartName="/ppt/ink/ink28.xml" ContentType="application/inkml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6.xml" ContentType="application/inkml+xml"/>
  <Override PartName="/ppt/ink/ink11.xml" ContentType="application/inkml+xml"/>
  <Override PartName="/ppt/ink/ink12.xml" ContentType="application/inkml+xml"/>
  <Override PartName="/ppt/ink/ink25.xml" ContentType="application/inkml+xml"/>
  <Override PartName="/ppt/ink/ink29.xml" ContentType="application/inkml+xml"/>
  <Override PartName="/ppt/ink/ink27.xml" ContentType="application/inkml+xml"/>
  <Override PartName="/ppt/ink/ink13.xml" ContentType="application/inkml+xml"/>
  <Override PartName="/ppt/ink/ink10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6"/>
  </p:notesMasterIdLst>
  <p:sldIdLst>
    <p:sldId id="256" r:id="rId2"/>
    <p:sldId id="284" r:id="rId3"/>
    <p:sldId id="257" r:id="rId4"/>
    <p:sldId id="258" r:id="rId5"/>
    <p:sldId id="259" r:id="rId6"/>
    <p:sldId id="260" r:id="rId7"/>
    <p:sldId id="287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5" r:id="rId17"/>
    <p:sldId id="272" r:id="rId18"/>
    <p:sldId id="273" r:id="rId19"/>
    <p:sldId id="276" r:id="rId20"/>
    <p:sldId id="278" r:id="rId21"/>
    <p:sldId id="285" r:id="rId22"/>
    <p:sldId id="286" r:id="rId23"/>
    <p:sldId id="288" r:id="rId24"/>
    <p:sldId id="267" r:id="rId25"/>
    <p:sldId id="268" r:id="rId26"/>
    <p:sldId id="279" r:id="rId27"/>
    <p:sldId id="282" r:id="rId28"/>
    <p:sldId id="289" r:id="rId29"/>
    <p:sldId id="281" r:id="rId30"/>
    <p:sldId id="280" r:id="rId31"/>
    <p:sldId id="283" r:id="rId32"/>
    <p:sldId id="290" r:id="rId33"/>
    <p:sldId id="291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994"/>
    <a:srgbClr val="6BDB17"/>
    <a:srgbClr val="FFF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2:39:24.94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4949 7628 1890 0,'0'0'17'16,"0"0"475"-16,0 0-137 0,0 0-34 15,0 0-129-15,0 0-29 0,0 0-40 0,0 0-37 16,0 0-32-16,0 0-54 0,1-8 0 16,-1 9-35-16,-1 6 35 0,-1 3 39 15,0 6 2-15,-2 2 0 0,-3 6 0 16,1 5-7-16,-1 2 17 0,-3 6-4 15,0 3 6-15,-3 9-5 0,-4 8 5 16,1 4-12-16,5-5-10 0,1-15-6 16,7-14-23-16,3-10-2 0,0 2 0 15,0 0-2-15,0 1 2 0,2-4 0 0,0-5 0 16,2-4 16-16,-3-2-15 0,0-3-1 16,-1-2-88-16,0 0-13 0,0-8-49 15,0-23-280-15,0 0-913 0,0-1-765 0</inkml:trace>
  <inkml:trace contextRef="#ctx0" brushRef="#br0" timeOffset="299.96">4865 7621 2842 0,'0'0'330'0,"0"0"-282"0,0 0 29 0,0 0 6 16,0 0-23-16,75-42 4 15,-50 42-7-15,0 0 3 0,4 6-6 0,1 3 3 16,-2 5-48-16,1 3-9 16,-5 4-35-16,-4 2 1 0,-6 0-14 0,-6 0 10 15,-7 2 0-15,-1-2 35 0,-8-1 3 16,-9 0 1-16,-5-2 21 0,-7-3 16 16,-2-3 0-16,-5 0-9 0,-4-1 12 15,2-2-16-15,1-1-3 0,5-2-19 0,3-1 13 16,7-1-14-16,8-2-2 0,3-2-16 15,7 0-15-15,3 0-4 0,1-1-92 16,6 0-133-16,19-1 43 0,1-4-353 16,0-3-1097-16</inkml:trace>
  <inkml:trace contextRef="#ctx0" brushRef="#br0" timeOffset="634.58">5160 7960 2707 0,'0'0'685'15,"0"0"-685"-15,0 0-31 0,0 0-59 16,0 0 90-16,65-6 15 0,-48 13 11 16,1 3-4-16,-1 2-20 0,-1 3-2 15,-2 1-1-15,-6 3-1 0,-1 2-11 16,-3 0 13-16,-4 1 11 0,-1-1 11 0,-7-1 20 15,1-5 12-15,-3-3 28 0,2-2 29 16,2-4 15-16,1-2 16 0,3-4 28 16,2 0 70-16,0-4 73 0,0-7-92 0,6-8-175 15,2-3-46-15,7-4-1 0,5-3-2 16,2-2-15-16,4 2-13 0,2 0-18 16,2 4-28-16,-3 4-18 0,-2 5-13 15,-5 3-16-15,-4 5-60 0,-5 3-111 16,-5 5-296-16,-6 6-661 0,-3 4-210 15</inkml:trace>
  <inkml:trace contextRef="#ctx0" brushRef="#br0" timeOffset="999.98">5678 8023 2297 0,'0'0'513'0,"0"0"-211"15,0 0 36-15,0 0-69 0,0 0-49 16,0 0 25-16,0 0-27 0,0 0-79 0,0 0-49 16,0 0-72-16,0 0-18 15,-8-25-43-15,-4 39 18 0,-1 5 24 0,4 2 0 16,-1 1-11-16,7-1-10 0,3 2 19 16,2-2 3-16,11-3 0 0,1-3 19 15,3-1 2-15,5-5 4 0,2-5 15 16,1-2 0-16,-2-2-9 0,0-6-29 15,-4-6 13-15,-1-1-12 0,-5-6-3 16,-5-3-9-16,-4-3-6 0,-4-1-22 16,0-3-31-16,-7-2-15 0,-4 3-13 15,1 3 49-15,-6 6 4 0,1 4 15 16,0 5-3-16,-3 3-35 0,-2 7-5 16,-3 0-7-16,-4 11-80 0,1 4-59 0,2 2-24 15,1 3-116-15,4 3-184 0,6-3-442 16,8-4-586-16</inkml:trace>
  <inkml:trace contextRef="#ctx0" brushRef="#br0" timeOffset="1515.66">6164 7927 1691 0,'0'0'811'0,"0"0"-512"16,0 0-99-16,0 0 1 16,0 0-57-16,0 0-7 0,21-48 27 0,-21 46-15 15,0 0-20-15,0 2-29 0,0 0-44 16,-1 0-56-16,-8 4-25 0,0 4 5 16,-6 4 20-16,-4 3 12 0,-2 4 8 15,0 2 17-15,-1 2 1 0,1 0 18 0,4-1-19 16,1 0 1-16,6 0-24 0,4-1-13 15,1-1-2-15,5-2-1 0,8-2 2 16,3 0 13-16,9-3 11 0,6-4 14 16,4-3-38-16,7-5-4 0,1-1-70 15,1-4-23-15,-4-5-9 0,1-2-20 16,-6-4 19-16,-6-1 50 0,-3-4-12 16,-3-1 66-16,-7 0-29 0,-1 2-12 15,-3 0 43-15,-4 2 1 0,-2 1 18 0,-1 1 10 16,0 3 86-16,-4 2-13 0,-2 2-32 15,1 3 6-15,-2 2-27 0,2 3-8 16,-1 0-21-16,-4 4-19 0,2 5 0 16,-3 4 17-16,1 2 14 0,0 3 13 15,4 1-13-15,2 1-19 0,2 1 4 0,2-2 5 16,1 0 4-16,5-1-6 16,2-2-1-16,6-1 13 0,3-1-3 0,3-4-6 15,3-2-22-15,3-2-139 0,4-5-178 16,12-4-219-16,-7-3-970 0,-6-3-464 0</inkml:trace>
  <inkml:trace contextRef="#ctx0" brushRef="#br0" timeOffset="2822.38">6818 8032 414 0,'0'0'2219'0,"0"0"-1872"0,0 0-167 15,0 0-30-15,0 0-90 0,0 0 45 16,0 0 47-16,-23-46-6 0,15 41-8 15,0 1-9-15,0-1-47 0,-2 5-45 16,-1 0-15-16,-2 0 0 0,-4 6 6 16,-1 1 6-16,-3 2 29 0,-1 4 5 0,0 0 22 15,1 3-26-15,0 0-14 16,3 1-25-16,1 3-10 0,7-2-14 0,-1-1 1 16,7-1-2-16,3-2-3 0,1 0 1 15,4-1 2-15,8-3 13 0,4-2-13 16,4-4-9-16,4-3-74 0,2-1-41 0,2-7-40 15,0-5-17-15,-3-3-34 0,-2-4 14 16,-3-3-66-16,-3-4-29 0,0-6-16 16,-5-3 6-16,4-12 37 0,0-10-45 15,0 6 93-15,-5 6 221 0,1 13 244 16,-4 9 170-16,0 0-94 0,-2 0 82 16,-2 5 25-16,-2 4-145 0,-2 3-122 15,2 2-59-15,-2 5 9 0,0 2-7 16,0 0 2-16,0 2-74 0,0 0-31 15,-2 6-46-15,-3 4 46 0,-2 5 68 16,-3 6-6-16,-1 4-28 0,-1 2-6 16,1 4-9-16,1-1 2 0,2 3-9 0,-1-2 16 15,4 2 3-15,1-1-9 0,2-3 8 16,2-2-2-16,0 0 0 0,3-4-1 16,5 0-26-16,4-5 18 0,1-2-5 0,3-4-14 15,4-3-37-15,2-4-12 0,4-5-9 16,-1 0-10-16,1-5-15 0,-2-5 15 15,-4-2-4-15,0-1 38 0,-3-2 9 16,-3-1 25-16,-2-2 3 0,-1 1 0 16,-3 0 1-16,1 0 14 0,-3-1 1 15,-2 4 18-15,-2 0 3 0,0 4 13 16,-2 1 9-16,0 3-4 0,0 2 1 16,0 1-19-16,0 3-40 0,0 0-13 15,0 2-18-15,-3 3-9 0,-1 2 9 16,-4 4 31-16,-1 5 1 0,3 1-1 0,0 3 1 15,-2-1-1-15,4 2 1 0,2-1 8 16,0 0-9-16,2 0 0 0,0-3-12 16,2-3 12-16,4-3-2 0,4-1 2 15,-1-3 2-15,4-5 29 0,-1 0-31 16,3-2-16-16,1-4-24 0,-2-3-6 16,0-5 6-16,-1-1 12 0,1-4-22 0,-4-3 4 15,1 0 27-15,-1-2-21 0,0 2 12 16,-2 1 8-16,0 0 20 0,-1 1 1 15,-2 3 30-15,-1 1 7 0,-1 2-7 16,1 1 15-16,-2 1-9 0,-1 1 4 16,1 1 2-16,-2 1 3 0,0 0-6 15,0 0 0-15,-2 3-18 0,-1-1-10 16,-1 2-9-16,2 2-3 0,-1-1-15 16,1 2-16-16,0 0-15 0,-1 0 3 0,1 0-1 15,0 0 13-15,-1 2 16 16,2-1 13-16,0 0 2 0,1-1 14 0,0 0 11 15,0 0 12-15,-1 0 9 0,1 0 1 16,-3 0-4-16,1 0-3 0,-2 0-19 16,-1 0-21-16,-1 0 0 0,2 0-18 15,2 0 6-15,0 0-1 0,1 0 10 16,1 0-12-16,0 0 3 0,0 0-10 16,0 0-12-16,0 2-15 0,0 0 9 0,3 2 40 15,1 1 2-15,4 3 15 0,-1 0-16 16,3 2-1-16,2 0 1 0,2 1-1 15,1 0-17-15,2-1-17 0,-1 0-25 16,1 1-13-16,-3-3-18 0,-4-1-3 16,0-1 12-16,-6-4 14 0,-1 0 36 15,-2-1 20-15,0 0 11 0,-1-1 38 16,0 0 7-16,0 0 5 0,0 0 0 0,0 0-10 16,0 0-6-16,0-2-2 0,0-1-4 15,0 0-13-15,0-1 4 0,0 2-1 16,0-1 13-16,0 2-3 0,0 1-6 15,-1-1-10-15,1 1-12 0,-1 0-2 16,-1 0-16-16,-3 1-7 0,-5 5 25 16,-2 2 9-16,-1 3 32 0,-4 3-22 0,3 1-19 15,2 1 0-15,1-1-1 16,4 0-1-16,1-1-13 0,3 2 12 0,3-3 3 16,0-1 3-16,6-1 18 0,2-2 10 15,5-1 25-15,1-2 2 0,1-3-2 16,3-2-13-16,-2-1-22 0,0-1-21 15,-4-4-36-15,1-2-23 0,-5-3-21 16,1 0-38-16,-4 0-21 0,-2 1-17 0,-2 2-17 16,-1-1-94-16,0 3-95 0,-2 1-153 15,-5 0-501-15,-1 3-421 0</inkml:trace>
  <inkml:trace contextRef="#ctx0" brushRef="#br0" timeOffset="3483.08">7413 7985 411 0,'0'0'776'0,"0"0"-542"16,0 0-104-16,0 0 82 0,0 0 64 16,0 0-95-16,0 0-68 0,0 0 7 15,0 0 12-15,0 0 30 0,13-15-1 16,-10 10-4-16,-1 4-10 0,0-1 3 0,0 1 15 16,-1 0-13-16,-1 1-38 0,0 0-58 15,1 0-56-15,-1 0-53 0,0 4 9 16,0 3 44-16,0 3 88 0,-3 2-10 15,-1 3-24-15,-1 2-4 0,-1 3 4 0,-1 0-13 16,3 1-10-16,0-1-9 0,2-2-19 16,1-1-3-16,1-4-1 15,0-2 1-15,4-1 3 0,3-2 25 0,6-2 13 16,3-1 24-16,3-3-9 0,2-2-56 16,2-4-153-16,4-13-242 0,-5 2-733 15,-6-4-1436-15</inkml:trace>
  <inkml:trace contextRef="#ctx0" brushRef="#br0" timeOffset="4249.5">7611 8147 805 0,'0'0'1613'0,"0"0"-1310"15,0 0-203-15,0 0 28 0,0 0 71 16,0 0 5-16,0 0 22 0,0 0-43 16,0 0-51-16,0 0-56 0,0 0-48 15,-1-28-28-15,4 15 0 0,1-1-1 16,3-3-2-16,-1-2-19 0,1-1-3 16,2-4-41-16,-3 1-4 0,-1-2 36 15,1 4 31-15,-2 1-26 0,-2 7 14 16,-1 2 12-16,-1 6 2 0,0 3-1 15,1 2-55-15,-1 0-57 0,0 2-9 0,-1 3 62 16,-3 6 61-16,-3 2 14 0,2 1 37 16,1 1-23-16,1 0-27 0,1-1 19 15,2-1-5-15,0-3-2 0,4 1 22 16,2-3 9-16,6 1 4 0,-1-4-1 16,4 2-6-16,1-2-6 0,0-2-19 15,-3-1-15-15,-1 0-1 0,-2 0 2 16,-2-2 17-16,-4 0 9 0,-1 0 16 0,-1 0 0 15,0-2-6-15,-1-1-4 0,0 1-18 16,0 0-3-16,0 0 5 0,1 2 43 16,-2 0-14-16,0-1-1 0,0 1-11 15,2-1-13-15,-2 1-22 0,0 0-3 16,0 0-31-16,0 2-34 0,0 4 68 16,-2 2 3-16,-1 0 40 0,0 5-11 15,1 0-17-15,0 0 1 0,1 1-4 16,0-1 1-16,1-1-13 0,1-1 2 15,5-1 16-15,6-1 13 0,3-1 13 0,4-4-1 16,5 0 1-16,2-4-16 16,1 0-7-16,4-6-21 0,-2-4-37 0,1-4 6 15,-4-2-3-15,-1-3-13 0,-2-2-24 16,-3-3 34-16,-3 2 12 0,-3 0 12 0,-4 1 13 16,-3 3 25-16,-3 3-6 0,-3 0-16 15,-1 5 25-15,0 0 12 0,0 3-15 16,-3 1 34-16,-1 4-3 0,-3 0-19 15,-1 2-35-15,-4 2-2 0,1 5 0 16,-6 3 25-16,1 3 0 0,-2 5-7 16,4 2-3-16,-1 0-2 0,3 1 2 15,5 1 4-15,3-1 2 0,4-1-2 16,2-1-19-16,8-2 15 0,6 0 31 16,6-5 0-16,6-2 4 0,2-5-32 0,4-5-18 15,-1 0-111-15,1-8-117 0,6-13-166 16,-7 3-578-16,-9-2-1152 0</inkml:trace>
  <inkml:trace contextRef="#ctx0" brushRef="#br0" timeOffset="5066.1">5627 8748 1890 0,'0'0'386'0,"0"0"-75"0,0 0 33 15,0 0-37-15,0 0-61 0,0 0-66 16,3-46-32-16,-3 46-53 0,0 0-95 16,-4 5-72-16,0 7 62 0,0 5 10 15,-3 4 47-15,-2 7 7 0,1 2-20 0,0 1-6 16,2 0-15-16,1-1-13 0,-1-1 22 15,0-1 6-15,2-3-11 0,0-2 5 16,0-2-7-16,0-3-15 0,2-4-1 0,1-1-62 16,1-2-85-16,0-1-170 0,8-4-147 15,11-4-350-15,-4-2-616 0</inkml:trace>
  <inkml:trace contextRef="#ctx0" brushRef="#br0" timeOffset="5350.05">5496 9145 1069 0,'0'0'508'0,"0"0"-206"0,0 0-52 16,0 0-4-16,0 0 16 0,0 0 2 0,0 0-59 16,0 0-58-16,0 0-22 0,0 0-33 15,0 0-29-15,-5 0-18 0,5 0-14 16,0 0-5-16,5 1 2 0,7 0 51 15,9 1 47-15,9-1 25 0,10-1-63 0,20-1-50 16,17-4-19-16,12-1-7 16,1-1-12-16,-14 2 0 0,-20 2-1 0,-20 0-11 15,-12 0-66-15,-4 1-134 0,-3 1-75 16,2-2-75-16,-2-1-155 0,-7 1-107 16,-5-1-85-16,-2 1-115 0</inkml:trace>
  <inkml:trace contextRef="#ctx0" brushRef="#br0" timeOffset="5568.2">6148 9043 51 0,'0'0'1019'0,"0"0"-654"16,0 0-36-16,0 0-5 0,0 0-16 15,0 0-88-15,0 0 21 0,0 0-39 0,0 0-19 16,0 0-2-16,0 0-44 0,-7-24-71 16,7 24-56-16,0 0-10 0,3 5-22 15,5 0 22-15,2 5 72 0,1 0 4 0,4 3-26 16,-2 2-31-16,-2 0-15 15,-1 0 8-15,-5 1 39 0,-4 0-14 0,-1 0 1 16,-8-2-10-16,-8 3-9 16,-4-2-16-16,-5-1-3 0,-3-1-148 0,2-1-158 15,0-5-175-15,7-4-686 0,5-3-754 0</inkml:trace>
  <inkml:trace contextRef="#ctx0" brushRef="#br0" timeOffset="8021.71">6694 9189 1421 0,'0'0'497'0,"0"0"-338"0,0 0-136 0,0 0 52 16,0 0 35-16,0 0 36 0,0 0 25 15,0 0-23-15,0 0-32 0,0 0-46 16,-20 33-34-16,20-33-17 0,0 0-3 16,0 0 16-16,0 0 42 0,0 0 57 15,0 0 82-15,0 0 15 0,0-4-23 16,0-1-79-16,4-4-75 0,1-3-32 16,4-3-19-16,1-2 0 0,2-3 1 15,3 0-1-15,-2-3 1 0,4-1-2 16,1 0 0-16,-1-1-12 0,-1 0 13 15,-1 2 27-15,-2 1-27 0,-2 3 1 0,-1 2 1 16,-4 2 0-16,1 3 20 0,-4 4-22 16,1 1-2-16,-3 3 0 0,0 1-14 15,-1 3-5-15,1 0-24 0,0 0-65 16,1 0-63-16,1 9 66 0,2 3 75 16,0 4 16-16,1 6 16 0,4 3 1 15,-2 3 18-15,3 1-19 0,-1 0 0 0,1 1 2 16,-2-2 11-16,-1-2-2 0,-2-4-11 15,-5-2-19-15,-1-1 7 0,-3-4 10 16,-10 0 2-16,-2-4 24 0,-5-3 4 16,-3 0 7-16,-1-5-3 0,-1-3 2 15,0 0-2-15,-1-3 9 0,3-3-16 16,4-2 7-16,1-1-1 0,6-2-3 16,-1 2-9-16,6 0-3 0,-1 1 9 15,4 1-23-15,1 1-1 0,1 0-1 0,1 2-38 16,1 3-46-16,0-1-86 0,1 2-128 15,8-2-307-15,2 2-593 0,0-1-345 0</inkml:trace>
  <inkml:trace contextRef="#ctx0" brushRef="#br0" timeOffset="8582.84">7067 9218 726 0,'0'0'1318'0,"0"0"-1072"16,0 0-87-16,0 0-4 0,0 0 6 0,0 0-36 15,0 0-25-15,0 0-49 0,0 0-19 16,23-50-22-16,-8 37-10 0,2 1-2 16,0-3 2-16,0 1 1 0,-4-1 2 15,0 1 13-15,-5 2 10 0,-2 2 34 16,-3 1 14-16,-3 3 6 0,0-2-1 15,-3 4-19-15,-4 0-18 0,-1 1-40 16,-7 3-2-16,-1 0 0 0,-4 2 1 0,-2 6 2 16,-1 1 10-16,3 2-10 0,0 3-1 15,5 2-2-15,5 1 1 0,3 1-1 16,1 1 2-16,6-1-1 0,0 2 21 16,6-2-9-16,5 1 12 0,7-4 4 15,4 1 22-15,6-6-1 0,4-1 0 0,4-4-12 16,1-5-6-16,-4 0-32 15,0-6-65-15,-6-4-77 0,-4-3 9 0,-4-3 5 16,-6-3 90-16,-5-4-6 0,-1-5-1 16,-3-2 39-16,-2-5-7 0,-2-2 7 15,0 0 6-15,0 2 19 0,0 3 95 16,-1 5-15-16,-1 5 56 0,1 5 0 16,-1 5 12-16,1 3-22 0,1 4-58 15,0 2-21-15,0 3-41 0,0 0-25 16,0 3-103-16,3 6-34 0,1 3 137 0,1 6 83 15,0 4 13-15,1 6-5 16,-2 2-45-16,-2 1-12 0,-1 2-12 0,-1 1-10 16,0-2-12-16,-1 2-9 0,-3-3-50 15,-1-2-75-15,-3 0-142 0,-3-4-194 16,1-4-658-16,2-11-591 0</inkml:trace>
  <inkml:trace contextRef="#ctx0" brushRef="#br0" timeOffset="8746.12">7272 9107 2123 0,'0'0'1097'0,"0"0"-766"0,0 0-68 15,0 0-2-15,0 0-36 0,0 0-123 16,0 0-62-16,0 0-40 0,0 0-71 16,0 0-10-16,57-38 28 0,-16 39 10 15,26 4-309-15,-9 0-314 0,-4-3-1195 0</inkml:trace>
  <inkml:trace contextRef="#ctx0" brushRef="#br0" timeOffset="9183.81">7975 9010 2561 0,'0'0'652'16,"0"0"-350"-16,0 0-49 0,0 0-33 0,0 0-37 15,0 0-77-15,-61-42-13 0,45 42-25 16,0 3-21-16,2 4-20 0,0 5-27 15,2 1-14-15,6 3-14 0,4 4 10 16,2 2 14-16,3 2 1 0,11-3 3 16,4 1 0-16,4-2 0 0,4 0-2 15,1-4-106-15,2-3-39 0,-6-4-44 16,-3-2-61-16,-6-2-74 0,-6-5-41 16,-6 0 26-16,-2 0 170 0,-1-8-10 0,-7-3-88 15,-5-2 185-15,1-4 84 0,0-3 55 16,0-1 81-16,5-4 139 0,2 0-13 15,0-2 17-15,5 0-96 0,0-1 5 16,10 1-10-16,-1 2-14 0,5 0-72 0,6 2-1 16,2 1-9-16,4 3-16 0,6 4-19 15,2 1-31-15,0 3-4 0,2 6-10 16,-2 1 14-16,-3 4-6 0,-1 0-10 16,-4 8 0-16,-5 6 22 0,-1 3 19 15,-5 7 2-15,-4 6 20 0,-2 3-11 16,-6 5-24-16,-3 2-6 0,-1-1 9 15,-8-1-31-15,1-1-3 0,-1-1 0 16,0-4-35-16,1-2-17 0,1-3-45 16,3-4-40-16,1-5-134 0,1-3-150 15,-2-8-287-15,1-4-536 0</inkml:trace>
  <inkml:trace contextRef="#ctx0" brushRef="#br0" timeOffset="9347">8198 9140 1709 0,'0'0'1496'0,"0"0"-1031"16,0 0-107-16,0 0 14 0,0 0-36 16,0 0-136-16,-9-46-115 0,16 42-85 15,4-1-12-15,10 0-34 0,11 0-9 16,18-2-3-16,29-4-145 0,-7 2-293 16,-6-3-1403-16</inkml:trace>
  <inkml:trace contextRef="#ctx0" brushRef="#br0" timeOffset="9825.54">8928 8869 2902 0,'0'0'400'16,"0"0"-168"-16,0 0-23 0,0 0 33 0,0 0-72 15,0 0-104-15,0 0-66 16,0 0-15-16,0 0 15 0,0 0 66 0,5 21-10 15,-8 4-22-15,0 1-16 0,0 2-16 0,-1-1 0 16,3 2-1-16,1-1-1 16,0-4-1-16,0-2-76 0,2-6-73 15,3-2-164-15,-1-8-295 0,-1-4-935 0</inkml:trace>
  <inkml:trace contextRef="#ctx0" brushRef="#br0" timeOffset="9982.94">8946 8782 3377 0,'0'0'534'0,"0"0"-370"0,0 0-61 0,0 0-13 15,0 0-27-15,0 0-63 0,0 0-50 16,0 0-56-16,0 0-67 0,0 0-332 16,-47 7-652-16,48 7-1091 0</inkml:trace>
  <inkml:trace contextRef="#ctx0" brushRef="#br0" timeOffset="10340.93">9147 8932 3235 0,'0'0'356'16,"0"0"-356"-16,0 0-101 0,0 0 25 15,0 0 76-15,0 0 6 0,0 0 42 16,0 0-1-16,-5 58-21 0,1-37-10 15,0 2-4-15,-1-3-11 0,-3 2 15 16,3-4-14-16,0-1 11 0,1-5-11 16,0-2 14-16,2-3-13 0,1-3-1 0,1-4 14 15,0 0 91-15,0-6 57 0,7-6-136 16,1-5-28-16,5-4-56 0,0-3 37 16,4-1-13-16,-1-1-2 0,2 3 12 15,-5 3 19-15,2 2 2 0,-3 3 1 0,-4 4 1 16,-1 3 17-16,-1 4 27 0,-2 3-45 15,-1 1-63-15,1 6-105 0,3 5 89 16,1 3 44-16,-1 2 35 0,2 2 1 16,-2 2 18-16,2 1 7 0,-3-1-14 15,-1 1 1-15,0-1 3 0,1-1 0 16,-2-4-16-16,0 0-185 0,-1-4-477 16,0-7-902-16</inkml:trace>
  <inkml:trace contextRef="#ctx0" brushRef="#br0" timeOffset="10608.01">9685 8898 1125 0,'0'0'1409'16,"0"0"-1126"-16,0 0-51 0,28-58 97 16,-21 46-88-16,-3-1-93 0,-3 3 47 15,-1 2 3-15,-1 1-73 0,-7 2-41 16,-6 2-54-16,-7 2-30 0,-7 1-13 15,-3 4 13-15,-4 5-1 0,4 2 2 16,2 2 11-16,7 0-12 0,8 2-17 16,7 0-26-16,7 3 12 0,5 2 12 15,12 1 19-15,10 3 12 0,7-2-12 16,9 2-128-16,3-1-127 0,-2 0-203 16,-6 1-511-16,-10-2 187 0,-22 5-377 0</inkml:trace>
  <inkml:trace contextRef="#ctx0" brushRef="#br0" timeOffset="10711.84">9590 9208 1077 0,'0'0'511'0,"-54"-5"9"16,26-1-67-16,4-2-112 0,5 0-81 16,3-1-69-16,7 0-48 0,3-1-61 0,5 0-82 15,2-1-140-15,8-1-176 16,21-6-304-16,-4 3-749 0</inkml:trace>
  <inkml:trace contextRef="#ctx0" brushRef="#br0" timeOffset="10909.95">9840 8777 3171 0,'0'0'414'0,"0"0"-328"0,0 0 87 0,0 0 120 16,0 0-66-16,0 0-100 0,0 0-32 15,0 0-95-15,0 0-93 0,0 0-62 16,-10-15 93-16,19 32 34 0,-1 5 16 15,1 3 11-15,0 5-10 0,-5 0-284 16,-4 13-364-16,0-11-770 0,-2-3-412 0</inkml:trace>
  <inkml:trace contextRef="#ctx0" brushRef="#br0" timeOffset="11231.5">9808 8950 385 0,'0'0'2260'0,"0"0"-1798"0,0 0-130 16,18-49-6-16,-10 37-121 0,2 2-120 0,2 3-16 16,1 4-47-16,4 2-22 0,2 1-41 15,4 7-6-15,1 4 9 0,5 9 16 16,-3 1-6-16,-2 4 9 0,-2 4-3 16,-5 1-54-16,-8 1-56 0,-4-2-29 15,-5-1-4-15,-5-1 56 0,-3-7 7 16,-2-1 32-16,-2-4 49 0,2-6 21 15,1-1 3-15,4-6 29 0,1-2 57 16,0-5 109-16,4-7-55 0,0-2-55 0,6-7 20 16,3-2-17-16,9-4-37 0,5-5-7 15,4 1-27-15,6-1-20 0,1 3-15 16,-2 0-7-16,1 9-22 0,-4 2-91 16,4 2-106-16,-10 6-157 0,-6 2-1366 0</inkml:trace>
  <inkml:trace contextRef="#ctx0" brushRef="#br0" timeOffset="11876.15">9871 8898 1690 0,'0'0'435'0,"0"0"-192"16,0 0 12-16,0 0-23 0,0 0-52 16,0 0-20-16,0 0-147 0,0 0 15 15,0 0-28-15,0 0 71 0,0 0-24 0,-3 51-47 16,0-33-28-16,0 4 28 0,1-1 6 16,2 1 32-16,0-1-16 0,0-2-18 15,2 0-1-15,1-1 7 0,0-1-10 16,1 1-264-16,-1-4-418 0,0-3-812 0</inkml:trace>
  <inkml:trace contextRef="#ctx0" brushRef="#br0" timeOffset="12497.99">10388 8911 2180 0,'0'0'537'15,"0"0"-139"-15,0 0-25 0,0 0-104 16,0 0-112-16,0 0-35 0,0 0-8 16,0 0-83-16,0 0-31 0,0 0-93 15,0-19 93-15,-4 33 12 0,1 3 26 16,1 2-20-16,-1 0-16 0,2 3-2 15,1 0 0-15,0-2 0 0,0-1-3 0,4-1-12 16,2-2 2-16,3-3-59 0,0-2-26 16,2-2-75-16,-1-3-64 0,4-2-78 15,1-4-150-15,0-3-3 0,-4-4 89 16,2-5 125-16,-5-2 146 0,1-3 108 16,-4-2 107-16,0-1 117 0,-1-2 62 0,0 2 66 15,1-1-20-15,-2 2-37 0,1 3-46 16,-2 0-11-16,0 2-17 0,0 2-33 15,0 2 7-15,1 3-43 0,-2 4-35 16,0 1-15-16,-1 2-40 0,0 0-62 16,0 2-59-16,0 6 13 0,0 5 46 15,0 3 40-15,-1 5-9 0,-4 1-19 16,2 3-11-16,0 1 0 0,2-1 3 0,1 1-4 16,0 0 0-16,0-4-13 0,7 0-92 15,5-3-105-15,10-6-163 0,-2-5-358 16,-1-5-1099-16</inkml:trace>
  <inkml:trace contextRef="#ctx0" brushRef="#br0" timeOffset="13097.1">10848 8869 1615 0,'0'0'1228'0,"0"0"-987"0,0 0-116 15,0 0 12-15,0 0-7 0,0 0-69 16,0 0-30-16,0 0-31 0,0 0-69 15,59-29-5-15,-54 39 20 0,2 2 29 16,-3 2 23-16,-2 2 2 0,0-2 1 0,-2-1 0 16,1 0 1-16,-1-3 11 0,0-3-12 15,0-1 2-15,0-1 13 0,0-4 3 16,0-1 13-16,0 0 69 0,0-5 39 16,0-2-99-16,0-6-41 0,1 0-25 15,0-1 1-15,0-1 24 0,-1 1 2 16,0 1-2-16,-4 1 1 0,-1 0 15 15,-6 2-3-15,0 3 50 0,-4 0 0 0,-4 3-16 16,-1 4 7-16,-1 0 2 0,-2 4-6 16,0 5-17-16,1 6 1 0,2-1-12 15,1 7-7-15,3 2 4 0,3 3-3 16,5-1 6-16,4 2 2 0,4 1-2 16,3 1-21-16,10-1 12 0,8-3 6 15,7 0 12-15,9-6 3 0,4-4-34 0,5-5-128 16,4-5-101-16,-3-5-64 0,-2-5-53 15,-3-7-69-15,-5-5 128 0,-6-5 135 16,-6-3 110-16,-4-4-3 0,-4-5 16 16,-4-6 29-16,-1-2 0 0,-5-9 3 15,2-7 20-15,-4 8-20 0,-2 8 149 16,-2 9 90-16,-1 11-24 0,0 2 80 16,0-1-9-16,0 7-46 0,-2 3-64 15,0 7-25-15,1 2-20 0,0 2-125 16,-1 2-9-16,-3 7-78 0,-2 6 78 15,1 4 69-15,-3 8-10 0,2 3-13 0,-2 10 13 16,2 11 12-16,4 10-3 0,2 3 12 16,1-7-24-16,0-12-16 0,0-12-40 15,0-9 0-15,0-1-68 0,0 1-111 16,0 1-175-16,0 3-352 0,-5-10-731 0,-2-7-605 16</inkml:trace>
  <inkml:trace contextRef="#ctx0" brushRef="#br0" timeOffset="13348.87">11073 9003 1444 0,'0'0'1665'0,"0"0"-1267"0,0 0-129 15,0 0 68-15,-3-54-88 0,6 44-138 16,6 0-52-16,1 0-19 0,8 0-40 16,6 2-22-16,7-1-18 0,5 3 13 15,4 1-4-15,4 2 6 0,0 1 6 0,-1 2 16 16,-5 0-12-16,-7 1 11 0,-3 3-14 15,-8 1-35-15,-4 3-3 0,-7 1-12 16,-2 2 18-16,-2 2 50 0,-4 3 6 0,-1 2 109 16,0 0-31-16,-1 3-22 0,-6-2-25 15,1 4-6-15,0-2-28 0,-1-2-3 16,3-1-74-16,2-3-119 0,2-2-177 16,3-8-261-16,6-3-664 0,-1-2-620 15</inkml:trace>
  <inkml:trace contextRef="#ctx0" brushRef="#br0" timeOffset="13501.63">11510 8711 3153 0,'0'0'598'0,"0"0"-224"0,0 0-63 16,-22-50-129-16,18 43-123 16,1 2-59-16,2 3 0 0,-1 2-71 0,0 4-96 15,-1 6 3-15,-1 7 108 16,4 10-387-16,0-5-859 0,6-2-1117 0</inkml:trace>
  <inkml:trace contextRef="#ctx0" brushRef="#br0" timeOffset="14248.67">11845 8846 1277 0,'0'0'1141'0,"0"0"-1015"0,0 0 112 16,0 0 93-16,0 0-47 0,0 0-116 16,0 0-41-16,0 0-17 0,-62-32-12 15,43 44-1-15,-2 5 4 0,0 3-14 0,0 3-15 16,4 5-13-16,3 1-34 0,2 1-10 16,8 0-14-16,4 3 1 0,3-4 10 15,9 0-12-15,7-1 0 0,4-6-90 16,4-5-60-16,2-4-51 0,1-8-45 15,-4-3-93-15,-2-2-96 0,-3-6-62 0,-7-4 102 16,-3-2 210-16,-7-2 185 0,-4-2 102 16,-1 0 63-16,-8 1 10 0,-1 0 26 15,-2 2-14-15,3 0-4 0,-2 1-77 16,4 3-13-16,1 1-9 0,0-1-1 16,2 3 0-16,3 2 35 0,1-1-1 15,0 0-15-15,1-3-27 0,4-1-21 16,2 0 28-16,-1-2 9 0,2-1-6 0,2-1-37 15,-1-3 5-15,2 4-9 0,2-1-16 16,-2 0-3-16,4 3-14 0,1 0-11 16,0 3-16-16,3 0 4 0,2 4-16 15,1-1 3-15,0 2 0 0,0 2 3 16,-1 1-19-16,-2 7-16 0,1 2-6 16,-4 4 23-16,-2 3 14 0,0 5-5 15,-6 0 3-15,-1 3 25 0,-2 1-15 16,-4 2 18-16,-1-3 21 0,0 1-3 0,-6-2 11 15,-1 0-26-15,1-2 19 0,-3-3-22 16,2-1 0-16,2-4 12 0,1-2 0 16,-2-4-9-16,1-3 13 0,1-3 12 15,-2-2 7-15,-2 0 31 0,1-3-12 16,-4-6-23-16,3 1-3 0,-2-4-9 0,3-1-7 16,3-2 10-16,3 0 15 0,1-5 7 15,1 1-10-15,7-4 6 0,5 2 4 16,4-2-20-16,3 1-8 0,4 1 3 15,2 3-4-15,4 1-3 0,-2 2-12 16,-1 4-10-16,0 4 7 0,-5 2-22 16,0 4 0-16,-3 1-3 0,-1 7-21 15,-2 3-19-15,0 4 21 0,0 3 25 16,-4 3 0-16,-4-2 22 0,-5 3 3 16,-3-1 35-16,0-2-23 0,-5 0-15 0,-2-1-46 15,-4-1-73-15,1-2-186 16,-2-1-273-16,1-4-550 0,4-3-471 0</inkml:trace>
  <inkml:trace contextRef="#ctx0" brushRef="#br0" timeOffset="14615.08">12737 8876 1330 0,'0'0'1283'0,"0"0"-1096"0,0 0 118 0,0 0-33 16,57-54-53-16,-51 43 11 0,-4 1 29 15,-2 1-69-15,0 3-57 0,-8 2-55 16,-4 1-41-16,-2 3-35 0,-7 0-1 16,-5 2 0-16,1 3 2 0,0 3-3 15,2 5-9-15,1 1 8 0,3-1-1 0,4 3-2 16,2 1-17-16,7 0-7 0,4 2 26 16,2 0 1-16,6 3 1 15,10-2 3-15,6 0 19 0,7 1 0 0,2-2-22 16,6-2-74-16,-1 0-44 0,-2-1 12 0,0-2 7 15,-6 0 4-15,-4-2 19 0,-9-2 48 16,-4-3-3-16,-9 0-1 0,-3-2 17 16,-13 0 15-16,-7 0 91 0,-8-1 12 15,-9-3-24-15,-3 1-10 0,-2-1 6 16,0 2-22-16,3 2-39 0,4 0-14 16,4 0-12-16,5 0 10 0,4-3-60 15,0-2-387-15,7-5-657 0,2-4-1470 0</inkml:trace>
  <inkml:trace contextRef="#ctx0" brushRef="#br0" timeOffset="35609.99">3926 7778 634 0,'0'0'130'0,"0"0"-65"16,0 0 46-16,0 0 6 0,0 0 17 0,0 0 12 16,0 0-22-16,0 0 6 0,0 0 0 15,0 0-19-15,-43-17-20 0,43 14-10 16,0 3 23-16,0 0 29 0,0 0 25 15,0 0 10-15,0 0-48 0,0-2-66 16,0 0 1-16,-2 1 19 0,1 0-10 16,1-1-28-16,-1 1 8 0,0-1-2 0,0 1-40 15,0 0 11-15,0 0 3 0,0-1 3 16,0 0-18-16,0 2 19 0,1 0-1 16,0 0 0-16,0 0-16 0,0 0 8 15,0 0-11-15,0 0-19 0,0 0 6 16,0 0-9-16,0 0-17 0,0 0-12 15,0 0-26-15,0 4-20 0,3 2 65 16,3 5 32-16,5 3 10 0,3 4 12 16,3 4 17-16,6 3 16 0,2 5-7 0,4 3-10 15,4 3 46-15,0 2 2 0,-1 0-16 16,0 1 32-16,-5 2-38 0,-3 0-23 16,-5 0 7-16,-2-2-23 0,-4-3-9 15,-3-5-4-15,0-2-12 0,-3-4 1 16,-1-4 1-16,3-3 2 0,-3-4-3 15,-1-1 1-15,-1-4 1 0,1-1 16 0,-3-4-16 16,1 1 10-16,-2-2-10 16,-1-3 13-16,0 0 9 0,1 0 16 0,-1 0 13 15,0 0 6-15,0 0-5 0,0-4-55 16,-2 0-107-16,-2-2-54 0,-3 0-39 16,1-2-64-16,0-1-80 0,-6-10-153 15,4 4-178-15,1-3-766 0</inkml:trace>
  <inkml:trace contextRef="#ctx0" brushRef="#br0" timeOffset="36109.65">4408 7766 1297 0,'0'0'160'0,"0"0"-27"16,0 0 1-16,0 0 21 15,0 0-15-15,0 0-13 0,0-44 54 0,0 42 0 16,-1 0-10-16,0 1-26 0,1 1-55 16,-1-2-90-16,1 2 0 0,0 0-32 15,-1 0-20-15,-1 3-22 0,-1 1 74 16,-2 3 4-16,-5 2 41 0,1 5 3 15,-5-1-22-15,-2 5-10 0,1 2 9 16,-4 4-22-16,-3 2 19 0,-4 3 0 16,0 4 10-16,-5 4-3 0,-3 2-13 15,-3 5 23-15,-8 6-4 0,-10 8 3 0,-6 7-15 16,1-1-1-16,12-16 23 16,14-12-13-16,15-14-7 0,4-5 36 0,2 0 15 15,-2 1 23-15,3-1-27 0,4-4 14 16,3-3-39-16,1 2-18 0,-1-5-14 15,3 1-15-15,-1-2 1 0,2 2 0 16,-1-3 3-16,0-1 8 0,0 0 1 16,1 0-1-16,-1-4 10 0,-1 0 4 0,2 3 5 15,1-3 0-15,-1 0 10 0,1 0 6 16,0 0-5-16,0 0-14 0,0 0-6 16,0 0-3-16,0 0-19 0,-1-3-108 15,-2-3-314-15,0-5-1012 0</inkml:trace>
  <inkml:trace contextRef="#ctx0" brushRef="#br0" timeOffset="41896.85">11373 3409 892 0,'0'0'163'0,"0"0"-130"0,0 0 74 16,0 0 50-16,0 0-34 0,0 0-28 15,0 0 64-15,0 0 68 0,0 0 13 16,13-29-26-16,-12 23 28 0,-1 2-33 15,0 1-54-15,0-1-43 0,0 1-13 16,0 0-3-16,0 1 31 0,0-1-51 16,0 1-6-16,0 0 25 0,0 0-39 0,0 1-12 15,0 0 7-15,0 1-7 0,0 0-44 16,0 0 0-16,0 0-44 0,0 0-25 16,0 0-17-16,0 3-15 0,-1 5 66 15,-2 0 35-15,-2 7 38 0,1 1-19 0,-1 3-6 16,-4 3 0-16,2 2 2 0,0 2-2 15,-3 3-10-15,2 3 32 0,-2-1-33 16,2-2 14-16,-1 0 12 0,1-4-27 16,3-4 40-16,1-3-15 0,0-4 8 15,2-4 1-15,2-3-10 0,-2 0-9 16,2-5-1-16,0 1 4 0,0-3 3 16,0 0 22-16,0 0 26 0,0 0 2 15,0-4 27-15,4-4-99 0,2-2-37 0,-1-4-245 16,1-3-106-16,0-15-354 0,-2 6-835 15</inkml:trace>
  <inkml:trace contextRef="#ctx0" brushRef="#br0" timeOffset="42074.91">11336 3163 3406 0,'0'0'412'16,"0"0"-280"-16,0 0-63 0,4-47 4 15,-1 38-51-15,0 4-11 0,-1 1-11 16,0 2-22-16,0 2-18 0,0 0-77 16,1 6-85-16,2 5-41 0,-3 3-121 15,-3 13-318-15,-6-5-534 0</inkml:trace>
  <inkml:trace contextRef="#ctx0" brushRef="#br0" timeOffset="42910.1">11618 3310 2111 0,'0'0'807'0,"0"0"-621"0,0 0-186 16,0 0-25-16,0 0-56 0,0 0 81 15,0 0 7-15,0 0 86 0,0 0-23 16,19 45 7-16,-19-20-1 0,-2 5-25 0,-5 3-25 16,-3 2 12-16,-1 0-13 0,-1-2-22 15,-1-4 0-15,2-4-1 0,0-4 17 16,3-4 6-16,1-5 7 0,0-1 3 15,4-5-32-15,1-3-3 0,2-3 13 0,0-2 94 16,3-4 57-16,8-8-92 0,4-3-72 16,6-5-9-16,5-4 7 0,1-2-36 15,1-2 0-15,2 1-15 0,-4 0 18 16,-3 5 35-16,-5 4 0 0,-2 3 3 16,-7 5 19-16,-1 5-6 0,-5 1 25 15,-2 5-41-15,0 1-47 0,-1 4-146 16,0 4 10-16,0 5 183 0,0 4 99 15,0 3-33-15,0 4-28 0,0-1-9 16,0 1-4-16,3 0-9 0,1-1 0 16,2 0-4-16,1-2 4 0,2-4-13 15,3 0 10-15,0-5 12 0,2 0-3 16,2-6 28-16,3 0-9 0,-1-4-6 0,0-2-35 16,0-5-57-16,-4-3-28 0,1-5 3 15,-1-3-22-15,-2-2 75 0,1-6-50 0,-2-2-10 16,1-6 32-16,1-2-13 0,-1-6 54 15,1-1-7-15,2-7 23 0,-6 6 2 16,1 0 29-16,-4 1-8 0,-4 8 126 16,1-2 16-16,-2 3-101 0,-1 4-1 15,0 6 34-15,0 5-40 0,0 2 28 16,-1 6-6-16,0 4-13 0,1 2-29 16,-2 2 10-16,2 0-47 0,0 1-40 15,-1 0-80-15,1 2-43 0,-1 3 59 0,-2 2 92 16,1 3 11-16,0 2 2 0,0 3-1 15,0 2 1-15,1 1 17 0,1 3-5 16,0 2 6-16,0 4 15 0,0 5 10 16,0 1 13-16,-1 5 40 0,-3 12-2 15,-3 5-5-15,-6 10-6 0,1 0 0 16,-1-13-35-16,3-17-24 0,5-12-6 16,1-6-17-16,-1 3 9 0,-2 1-11 0,2-1-1 15,2-3 0-15,2-6-1 16,-1-2-10-16,2-6-53 0,0 0-62 0,0-3-48 15,0-7 5-15,7-15-265 0,1-2-1066 16,0-1-516-16</inkml:trace>
  <inkml:trace contextRef="#ctx0" brushRef="#br0" timeOffset="43075.16">11955 3409 1580 0,'0'0'1852'0,"0"0"-1614"15,0 0-194-15,0 0-42 0,0 0 36 16,60-29 6-16,-29 23 25 0,7 2-12 16,1 1-20-16,2 0-37 0,-2 3-2 15,-2 3-29-15,-6 2-10 0,-2 7-421 16,-10-2-901-16,-11-4-699 0</inkml:trace>
  <inkml:trace contextRef="#ctx0" brushRef="#br0" timeOffset="43459.93">12268 3599 2221 0,'0'0'678'16,"0"0"-470"-16,0 0-163 0,0 0 0 15,0 0 0-15,0 0-7 0,0 0-35 16,0 0 13-16,62-40-15 0,-44 29-1 15,0-3 1-15,1 0-1 0,1-1-11 16,-2-5-9-16,1 2-95 0,-5-1-80 16,0 1 34-16,-3-3 78 0,-4 4 83 15,-3 1 0-15,-3 3 58 0,-1 2 77 16,-3 1-58-16,-3 2 22 0,-5 3-38 0,1 1-32 16,-5 4-29-16,-3 0 0 0,1 8-2 15,-2 3 2-15,1 4 20 0,2 4 24 16,1 1-8-16,1 3-1 0,4 1 28 0,2 2-15 15,3 1-29-15,5 1 3 0,0 0-9 16,10-2 16-16,1-1-7 0,7-4 6 16,3-2-17-16,4-6-11 0,5-4-165 15,0-3-154-15,1-6-106 0,-3-2-206 16,-1-6-15-16,-2-5-91 0,-4-2 150 16</inkml:trace>
  <inkml:trace contextRef="#ctx0" brushRef="#br0" timeOffset="43909.97">12627 3580 343 0,'0'0'542'0,"0"0"-116"0,21-66-58 16,-17 46-95-16,-1-1 64 0,1 3-123 15,2 1-50-15,-1 2 17 0,1 2-69 0,0 2 7 16,3 4-36-16,-1 2-81 0,5 3-1 16,1 2 1-16,0 0 27 0,0 7 9 15,1 4 13-15,-6 5 16 0,-1 4-16 16,-6 5-22-16,-2 4-4 0,-10 3 7 16,-2 1-16-16,-5-2 0 0,0-2 12 0,0-1-26 15,1-4-1-15,4-3 3 0,0-6-2 16,3-5 0-16,2-3 10 0,4-3 7 15,1-4 16-15,2 0 70 0,0-6 33 16,0-6-100-16,5-4-38 0,4-3-41 16,2-5 10-16,4-2-45 0,4-2-41 15,1-4 6-15,2-2 16 0,2 0 0 16,1 2 75-16,-1 4 17 0,-3 5 3 16,-3 4 1-16,-5 5 72 0,0 4-25 15,-4 4 13-15,0 5-19 0,1 1-42 0,1 4-67 16,0 5 67-16,5 6 70 0,-1 4-16 15,1 5 16-15,-5 4-17 0,2 1 32 16,-5 1-15-16,0 1-23 0,-4 0-22 16,-1-1 3-16,0-2-3 0,-2-2-9 15,1-2-15-15,0-6-1 0,3-2-3 16,-3-6-1-16,1-3 2 0,0-3 2 16,0-4 0-16,3 0 0 0,5-8-31 0,-1-5-161 15,4-3-29-15,2-6 40 0,2-5-26 16,0-6-101-16,3-6-66 0,8-15-82 15,9-16-64-15,8-15-200 0,3-2-81 16</inkml:trace>
  <inkml:trace contextRef="#ctx0" brushRef="#br0" timeOffset="44231.28">13444 3109 54 0,'0'0'1632'0,"21"-54"-1282"0,-20 37 68 15,-1-3-12-15,0 0-168 0,-1 2-8 16,-6 3 11-16,-2 4-67 0,1 3-57 16,-6 5-70-16,-1 2-47 0,-1 1-16 0,-4 3-9 15,-1 5-3-15,1 2 2 0,2 2 8 16,2 2-1-16,3-2-6 0,4 0 6 15,4-2 1-15,-1 1 18 0,4-1 1 16,1-2 11-16,1 1-11 0,0-3 12 16,0 2 3-16,1-2-4 0,2 0-10 0,2 2 24 15,-2-1 2-15,2 1 4 16,0 3 18-16,2 0 6 0,0 1 10 0,1 3 7 16,4 4 11-16,-3 2-12 0,4 1 12 15,-4 3-16-15,1 4-24 0,-4 1-7 16,1 4-13-16,-4 3 17 0,-3 1-23 15,0 3 22-15,-1-1-27 0,-7-1 8 16,3 0 10-16,0-3 0 0,1-4-29 16,-1-2 1-16,4-5-3 0,1-3-12 0,0-5 11 15,2-4-1-15,6-4 2 0,-1-2 0 16,6-3-86-16,0-4-31 0,6 0-60 16,0-8-95-16,2-3-169 0,5-15-328 15,-8 3-778-15</inkml:trace>
  <inkml:trace contextRef="#ctx0" brushRef="#br0" timeOffset="44510.92">13300 3367 2054 0,'0'0'611'0,"0"0"-331"0,0 0-197 0,0 0 45 16,0 0 58-16,0 0 49 0,78 0-33 15,-40-3-57-15,6 2-33 0,4 1 2 16,2 0-36-16,-5 0-28 0,-5 0-7 16,-7 0 19-16,-7 0-12 0,-8 0-4 15,-8 0-15-15,-5 1-19 0,-2-1-12 16,-2 0 0-16,-1 0 17 0,0 0 36 16,-1 0 21-16,-6 0 21 0,-1 0-12 15,-5 3-83-15,-3-3 0 0,2 3-15 16,0-2-155-16,2 3-151 0,1-4-247 0,2 0-576 15,4-1-1139-15</inkml:trace>
  <inkml:trace contextRef="#ctx0" brushRef="#br0" timeOffset="47907.77">4499 8786 1905 0,'0'0'218'0,"0"0"-69"15,0 0 0-15,0 0 54 0,0 0-32 16,0 0-14-16,0 0-44 0,0 0-5 16,0 0-8-16,0 0-5 0,-10-23-38 0,10 23-57 15,-2 0-41-15,-2 5-26 0,-5 3 67 16,-5 8 7-16,-8 6 53 0,-7 4-22 15,-5 8-6-15,-6 5-29 0,-5 3 19 16,-9 10-6-16,-12 9 13 0,-7 6-16 16,3-1 21-16,13-16-15 0,16-13-15 0,18-15 37 15,2-4 0-15,-1 3 0 0,-4 2-13 16,2 2 4-16,2-3-20 0,1-3-8 16,3 0 8-16,1-4-9 0,3-1 10 15,1-4 6-15,2 0-18 0,3-3-1 16,3-2-72-16,3-4-105 0,2-1-70 15,0 0-47-15,3-12-15 0,3-1-447 16,0-2-1050-16</inkml:trace>
  <inkml:trace contextRef="#ctx0" brushRef="#br0" timeOffset="48241.94">3859 9109 2448 0,'0'0'309'0,"0"0"-225"16,0 0-61-16,0 0-4 0,0 0 13 0,0 0 39 16,0 0-49-16,0 0-22 0,0 0 29 15,-62 23 6-15,52-5-12 0,-4 4-21 16,4 0 20-16,-3 2 13 0,0 2 13 16,1 2 0-16,-3 2 19 0,1 0 10 15,-1 1-20-15,1 0-6 0,-2 3-10 16,5-4-28-16,-2-2-11 0,6-4 1 15,1-6-2-15,4-4-1 0,2-5 1 0,1-3-1 16,7-2 28-16,2-3 29 0,5-1 10 16,4-1-4-16,5-3-19 0,1-3-44 15,6-1 0-15,-2 1-35 0,2-1-31 16,-4 0-16-16,-1 2-48 0,0 1-58 16,-4 1-32-16,-3 1-153 0,-3-2-257 15,-1-2-98-15,-3 0-607 0</inkml:trace>
  <inkml:trace contextRef="#ctx0" brushRef="#br0" timeOffset="48511.93">3812 9203 218 0,'0'0'2307'0,"0"0"-1994"16,0 0-137-16,0 0-51 0,0 0 26 15,0 0 11-15,0 0-121 0,0 0-41 16,0 0-133-16,0 0 133 0,0 0 63 16,27 12 36-16,-9 8 5 0,2 6-6 15,0 1-25-15,-1 4-35 0,-1-1-4 16,-1-1-2-16,-2-1-10 0,-4-3-7 16,2-3-12-16,-3-3 13 0,1-3-4 0,-1-3-12 15,2-5-88-15,0-2-54 16,-1-4-83-16,2-2-84 0,2-9-182 0,-3-1-334 15,-2-4-889-15</inkml:trace>
  <inkml:trace contextRef="#ctx0" brushRef="#br0" timeOffset="50157.39">3932 10166 1418 0,'0'0'299'0,"0"0"-140"0,0 0 81 16,0 0-23-16,0 0-55 16,0 0-17-16,0 0 4 0,0 0 2 0,4-46-29 15,-3 40-46-15,0-2-28 0,1 3-48 16,2-1-10-16,-1 0-13 0,1-2 7 15,1 1 4-15,3 0 12 0,-2 0 2 16,-1 2 0-16,-1 0 39 0,1-1 14 16,-3 2 18-16,-1 3 16 0,0 1-3 15,-1 0-83-15,0 0-3 0,0 5-73 16,0 4 54-16,0 6 19 0,-1 6 54 16,-1 4-19-16,-2 7-19 0,3 3-15 15,1 2 1-15,0 1 14 0,1-1-15 0,3-2 0 16,-2-1 0-16,-2-3 0 0,0-2 1 15,-2-2-2-15,-6-2 3 0,-1-6 19 16,-5-2-6-16,-1-3 9 0,0-3 6 16,-2-3 4-16,-2-4 0 0,-1 0 9 15,-1-4-9-15,-2 0-7 0,0 0-2 0,-1-3-14 16,4-1-11-16,1-1 9 0,4 1-7 16,0 0-3-16,3-1 2 0,3 1 0 15,2 1 14-15,1 0 3 0,3 1 0 16,1 2-18-16,2-2-1 0,0 2-34 15,0 0-139-15,3 0-132 0,11-2-181 16,0-1-328-16,-2 1-716 0</inkml:trace>
  <inkml:trace contextRef="#ctx0" brushRef="#br0" timeOffset="50447.83">4260 10055 2340 0,'0'0'416'0,"0"0"-143"0,0 0-61 16,0 0-123-16,0 0-60 16,0 0-28-16,0 0 27 0,0 0 39 0,0 0 3 15,-35 68 0-15,27-35-13 0,0 4-19 16,-2 1 3-16,4-1-16 0,2 3 22 0,-1-3-12 15,4-2-7-15,1-2-26 0,0-2 0 16,2-4 11-16,5-3-11 16,-2-1 14-16,3-4-16 0,2-3-126 0,-3-2-172 15,2-7-184-15,-3-3-671 0,-3-4-689 0</inkml:trace>
  <inkml:trace contextRef="#ctx0" brushRef="#br0" timeOffset="51374.33">3912 10381 2443 0,'0'0'445'0,"0"0"-188"0,0 0-110 15,0 0-23-15,0 0 41 0,0 0-10 0,0 0-117 16,0 0-38-16,0 0-79 16,0 0 38-16,72-24 25 0,-31 22 13 0,4-2 0 15,3 1 1-15,2 0-105 0,-1 0-161 16,-4-2-138-16,-2 1-214 0,-6-1 39 15,-5 1 5-15,-7 0 87 0,-6-2 273 16,-8 3 216-16,-3 0 229 0,-6 1 331 16,-2-2 6-16,0 1-108 0,-3-2-105 15,-4 2-57-15,1-1-61 0,-2 2-69 16,-3 2-48-16,1 0-26 0,-4 0-28 16,1 2-10-16,1 4-4 0,1 0-12 15,3 4-22-15,2-1-16 0,-1 4 0 0,5-1-27 16,2 2 14-16,0 1 13 0,3-1 29 15,8 1-14-15,0-1 8 0,6 0 2 16,2-4 0-16,3-2-6 0,0 0-19 16,1-3-66-16,-3-4-140 0,-1-1-110 0,-3 0-82 15,-2-6-147-15,-8-2 42 16,-3 0-5-16,-3-3-40 0,-2 0 121 0,-6-1 427 16,-5 0 0-16,2 1 441 0,-2 1 57 15,-2-2-55-15,5 0-21 0,-2 1-36 16,4 0-115-16,1 1-33 0,3 1-75 15,2-1-22-15,2 2-71 0,0-1-51 16,6-1-19-16,5 2-25 0,5-1-17 16,3 0 7-16,5 1 13 0,2-1-1 15,5 1 10-15,0-1 12 0,2 3-2 16,-3-1-13-16,0 3 3 0,-6 1-6 0,-4 3 0 16,-6 0-16-16,-5 3-13 15,-3 1 6-15,-1 2 10 0,-4 1 19 16,-1 2 1-16,0 1 12 0,-4 2 16 0,-2 1-13 15,1 1-1-15,-2 3 17 0,-1-1 26 0,1-1-19 16,-1 2-7-16,2-3-17 16,1 1 17-16,1-3-17 0,2-1-1 0,-1-3-1 15,3-2-1-15,0-2 1 0,1-2 0 16,5 1 32-16,0-3 29 0,4-3 25 16,1-4-15-16,2-4-71 0,0-4-36 15,0 1-21-15,0-1-23 0,-2-2-10 16,-1 0 39-16,-2 2-7 0,0 2 7 15,-1 0 33-15,-2 5 18 0,-2 4 0 16,0-1-2-16,-2 3-18 0,2 2-31 16,-2 0-65-16,1 4-91 0,1 3 156 15,1 5 51-15,0 3 61 0,4 2 1 16,-1 1-24-16,5 0 4 0,-2-1 0 0,4-2 6 16,2-2-22-16,0-3 22 0,2-4 10 15,2-4 10-15,-1-2 2 0,0 0-12 16,0-3 9-16,-4-8 7 0,-1-2 9 15,-2-3 3-15,-1-1-38 0,-4-4 41 0,-4-2 15 16,-1 0-2-16,-2-2-71 0,0-2-3 16,-4 1-26-16,-2 3 1 0,-2 0 9 15,1 3 10-15,-3 3 1 0,0 3-23 16,-3 4-28-16,0 3-4 0,-3 4-37 16,-3 3-13-16,-1 0 0 0,-4 6-61 15,-11 10-238-15,3-1-247 0,4-4-741 0</inkml:trace>
  <inkml:trace contextRef="#ctx0" brushRef="#br0" timeOffset="52607">3792 10846 421 0,'0'0'992'0,"0"0"-803"0,0 0-62 15,0 0-52-15,0 0 55 0,0 0 97 16,0 0 28-16,0 0-74 0,0 0-29 16,0 0-14-16,-36-20-42 0,36 20-41 15,0 0-40-15,0 0-15 0,0 0-2 0,0 0-17 16,0 0 6-16,0 0 12 15,0 0 1-15,0 0-1 0,0 0 1 16,6 0 0-16,0 2 51 0,3 0 10 0,7 0 25 16,4 0 13-16,4-1-16 0,10 0-1 15,5-1-12-15,18 0 0 0,23-3-10 16,29-6-3-16,14-4-4 0,5 0-21 0,2-1 15 16,-12 3-34-16,-2-1-11 0,-3 2 14 15,-11 1 15-15,-12 2-31 0,-11 2 0 16,-15 2-1-16,-17 1-2 0,-15 0-25 15,-11 1 25-15,-5 1-22 0,-1-1 22 16,-3-2 3-16,1 0 19 0,-6 1 19 16,1-1 12-16,-4-2-9 0,-2 1-13 15,0-1-25-15,-1-1-3 0,0 1 0 16,-1 0-13-16,0 1-40 0,0 0-113 16,0 1-68-16,0-1-154 0,-10-4-342 15,-2 1-710-15</inkml:trace>
  <inkml:trace contextRef="#ctx0" brushRef="#br0" timeOffset="53189.98">3730 10079 1306 0,'0'0'199'0,"0"0"-47"0,0 0 21 16,0 0-30-16,0 0 67 0,11-51 53 15,-9 42 8-15,-1 0-11 0,0 3-74 16,-1 1-52-16,0 3-61 0,0 1-43 15,0-1-30-15,0 2-67 0,0 0-51 0,0 7-32 16,-2 6 79-16,0 4 71 0,-2 9 64 16,2 8-9-16,-2 14-10 0,0 13-1 15,1 17 23-15,-4 4-28 0,2-1-1 16,1-6-3-16,-3-9-33 0,-2 0 1 16,2-7-1-16,2-5 0 0,1-14 0 15,3-10 1-15,1-10-3 0,0-3 1 16,5-3 0-16,1 3 2 0,0-1 16 0,2-5 0 15,-1-2 13-15,-2-4-32 0,0-1-3 16,3-4-39-16,-4 0-15 0,-1-4-16 16,1-8-116-16,2-5-199 0,-4-4-220 15,-2-19-100-15,0 3-616 0</inkml:trace>
  <inkml:trace contextRef="#ctx0" brushRef="#br0" timeOffset="54006.66">3604 9999 1228 0,'0'0'163'0,"0"0"-118"16,0 0 33-16,0 0 20 0,0 0 58 15,0 0-16-15,0 0 45 0,0 0-46 16,0 0-29-16,0 0-87 0,0 0-23 0,-10-26-88 16,10 26-22-16,0 0 23 15,6 0 87-15,0 0 42 0,0 0 71 0,5 0-16 16,2-2-22-16,2 1-23 0,5-1 12 16,3-1 26-16,5 0-12 0,3-1-4 15,5-1-13-15,5 0-6 0,6-3-10 16,13-1-16-16,16-1-4 0,17-1-9 15,6 1 10-15,0 0-13 0,-5 3 0 16,-9 2-12-16,0 0 2 0,2-1-1 16,-4 3 14-16,-7-3 3 0,-4 2-17 15,-8 1 1-15,-6 1-2 0,-14 0 11 16,-8 1-9-16,-13-1-3 0,-2 2 0 0,1 0-12 16,1 0-27-16,1 0-9 0,0 0 10 15,-3 3-7-15,-2-1 22 0,-2 1 22 16,0-1-1-16,-2 0 2 0,-3-2 0 15,-3 2 3-15,-4-2 1 0,-1 0 8 16,0 0-9-16,-3 0 0 0,-1 0 13 0,0 0 3 16,0 0 20-16,0 1 2 0,0-1-9 15,0 0 0-15,0 0-3 0,0 0 0 16,0 0-29-16,0 0-13 0,0 0-12 16,0 0-11-16,0 0 8 0,0 1-5 15,0-1-15-15,0 0 0 0,0 0 19 16,0 0 4-16,0 0 5 0,0 0-15 15,0 1-7-15,0 2 42 0,0-2 19 16,1 2 30-16,-1 2-1 0,1 0 3 16,-1 4-6-16,0 1 6 0,0 3-18 15,0 1-11-15,1 5 0 0,-1 2-18 0,0 4 18 16,0 2-22-16,0 4 3 0,0 3 26 16,0 3-13-16,0 13 25 0,0 6-21 15,0 7 11-15,0-7 14 0,0-12-7 16,0-14 29-16,0-10-26 0,0 2 1 0,0 2-4 15,-1 3 12-15,0-3-2 0,1-3-13 16,-1-2-10-16,1-3-23 0,0-3 1 16,0-2 13-16,0-4-3 0,0-2-12 15,0-1 11-15,0-2-9 0,0 0 0 16,0-2 13-16,0 0 9 0,0 0 10 16,0 0-35-16,0 0 0 0,0-3-69 15,-2-2-54-15,-1 0-45 0,0-2-74 16,1-3-88-16,0-7-228 0,0 2-165 15,0 0-856-15</inkml:trace>
  <inkml:trace contextRef="#ctx0" brushRef="#br0" timeOffset="59023.01">12928 4509 450 0,'0'0'518'0,"0"0"-198"0,0 0-70 16,0 0-16-16,0 0 3 0,0 0-10 0,0 0-36 16,0 0-45-16,0 0-40 0,0 0-29 15,0 0-9-15,-6-4-17 0,6 4 4 16,0 0 9-16,0 0 0 0,0 0-19 15,0 0-13-15,0 0-29 0,0 0 17 16,0 0 2-16,0 0 0 0,0 0 4 0,0 0 9 16,0 0 16-16,0-2 25 0,0 0 48 15,0-2 3-15,0-1-61 0,1-4-21 16,4 1-23-16,-2-3 12 0,1 0-21 16,0-1 9-16,1 0-19 0,2 0-1 15,-1-2-2-15,-1 2-2 0,2 0-11 16,-1 1 1-16,0 3-7 0,-1 0 16 15,2 1-16-15,-3 1-9 0,-2 4 12 16,0-2 16-16,-1 3 0 0,-1 1-1 16,0 0-12-16,0 0 11 0,0 0 2 0,0 0 12 15,0 0 7-15,0 0 3 0,0 0 6 16,0-2-6-16,1 2-19 0,-1-2-2 16,0 2 0-16,0-3 1 0,0 3-2 15,0-1-1-15,0 1-2 0,0 0-9 16,0 0-4-16,0 0 13 0,0 0-10 15,0-1 11-15,0 0 2 0,0 0 0 16,0 0 16-16,0 1-1 0,0-2-2 0,0 1-11 16,-1 1-1-16,1-1-1 0,0 1 0 15,0 0 1-15,-1 0 1 0,1-2 0 16,-1 1 1-16,1-1-2 0,0 1 11 16,-1 0-9-16,1-2 16 0,0 2 0 15,0 0-6-15,0 0-11 0,0 1-2 16,0 0-13-16,0 0-9 0,0 0-16 15,0 0-18-15,0 1-33 0,0 2-40 16,-1 3-17-16,0 5 88 0,-2 4 46 0,-2 7 12 16,-3 5 21-16,-2 6-2 0,-2 4-18 15,-2 1 1-15,3 1-2 0,-2 0 0 16,4-2 0-16,0-2-1 0,5-3-1 16,2-2 0-16,2-2 2 0,0-3 0 15,2-6 19-15,1-3-18 0,0-3 18 16,1-5-16-16,-2-4 16 0,-1 0 7 0,0-3 9 15,0-1 25-15,0 0 70 0,2-5 27 16,1-5-75-16,4-4-82 0,0-3-3 16,5-3-13-16,-3-4 15 0,3 1 0 15,-1 1 0-15,0-1 1 0,1 2 2 16,-4 2-1-16,2 1-1 0,-2-2 16 16,-2 2-4-16,2-1 10 0,-3 1-9 15,2-1 15-15,-3 2-25 0,0 0 16 0,0 5-7 16,1 0-12-16,-3 4-13 0,0 1-3 15,0 5-3-15,-2 0-18 0,1 2-32 16,1 0-48-16,2 4-28 0,1 4 63 16,0 2 56-16,4 4-6 0,-2 6 30 15,-1-1 0-15,2 5-23 0,-1 0 24 16,0 0 1-16,-2 1 1 0,1-2 2 16,2 0 22-16,-2-2 17 0,-1-2-14 0,3-1-9 15,-1-3 0-15,2-3-3 0,-3-3 6 16,4 0 4-16,-3-6 2 0,-2 0 16 15,3-3 32-15,-2-3 12 0,-1-6 0 16,2-4-35-16,-3-6-24 0,-1-3-11 0,-1-4-17 16,-3-3-2-16,0-5 0 0,-5-3-18 15,-1-1-2-15,-4 2 19 0,0 2-18 16,0 2 20-16,3 5 19 0,-1 5-18 16,0 3-1-16,3 2-1 0,2 7-14 15,1 3-20-15,1 3-24 0,1 4-77 16,0 0-126-16,0 7-335 0,-1 9 71 15,-3-1-226-15,2-1-897 0</inkml:trace>
  <inkml:trace contextRef="#ctx0" brushRef="#br0" timeOffset="59455.82">13495 4281 3003 0,'0'0'418'0,"0"0"-253"0,0 0 3 16,0 0-27-16,0 0-62 0,0 0-79 0,0 0-53 16,0 0-20-16,0 0 73 0,0 0 22 15,-3 44 7-15,1-10-26 0,-1 2 28 16,0 3-28-16,-2 1 10 0,-3-1-12 16,2 0 2-16,-3-5-3 0,1-2-11 15,2-3 10-15,1-6 2 0,-2-2 1 16,4-7-2-16,1-3 1 0,2-5 1 15,0-2-1-15,0-3 2 0,0-1 72 16,3-6 60-16,8-7-67 0,0-4-68 16,7-8-37-16,0-2 18 0,4-1 17 0,-1-1-1 15,-1 0 1-15,0 1-1 0,-1 3 0 16,-2 3 1-16,-1 2 2 0,-6 4 0 16,1 5 1-16,-4 2 1 0,-2 4-2 15,-1 5-18-15,1 0-77 0,-1 5-71 16,2 5 84-16,4 7 82 0,-3 2 0 0,3 4 88 15,-2 0-25-15,-2 5-26 0,1-2-15 16,-3 2 19-16,0-2-24 0,-2 1-14 16,-1-2 16-16,1-1-17 0,-1-2-2 15,-1-4-123-15,3-2-164 0,3-4-247 16,-1-6-565-16,1-5-663 0</inkml:trace>
  <inkml:trace contextRef="#ctx0" brushRef="#br0" timeOffset="60087.94">14017 4466 1375 0,'0'0'1449'0,"0"0"-1128"0,0 0-95 0,0 0-57 15,-12-46-43-15,6 43-56 0,-1 3-42 16,-3 0-28-16,-4 7-30 0,-4 6 30 0,-3 6 22 16,-3 5-22-16,2 1 0 0,3 0-13 15,2 0-3-15,5-1 14 0,6-4-1 16,2-2 0-16,3-5-13 0,1-2-85 15,4-5-19-15,2-2-14 0,4-3 22 16,1-1 16-16,5-7-51 0,2-4-42 16,0-4 89-16,0-1 74 0,-3-1 26 15,1 1 19-15,-3-1 20 0,-2 2 16 16,-1 3 102-16,-4 2-38 0,-1 3 18 16,0 1-28-16,-1 4-27 0,-2 2-82 15,1 4-173-15,1 4 103 0,4 7 70 0,-1 2 166 16,0 5 31-16,2 0-146 0,-2 2-48 15,2-3 16-15,1 0 35 0,0-2-22 16,0-5-7-16,1-2 3 0,-1-2 1 16,3-3 9-16,-1-4 12 0,1-3-3 15,2-3 16-15,-1-5-16 0,3-5-22 0,-1-5-25 16,1-3-62-16,-2-8 15 0,-1-3-22 16,1-5-38-16,0-11-23 0,-1-10-9 15,3-9 34-15,-3 1 25 0,-6 13 55 16,-1 15 25-16,-5 16 67 0,-1 0 31 15,0 0-15-15,-1 0 3 0,0 1 2 16,0 1 67-16,-1 8-70 0,-1 3-7 16,1 3 14-16,1 1-17 0,0 5-72 15,-1 0-3-15,1 3-173 0,-3 7-44 0,0 4 192 16,-1 5 25-16,0 4 41 16,0 3-7-16,0 3-21 0,0 3 37 0,1-1-12 15,2 3 6-15,-1 1 3 0,2 0 10 16,-2 1 6-16,1 1-7 0,-1-1-25 15,-1 2 38-15,-2-2-54 0,2-1 4 16,-1-1 8-16,2-3-26 0,-1-3-2 16,2-4 1-16,1-3-62 0,0-5-19 0,1-4-50 15,3-4-90-15,0-5-111 0,4-4-120 16,-1-6-344-16,-2-5-988 0</inkml:trace>
  <inkml:trace contextRef="#ctx0" brushRef="#br0" timeOffset="60231.53">14165 4407 3380 0,'0'0'380'15,"0"0"-380"-15,0 0-60 0,73-28 54 16,-18 23 6-16,14-2 60 0,11 2-10 16,-7 2-5-16,-21 1-45 0,-11-1-170 15,-20 2-579-15,-5-3-1948 0</inkml:trace>
  <inkml:trace contextRef="#ctx0" brushRef="#br0" timeOffset="60873.28">12453 4214 1360 0,'0'0'501'0,"0"0"-258"0,0 0-3 15,10-47-10-15,-5 36-69 0,0 3-36 0,0 1 13 16,0 1 26-16,-2 3-1 16,-1 2-62-16,-2 1-101 0,2 1-94 0,-2 8-85 15,0 4 179-15,2 10 51 0,-2 5 52 16,-2 15-59-16,-5 13 4 0,-6 18-7 15,-3 5-6-15,2-4-16 0,-1-6-19 16,3-11 1-16,5-4 13 0,2-6-14 16,-1-13-1-16,5-7-12 0,1-8 12 0,0-4 1 15,0 3 0-15,5 1 23 0,-1 0 5 16,-1-3-3-16,0-3-22 16,-1-3 1-16,0-1-4 0,1-5-64 0,1-3-178 15,-1-2-139-15,7-15-186 0,0-3-430 16</inkml:trace>
  <inkml:trace contextRef="#ctx0" brushRef="#br0" timeOffset="61788.02">12392 4214 1257 0,'0'0'169'0,"0"0"-90"0,0 0 54 15,0 0 36-15,0 0 55 0,0 0-33 16,0 0-19-16,0 0-17 0,0 0-42 16,0 0-100-16,0 0-13 0,-23-37-36 15,22 37 1-15,1 0 32 0,0 0 3 16,0 0 48-16,0 0 23 0,0 0 13 15,0 0-1-15,4-2 4 0,1 2-4 16,3-3-15-16,2 1-37 0,4-1-8 0,4-1-8 16,3 1-14-16,3-1 0 0,7-1 15 15,3 0 3-15,7 0 16 0,17-1 7 16,19-2-14-16,21-1 4 0,12-1 9 16,4 0-12-16,2 1-3 0,-3 3-23 0,8-1-2 15,4-1-1-15,5 4 1 0,0-1-1 16,-3 0-1-16,-4-2-2 0,-6 1-1 15,-11 0 1-15,-9 1-13 0,-10-2 16 16,-10 2 0-16,-11 1-3 0,-13 0 1 16,-15 2-1-16,-11-2-16 0,-5 1 17 15,-1 1-17-15,2-2 17 0,-1 1 1 16,-7 2 0-16,-2-1-11 0,-6 2 8 16,0 0-18-16,-2 0-3 0,0 0-10 15,1 0 6-15,0 0-6 0,-2 0 0 16,0 0 3-16,-2 3 0 0,0-2-7 15,-1 1 1-15,0-1 12 0,-1 2 4 0,0-2 19 16,0 0 0-16,0 1 0 0,0-2 0 16,0 0 1-16,0 0 1 0,0 0 1 15,0 0 16-15,0 0 13 0,1 0 19 16,2 0 22-16,1 0 16 0,0 0-3 16,-1-2-32-16,0 1-19 0,-1 0 3 15,-1 1-6-15,-1 0-29 0,0 0-11 16,0 0-8-16,0 0 6 0,0 0 12 0,0 0-24 15,0 0-20-15,0 0-12 0,0 0-4 16,0 0 10-16,1 0 33 0,2 2 18 16,-2 1 22-16,1 1-2 0,1 0-8 15,0 0-9-15,1 1-1 0,0 2 0 16,1 0 1-16,-1 1 29 0,0 4 6 0,-3 0 7 16,1 5-7-16,-1 2 7 0,-1 2 12 15,0 4-16-15,0 4 0 0,-2 2 0 16,1 1-15-16,0 1 9 0,1 3 9 15,0-1 0-15,0 3 16 0,-1 1 0 16,-1 2-20-16,-2 1 7 0,-5 6 0 16,-5 8-9-16,-10 8 7 0,-1-1-14 15,3-12-6-15,2-14-12 0,11-14-11 0,0-3-2 16,1 1-12-16,0 4 12 0,3-3-3 16,3-3-9-16,2-2 11 0,0-4-3 15,0-3 4-15,3-4 3 0,0-2 9 16,1-1 13-16,-2-3 12 0,1 0 19 15,-1-1 7-15,0-5-63 0,1-2-119 0,-6-10-213 16,-3-2-356-16,-5 1-1014 0</inkml:trace>
  <inkml:trace contextRef="#ctx0" brushRef="#br0" timeOffset="62703.99">12510 5000 974 0,'0'0'228'16,"0"0"-196"-16,0 0-6 0,0 0 43 0,0 0-11 15,0 0 1-15,0 0 16 0,0 0 22 16,0 0-2-16,0 0 12 0,0 0 16 15,-8 11-12-15,8-11-24 0,0 0-22 16,0 0-7-16,0 0-16 0,0 1-16 16,0 0-6-16,1 0-7 0,0 1 6 15,0-1 4-15,1 2-1 0,1-2 8 16,-1 3-8-16,1 0-3 0,1-1 11 16,3-1 8-16,-2 0 7 0,1 1 7 15,4-1 13-15,1-1 34 0,4-1 27 0,4 0-11 16,1 0-29-16,4-3-22 15,4-2-19-15,1 0-7 0,4 1 17 0,3-4 18 16,5 4 13-16,5-2-4 0,3 2-16 16,12-3-6-16,13-1 3 0,13-1-15 0,5 1-11 15,-3-2 14-15,-4 2-4 0,-5 1-13 16,1-1-15-16,1 0-16 0,4-1 13 16,3-1-3-16,0 1-11 0,-1 1 11 15,0-2-10-15,-4 2-1 0,-5-1 11 16,-6 3-11-16,-2 0 1 0,-8 1-2 15,-14 2-1-15,-9 0-2 0,-9 0 0 16,-6 3-1-16,5-3-10 0,1 3 10 16,3-2 0-16,-8 2 3 0,-4-1 0 15,-2 0 12-15,-6 0 4 0,-3-1 12 16,-1 1-3-16,-4-1 3 0,0 2 13 0,2-2-4 16,-3 1 0-16,0 1-2 0,3 0-17 15,-1-1-18-15,1 1-10 0,1-3-6 16,-1 3-2-16,1 0 2 0,-3 0 13 15,-2 0 1-15,-1 0-1 0,-1 0 2 0,-1 0 1 16,-1 0 3-16,0 0 19 16,0 0-10-16,-4 0-12 0,-5 0-57 0,-9-1-200 15,-19-6-235-15,6 1-623 0,-1-2-1178 0</inkml:trace>
  <inkml:trace contextRef="#ctx0" brushRef="#br0" timeOffset="63810.95">15417 4260 1446 0,'0'0'384'0,"0"0"-89"0,0 0-55 16,3-60 5-16,-1 42 6 0,1-1-74 16,4-1-62-16,1-1-3 0,1 2-4 15,0-1 7-15,2 3-1 0,-3 1-35 16,-2 5 3-16,1 2-25 0,-4 4-10 16,-2 3-47-16,0 2-3 0,-1 2-104 15,0 8-92-15,-2 5 199 0,-5 8 91 0,-1 7 14 16,-5 6-52-16,2 3 4 0,-5 9-35 15,3-3-3-15,4-2-7 0,4-3 10 16,5-10-22-16,1 3-2 0,7-7-1 16,6-1 3-16,3-8 16 0,2-5 9 15,0-2 9-15,3-8 1 0,0-2-32 0,0-2-3 16,2-8-41-16,-2-4-9 0,0-2-32 16,-3-3-15-16,0-3 2 0,-4 1 13 15,-2-1 50-15,-2 3 32 0,-3 2 3 16,0 3 20-16,-5 4 2 0,0 3 22 15,-3 2-2-15,0 3-36 0,0 2-9 16,0 2-98-16,0 7 38 0,-2 3 60 16,-1 5 79-16,-1 1-22 0,1 1-19 15,3 0-19-15,0-2-19 0,4 0 1 0,2-3 15 16,0-1-13-16,4-5 25 16,0-2 22-16,1-1 4 0,-2-3-4 0,4-2 16 15,-4 0-9-15,1-7 6 0,-1 0-16 16,-2-3-22-16,-3-2-25 0,-3-2-28 15,-1-1 4-15,-3 1-29 0,-8-1-68 16,-5 1-67-16,-5 3-24 0,-4 0-93 0,-26 0-243 16,3 2-533-16,5 2-477 0</inkml:trace>
  <inkml:trace contextRef="#ctx0" brushRef="#br0" timeOffset="63949.34">15226 4249 2232 0,'0'0'414'0,"0"0"-186"16,0 0-103-16,0 0-22 0,0 0-20 16,64-28 7-16,-28 19 8 0,9-2-15 15,16-1-42-15,18 0-41 0,9-2-25 0,-3-6-313 16,-24 7-942-16</inkml:trace>
  <inkml:trace contextRef="#ctx0" brushRef="#br0" timeOffset="64673.33">15701 4772 1562 0,'0'0'332'0,"0"0"-115"16,0 0-45-16,0 0 80 0,-56-48-36 15,38 41-65-15,-2 6-48 0,-3 1-13 16,-1 0 6-16,-2 5-26 0,-3 5-13 16,2 2-38-16,3 6-19 0,2 1-14 15,5 0 10-15,3 3-8 0,7 0 12 16,5-1 1-16,2-1 0 0,5-3 21 0,9 1 10 16,1-5 6-16,8 0 10 0,1-7-20 15,2-3-28-15,-1-3-22 0,3-2-29 16,-3-8-6-16,-2 0-20 0,-2-6 33 15,-6 1 5-15,-4-2 36 0,0 0 3 16,-5 0 13-16,-3 3 16 0,-1-1-10 16,-2 3 38-16,0 0-38 0,0 6 67 15,-1 0 13-15,0 3-7 0,0 1-13 0,1 2-47 16,0 0-32-16,0 0-83 0,0 4-43 16,0 4 110-16,0 2 16 0,6 3 60 15,0 2-38-15,4 2 19 0,2 0-3 16,4 1-9-16,0-1-4 0,1 0 3 15,0-3 1-15,1 1-29 0,-1-3 0 16,-4-3-82-16,-2-1-248 0,-1-5-473 0,-4-2-1047 16</inkml:trace>
  <inkml:trace contextRef="#ctx0" brushRef="#br0" timeOffset="64988.9">16235 4700 1018 0,'0'0'1233'0,"0"0"-900"0,0 0-142 16,0 0 75-16,0 0-52 0,0 0-96 15,-14-46-3-15,10 41-30 0,2 1-24 16,0 1-11-16,1 1-21 0,-1 1-4 16,0 0-9-16,-2 0-13 0,-3 1-3 15,-3 0-15-15,-4 1 12 0,-4 3 3 16,-2 3 22-16,-3 1 13 0,-1 3-16 15,-1 3 3-15,1 1 3 0,1 4-3 16,4-1-12-16,2 3-10 0,3 1-2 0,7-2-10 16,2 2 12-16,5-3 1 0,6 2 24 15,5-2 0-15,8-1 0 0,6-4 0 16,6-3-25-16,3-4-6 0,2-3-211 16,1-4-135-16,12-10-211 0,-13-2-532 15,-5-2-421-15</inkml:trace>
  <inkml:trace contextRef="#ctx0" brushRef="#br0" timeOffset="65559.95">16430 4486 2331 0,'0'0'439'0,"0"0"-162"15,0 0-73-15,-21-47-13 0,17 42-16 16,3 5-65-16,0 0-110 0,-1 2-67 16,0 8 32-16,-1 5 35 0,0 4 67 15,-1 8-17-15,0 2-28 0,-1 5-3 16,0 2 3-16,2 3-20 0,0 0 14 15,-1 1-3-15,-3-3-10 0,2-1 12 0,1-4-15 16,-2-4-1-16,-1-3-24 0,3-6-9 16,0-3 12-16,0-5-19 0,2-6 3 15,-1-2 38-15,2-3 25 0,0-2 85 16,1-7-22-16,0 0-88 0,2-7-1 16,6 0 0-16,-1-3-1 0,7-2-17 15,-2 1 7-15,3 0 11 0,3 0-20 0,-1 2 21 16,-1 2 12-16,0 0-9 15,-1 3 16-15,1 2-16 0,-3 3-1 0,-4 0-2 16,1 5-4-16,-3 0-15 0,-2 3-31 16,1 0-38-16,3 6-10 0,-2 5 50 15,2 4 48-15,-2 1 0 0,4 2 76 16,-4 3-16-16,0 0-12 0,1 0-17 16,0-2-9-16,-1-2-3 0,1-3-16 15,-2-3 0-15,2-2 1 0,0-1-4 16,-3-4-19-16,2-3-57 0,3-1-41 0,-1-4-22 15,3-4-36-15,2-2 22 0,-3-3 38 16,4-3 25-16,-2-1 51 0,-2-2 39 16,2 2 0-16,-4-1 51 0,2 1 96 15,-5 1 13-15,0 2 27 0,0 3-31 16,-3 0 2-16,-1 5-23 0,-1-1 63 0,1 3 29 16,-2 3-75-16,0 1-59 0,0 0-93 15,1 2-37-15,0 7-56 0,1 2 93 16,0 6 59-16,-1 2-13 0,-1 2-21 15,0 1-10-15,0-2-15 0,0 0-13 16,0-2-40-16,-1-1-101 0,-1-2-158 16,-1-3-233-16,2-5-242 0,-1-4-909 0</inkml:trace>
  <inkml:trace contextRef="#ctx0" brushRef="#br0" timeOffset="65701.88">16797 4487 3261 0,'0'0'489'16,"0"0"-310"-16,0 0-53 0,0 0-35 0,0 0-91 16,0 0-44-16,0 0-145 0,0 0 54 15,0 0-86-15,0 0-463 0,-48 65-1349 0</inkml:trace>
  <inkml:trace contextRef="#ctx0" brushRef="#br0" timeOffset="66076.48">16953 4843 1357 0,'0'0'1516'0,"0"0"-1323"0,0 0-192 16,0 0 60-16,0 0-1 0,0 0-24 15,65-44-1-15,-55 33-3 0,3-2-13 16,0 1 9-16,-3-5-24 0,3 3-1 15,-3-3 11-15,1 0-14 0,-3-1-4 0,-1 1-37 16,-2 1 41-16,-2 3 13 0,-3 0 12 16,0 5 4-16,-1-2 41 0,-4 5-10 15,-3 0-19-15,-2 1-41 0,-3 2 0 16,-4 2 0-16,-1 0 48 0,-4 6 18 16,-1 2-12-16,1 4 6 0,1 2-19 15,2 1-13-15,2 4 13 0,5 1-4 0,2 1-36 16,5 1 42-16,3 0-12 0,2-1-18 15,5 2 8-15,8-2 9 0,6-2 10 16,7-1-12-16,3-3-28 0,6-6-40 16,1-4-140-16,-4-4-78 0,-1-1-34 15,-5-7-146-15,-4-5-376 0,0-9-370 16</inkml:trace>
  <inkml:trace contextRef="#ctx0" brushRef="#br0" timeOffset="66355.85">17258 4639 20 0,'0'0'1756'0,"0"0"-1186"0,0 0-137 0,0 0-93 15,0 0-139-15,0 0-32 0,9-47-74 16,-8 46-44-16,1 1-51 0,0 0-72 16,3 8 15-16,-2 2 57 0,1 5 66 15,-1 6 23-15,1 0-29 0,-2 4 16 16,-1 1-35-16,0 2-13 0,2-2 10 0,-2-1-26 16,1-4-12-16,0-4-31 0,0-4-1 15,0-3 14-15,-1-4-1 0,0-3 19 16,0-3 2-16,-1 0 76 0,1-6 32 15,-1-5-62-15,1-2-29 0,1-5 0 16,3-4 0-16,-1 0 5 0,1-6 39 16,2 2-10-16,3-3 28 0,1 0-32 15,1 3-27-15,3 3-9 0,-4 6-13 16,1 5-31-16,-3 2-9 0,-1 6-19 16,-3 4-115-16,-2 0-217 0,-2 7-261 0,-1 2-634 15,0 1-497-15</inkml:trace>
  <inkml:trace contextRef="#ctx0" brushRef="#br0" timeOffset="66790.89">17506 4836 2100 0,'0'0'643'0,"0"0"-411"15,0 0-81-15,0 0 21 0,0 0-38 16,0 0-36-16,68-39-38 0,-53 29-12 15,1-3-23-15,-2-1 1 0,3-1-15 16,0-1-10-16,-2-1 14 0,1-2-15 16,-3 1-13-16,1-1-6 0,0 0 19 15,-4 0 3-15,1 2 20 0,-3 2-1 16,-3 1 3-16,-1 3-24 0,0 0 21 0,-3 3-9 16,-1 1 18-16,0 0 4 0,0 3 2 15,-3-2 14-15,-5 5-17 0,0 1-3 16,-6 0-31-16,-2 4-3 0,-2 4-8 15,1 4 11-15,-3 2 11 0,0 3-10 0,3 2 0 16,1 3 18-16,2 2-6 16,4 0-12-16,2-1 0 0,4 0 16 0,3-1-15 15,1-2 10-15,3-2 10 0,7 0-3 16,1-3 12-16,5-3 6 0,3 0 4 16,2-6 6-16,2-2-13 0,1-2-34 15,4-2-3-15,-2-1-60 0,-2-4-30 16,-3-1-11-16,-3-1 16 0,-5-1 16 15,-6 1 34-15,-4 0-41 0,-3 0-47 16,0 1-144-16,-14-1-206 0,-1 1-290 0,-3 0-729 16</inkml:trace>
  <inkml:trace contextRef="#ctx0" brushRef="#br0" timeOffset="67894.98">15727 5206 396 0,'0'0'1019'0,"0"0"-762"15,0 0-166-15,0 0-10 0,0 0 3 0,0 0-35 16,0 0-36-16,0 0-12 0,0 0 1 16,0 0 0-16,0 0-2 0,-5 3-19 15,5-3 19-15,-1 2 60 0,0-2 41 16,0 2-4-16,1-2 29 0,0 0 23 16,0 0-26-16,0 0-39 0,0 0-20 15,0 0-16-15,0 0-6 0,0 0-3 16,0 1 6-16,4 1 35 0,5-2 29 0,3 0 31 15,5 0-22-15,4 0-29 0,5 0-22 16,6-3-7-16,4-1 0 0,5-1-6 16,6 1-20-16,14 0-15 0,19-3 6 15,20 0 10-15,9 0-10 0,5-1 29 16,-2 3-26-16,-4-1-3 0,1 3-3 16,0-3-19-16,-3 0 9 0,-10 3 4 15,-5-1-13-15,-12-1 7 0,-12 0-10 16,-16 0-2-16,-12 0 1 0,-11 2 1 0,-5 1 0 15,-1 0 2-15,2-1 11 0,-1 1-12 16,-5 0 1-16,-4 0-2 0,-5 0 0 16,1 1 0-16,-4 1-2 0,-1 0 0 15,1 0-1-15,-3 0 3 0,1 0 0 0,-1 0 17 16,-2 0-2-16,0 0 1 16,0 0-3-16,-1 0-10 0,0 0 12 0,0 0-15 15,0 0-12-15,0 0-13 0,0 0 0 16,1 0-11-16,-1 0-8 0,0-3-100 15,-2 3-147-15,-4-3-254 0,-1-2-1003 0,20 16 89 16</inkml:trace>
  <inkml:trace contextRef="#ctx0" brushRef="#br0" timeOffset="81618.52">10538 3625 1662 0,'0'0'221'16,"0"0"-218"-16,0 0 36 0,0 0 81 15,0 0-10-15,0 0-13 0,0 0-22 16,0 0 9-16,0 0-16 0,0 0 29 15,-38-21 32-15,35 19 22 0,0 0-16 16,1 1-29-16,-1-1-30 0,-1 1-18 16,2 0-16-16,0-1-27 0,-1 2-15 0,2-1-19 15,-2 1-3-15,-1 0-4 0,-3 0 10 16,1-3 14-16,-2 3 2 0,-2-1 1 16,2-1 35-16,-4-1 31 0,3 0 9 15,-1-2 10-15,0-3-16 0,0 0-4 16,2-3-6-16,-3-2-19 0,3-1-22 15,0-1-3-15,1 0 0 0,1-3 6 0,2 1-10 16,-2-1 1-16,4-4-11 0,0 0 14 16,1-1-14-16,0 0 0 0,1-4 1 15,0 2 13-15,0 0-3 0,0-1-11 16,0 0 17-16,0 0-4 0,1 1-14 16,1-1 2-16,1 1-2 0,3 1-1 15,-2 0-4-15,1-1-11 0,1 2 15 16,2-1-1-16,-2 2 2 0,3-3 2 15,-1 3 7-15,-2 1-9 0,3-1-2 16,0 1 1-16,2 1-3 0,-1 0 0 0,4-1-10 16,2-1 1-16,3 0-1 15,3 1 10-15,3-2-10 0,6 0 11 0,6 4-29 16,3-1 3-16,5 1-7 0,11-1 19 16,-2 4 0-16,-2 2-3 0,3 1-3 15,-12 3 19-15,8 2 1 0,-6 0-14 0,-1 1 16 16,-7 3-2-16,-2 0-11 0,-6 1-2 15,-4 1-1-15,-6 0 3 0,-2 1 11 16,-6 1-11-16,-3 0 10 0,-6 0-16 16,0 0-13-16,-2 0 13 0,0 0 17 15,0 0 0-15,0 0-11 0,0 0-2 16,0 0-1-16,0 0-7 0,0 0-5 16,0 1 5-16,0 0-66 0,0-1-144 15,0 0-156-15,-7 0-128 0,-1-4-162 16,0-1-788-16,31 12 1467 0</inkml:trace>
  <inkml:trace contextRef="#ctx0" brushRef="#br0" timeOffset="81974.07">11020 2373 1512 0,'0'0'212'0,"0"0"-121"16,0 0 77-16,0 0 21 0,0 0-53 15,0 0-104-15,0 0-32 0,0 0-55 16,0 0 55-16,0 0 94 0,30 12-33 16,-12-3 43-16,0 1-33 0,5 2 6 15,3 0 7-15,3 3-39 0,-1-1-20 16,1 3-25-16,-4 0-12 0,-2 0 11 16,-4 2-12-16,-4-2 13 0,-6 0 1 0,-3 2 1 15,-4-1-1-15,-2 0 2 16,-4 0 16-16,-6 1-6 0,-4 0 16 0,-3 0-6 15,-2-1-7-15,-2 1 16 0,-2-2-6 16,2 1 22-16,-1-2-7 0,0-1 23 16,3-2-38-16,-1-1-1 0,4-1-2 15,5-4-23-15,1-2 0 0,5-1-2 0,0-1 0 16,2-1-11-16,0 0-10 0,3 0 21 16,0-1-103-16,3-1-362 0,3-5-642 15</inkml:trace>
  <inkml:trace contextRef="#ctx0" brushRef="#br0" timeOffset="85183.86">11857 2239 417 0,'0'0'362'0,"0"0"-283"0,0 0 28 0,0 0 20 16,0 0-19-16,0 0 113 0,0 0-123 16,0 0-1-16,0 0 1 0,-12-50 12 15,11 42 49-15,0 1 36 0,0 0 15 0,-1 2-16 16,2-2-23-16,-2 0-36 15,1 2-42-15,1 0 29 0,-1 0-13 16,1 3 9-16,0-1-32 0,-1 3-16 0,1-2-70 16,0 2-19-16,0 0-99 0,0 3-29 15,0 3-32-15,-1 7 179 0,0 6 48 16,-1 5 32-16,-4 5-3 0,0 3-17 16,-2 4-40-16,-2 2 18 0,1-1 32 15,-1-1-51-15,3-4 0 0,2-3-17 16,-1-3-1-16,2-2 1 0,3-4-2 15,0-4 1-15,1-3 3 0,0-4 24 0,0-1-27 16,0-4 0-16,0-3 10 0,0-1-11 16,0 0-146-16,0-5-43 0,0-12-202 15,-1 0-773-15,-1-2-451 0</inkml:trace>
  <inkml:trace contextRef="#ctx0" brushRef="#br0" timeOffset="85482.92">11704 2075 1960 0,'0'0'317'0,"0"0"-139"0,0 0 55 15,0 0-5-15,0 0-116 0,20-46-92 0,-2 36 2 16,9-1-16-16,3 1 43 0,6 1 5 16,3 5-32-16,1 0-19 0,0 4 25 15,-5 7-28-15,-3 5-3 0,-8 2-42 16,-9 6-25-16,-8 4 9 0,-7 1 10 15,-11 2 30-15,-11 3 21 0,-7 0 2 16,-4-1 21-16,-5-2-17 0,1-2 7 16,0-5-10-16,4-3 10 0,6-3-10 15,5-2 20-15,4-5-1 0,8-2 10 16,2-3-3-16,5 0-10 0,2-1 10 0,1-1-29 16,0 0-186-16,0-7-309 15,1 0-782-15</inkml:trace>
  <inkml:trace contextRef="#ctx0" brushRef="#br0" timeOffset="85833.56">11940 2307 1349 0,'0'0'1329'0,"0"0"-1294"16,0 0-35-16,0 0-32 0,65-34 32 15,-46 31 13-15,0 2-13 0,-3 1-10 16,0 4-38-16,-4 3 13 0,1 6 22 16,-4 3-10-16,0 2 20 0,-5 3 3 15,-4 3 0-15,0-1 1 0,-4 1 0 0,-6-3 14 16,1-2 37-16,-3-2 67 0,3-5 42 16,1-4-17-16,2-1-32 0,3-5-10 15,2 0-3-15,0-2 51 0,1 0 90 0,0-6 119 16,0-7-113-16,1-3-215 0,4-5-29 15,7-7-4-15,1-3-24 0,5-3 24 16,4 0-26-16,-1 0 12 0,4 3-15 16,-3 5-68-16,-4 6-23 0,-4 5-26 15,-3 6-54-15,-6 6-150 0,-3 3-231 16,-2 7-497-16,-2 3 318 0</inkml:trace>
  <inkml:trace contextRef="#ctx0" brushRef="#br0" timeOffset="86218.09">12489 2263 1864 0,'0'0'441'0,"0"0"-182"16,0 0 60-16,0 0-53 0,0 0-17 15,0 0-40-15,0 0-63 0,0 0-30 16,0 0-116-16,0 0-6 0,0 0-35 0,-56-19 41 15,39 31-1-15,2 3 1 0,1 2-19 16,2 0-9-16,4 4 28 0,3-2-1 16,4 2-2-16,1 0-9 0,4-1 12 15,7 1 24-15,8-2 11 0,7-5-7 16,4-3-28-16,4-2-47 0,0-6-35 16,1-3-61-16,-4 0-41 0,-7-7-7 15,-4-3 98-15,-9-4 93 0,-1-2 0 16,-8-3 0-16,-2-4-16 0,-3 0-19 0,-8-3 35 15,-1 1-1-15,-5 3-7 0,-2 1 8 16,-3 3 61-16,-2 5 16 0,-1 3-26 16,1 3 16-16,1 4-67 0,1 3-44 15,2 0-8-15,4 3-8 0,4 6 9 16,0-1-126-16,6 2-268 0,3 3-180 0,3-3-552 16</inkml:trace>
  <inkml:trace contextRef="#ctx0" brushRef="#br0" timeOffset="86701.78">12853 2234 1220 0,'0'0'342'0,"0"0"-257"16,0 0 32-16,0 0 142 0,-7-46-6 15,3 39-26-15,1 3-69 0,0 1-20 16,-2 3-60-16,-6 0-78 0,1 3-49 16,-7 5 49-16,-1 5 32 0,-3 1 4 15,0 1-33-15,2 2 24 0,0-1-27 0,4 0-13 16,4-2 13-16,2-2-1 0,3-2 1 16,4-3 0-16,0-2 0 0,2-3-13 15,0-1 0-15,0 0 13 0,1-1 55 16,4 0 25-16,5-4-31 0,1-1-49 15,3 0-42-15,1 0-6 0,-2 1 35 16,3 4-41-16,-1 0-23 0,1 4 3 16,-4 8 19-16,2 4 0 0,-4 5 36 15,-1 6 16-15,-5 6 3 0,-3 4 2 0,-1 9-2 16,-4-2-58-16,-6-2-75 0,-1-3 49 16,-2-10 52-16,-3 3 29 0,0-6-10 15,-6-4 13-15,-4-2 132 0,-2-8 56 16,-4-1 37-16,1-5 16 0,-1-4-11 15,3-2-52-15,1-2-17 0,5-4-31 16,1-3-58-16,4 0-12 0,5-1-20 0,0-2-24 16,5 2-16-16,1 0-1 0,5 1-15 15,2 1-106-15,2-2-175 0,16-6-232 16,-1 1-697-16,0-1-565 0</inkml:trace>
  <inkml:trace contextRef="#ctx0" brushRef="#br0" timeOffset="87036.82">12937 2218 2421 0,'0'0'284'15,"0"0"-258"-15,0 0-26 0,0 0-45 16,0 0 45-16,61 14 54 0,-48 3 14 15,-4 5-26-15,-2 4-26 0,-2-1-13 0,-4 4-3 16,-1-3-3-16,-1-1-113 0,-5-4 58 16,1-3 29-16,1-4 13 15,0-5 3-15,1-2 13 0,-1-4 13 0,2-1 157 16,0-2 155-16,0-5 146 0,-1-5-266 0,0-4-152 16,0-3 23-16,3-6 44 0,0-4-67 15,4-2-13-15,4 0-2 0,8-3-19 16,0 2-19-16,4 3-25 0,1 4-47 15,0 4-10-15,2 4-60 0,-1 3-110 16,6 5-187-16,-4 2-723 0,-8 3-623 0</inkml:trace>
  <inkml:trace contextRef="#ctx0" brushRef="#br0" timeOffset="87466.82">13397 2295 1729 0,'0'0'373'0,"0"0"-172"0,0 0 38 0,31-49-23 15,-22 36-55-15,-4 2 3 0,-3 2 60 0,-2 1-14 16,0 2-71-16,-3 1-41 16,-8 2-98-16,-1 1-10 0,-8 2-56 0,-5 6 18 15,-4 2 36-15,0 6 11 0,-3 1 0 16,4 2-2-16,1 2-35 0,5-2 6 15,5 1 29-15,6 3-23 0,5-2-5 16,4-2 27-16,2 1 4 0,11-2 21 16,5-4 1-16,3-2-22 0,6-5-100 15,0-3-62-15,3-2-56 0,-1-2-23 0,-3-6-16 16,-3-2 101-16,-2-4 127 0,-3 1 29 16,-6-3 55-16,-1 0-9 0,-5 0 92 15,-3 0 11-15,0 1 2 0,-1-1 25 16,0 5 10-16,0 1-2 0,0 3-3 15,0 3-20-15,0 2-16 0,0 1-63 16,0 1-82-16,0 1-97 0,0 4-107 16,2 3 99-16,1 5 105 0,3 2 54 0,-2 2-25 15,0 2-17-15,-1 1 17 0,2-1-29 16,2 0-10-16,0-2-215 0,6-2-289 16,-4-3-553-16,3-7-551 0</inkml:trace>
  <inkml:trace contextRef="#ctx0" brushRef="#br0" timeOffset="88051.9">13604 2214 699 0,'0'0'1616'0,"0"0"-1283"15,0 0 27-15,15-45-34 0,-13 40-59 0,-1 1-78 16,0 3-9-16,-1 1-124 0,0 3-56 16,0 4-137-16,0 6 137 0,0 6 75 15,-2 3-40-15,-3 4-16 0,-1 1-8 16,2-1-11-16,-1 0-25 0,-1-1-3 15,1-2-22-15,2-4-13 0,-2-1 0 0,1-5-41 16,0-2 3-16,2-3-14 16,0-5-5-16,1-3 40 0,1-1 80 0,0-8 0 15,0-3-51-15,2-5-61 0,3-1 80 16,4-5 30-16,-2 0 4 0,4-3 28 16,-2-1-27-16,5 1 32 0,-3-1 0 15,2 4 58-15,-1 3-64 0,-3 5 50 16,1 3-2-16,-4 3-1 0,-1 4-29 15,-2 2-47-15,2 3-19 0,-1 0-63 0,1 4-71 16,1 4 54-16,2 7 99 0,-1 2 48 16,1 5-13-16,0 2-3 0,-2 2 9 15,-1-2-9-15,0 1-19 0,-2-1 3 16,0-2 0-16,-2-3-16 0,0-2-1 16,-1-5-15-16,0-3 16 0,0-3-13 0,0-4 12 15,0-2 1-15,0-2 111 0,0-5 38 16,1-5-149-16,1-3-19 15,2-4 17-15,3-3-17 0,0 0-3 0,1-4 0 16,3 1 22-16,-1-1 0 0,4 1-4 16,0 3 4-16,-2 3 34 0,0 3-12 15,-3 6 19-15,0 3 13 0,-4 4 18 16,-1 1-37-16,1 2-35 0,0 0-35 16,0 4-97-16,6 4 50 0,-3 2 32 15,0 6 50-15,2 1 67 0,-6 2 9 0,-1 1-10 16,-3 2-13-16,0 2-37 0,-3-2 0 15,-4 0 3-15,-2 1-19 0,2-2-88 16,1-5-187-16,-1-1-149 0,4-4-343 16,2-8-811-16</inkml:trace>
  <inkml:trace contextRef="#ctx0" brushRef="#br0" timeOffset="88821.87">14046 2142 2606 0,'0'0'447'15,"0"0"-242"-15,0 0 37 0,0 0-52 16,0 0-178-16,0 0-12 0,0 0-76 16,0 0 19-16,0 0 57 0,0 0 111 0,20 53-7 15,-13-26-82-15,-3 0 7 0,-1 0-29 16,-1 0-26-16,-2-1 25 0,0-2-27 16,0-3-35-16,-1-3 3 0,-2-5-16 15,0-2 13-15,0-6 2 0,-1 0 1 16,2-5 14-16,-1 0 46 0,2-3 111 15,1-9-111-15,0-2-2 0,0-3-39 16,6-3 31-16,2-2-5 0,3-2 5 16,-1-1 10-16,6 0 13 0,-2 0 6 15,0 4-16-15,0 2 32 0,-1 4-3 0,-4 5 12 16,-3 3-31-16,0 4 3 16,-2 1-16-16,0 2-48 0,-1 2-108 15,3 6 70-15,1 2 61 0,-2 6 23 16,1 1 2-16,-3 3 54 0,0 1-3 0,-2 1-13 15,-1 0-25-15,0-1 6 0,0-1 3 16,0-3-19-16,0-1 1 0,0-5-3 16,1-1 0-16,2-4 1 0,0-3-2 0,0-3 22 15,2 0 29-15,3-5-51 0,-2-5-13 16,3-2-50-16,-3-1 59 0,0-3-62 16,1-2 53-16,0 0 13 0,-2-2 3 15,2-1 0-15,3 1 13 0,-2 1-13 16,3 0 55-16,-2 4-11 0,1 1-15 15,-2 2 9-15,1 4 10 0,-2 2-10 16,-3 3-22-16,-1 1-19 0,2 2-48 16,-3 2-46-16,1 3-46 0,1 4 73 0,-2 3 52 15,1 3 15-15,-2 3 1 0,-1 2 12 16,0 0 0-16,0 0-11 0,-1 1 0 16,-3-2 0-16,3 1 20 0,-1-3-19 15,1 0 16-15,1-3-19 0,0-2-1 0,0-3 0 16,2-3-24-16,2-4 25 15,2-2 23-15,3 0 41 0,1-4-42 16,4-2-22-16,-1-6-2 0,0 0-11 0,2-2-22 16,1-3 35-16,-2-1 10 0,0-1 12 15,2 0-19-15,0 0 54 0,-1 2-28 16,0 2-4-16,0 3 1 0,-1 3 12 16,-5 3 50-16,0 2-37 0,-4 1-1 15,-2 3-50-15,-1 0-66 0,2 5-89 16,0 5 155-16,0 2 41 0,-2 3 22 15,-1 4 16-15,-1 0-25 0,0-1-35 0,0 0-1 16,-2 0 11-16,-1-4-29 0,0-1-2 16,3-3-80-16,-1-4-136 0,-1-6-253 15,0-5-802-15,-1-4-585 0</inkml:trace>
  <inkml:trace contextRef="#ctx0" brushRef="#br0" timeOffset="88956.27">14584 1932 3209 0,'0'0'388'0,"0"0"-208"0,0 0-51 0,0 0-60 16,0 0-69-16,0 0-214 0,0 0-45 15,0 0 195-15,0 0-54 0,-12 65-691 16,17-42-1593-16</inkml:trace>
  <inkml:trace contextRef="#ctx0" brushRef="#br0" timeOffset="89650.8">14825 2167 3101 0,'0'0'386'0,"0"0"-247"0,0 0-38 16,0 0-101-16,0 0-34 0,0 0-23 16,0 0 57-16,0 0 76 0,23 46-42 15,-23-22-12-15,1 1-22 0,-1 0-34 16,-1 0-42-16,-2 0-35 0,-2-2-60 15,0-3-21-15,2-3-38 0,-1-5 69 16,3-5 61-16,0-4 78 0,1-3 22 16,1-1 231-16,5-8-167 0,5-1-64 15,0-5-109-15,5-3 96 0,0-2 11 16,0 0-1-16,0-1 2 0,-1-1 1 16,0 1 16-16,2 3 29 0,-5 0 35 0,2 2-35 15,-1 4 19-15,-1 0-9 0,-1 3-7 16,-2 4-10-16,2 2-9 0,-4 1-1 15,1 2-28-15,-1 3-99 0,0 4 32 16,2 5 58-16,-3 0 9 0,2 4 0 0,2 0 1 16,-2 0 15-16,2-1 3 0,1 1-16 15,3-3 32-15,2-1-6 0,1-3 9 16,3-1 1-16,2-4-7 0,0-3-32 16,3-1-36-16,0-3-18 0,4-7 0 15,-1-1 25-15,2-2 16 0,-1-4 11 16,-2-2-75-16,0-3 13 0,-4-4-3 15,-3 1 15-15,-7-5-15 0,-3 2 60 16,-8-1 7-16,-4 3 39 0,-12 2 106 16,-4 2-75-16,-7 5-70 0,-2 1 0 0,-3 7 39 15,3 2 37-15,2 5 1 0,4 2-16 16,3 5-42-16,3 4-19 0,0 6 0 16,6-1 35-16,-1 8-7 0,6 2-9 15,4 0 4-15,0 3-4 0,10 2 3 16,1 1 4-16,8 3-14 0,2 1 1 15,5 0 0-15,2 0-11 0,-2 0 14 16,-1 0-13-16,0-3-3 0,-9-2-1 0,-1 0-34 16,-6-2 32-16,-7-1-23 0,-2-2 7 15,-9-4 16-15,-2-1 3 0,-3-4 2 16,-4-3 24-16,1-1-1 0,-3-5 16 16,-2 0 13-16,0-4 0 0,-3-1-7 15,-4-1-22-15,0 0-12 0,0-4-11 0,-3-1-2 16,-1 0-41-16,-14-3-51 0,7 0-475 15,4-3-1296-15</inkml:trace>
  <inkml:trace contextRef="#ctx0" brushRef="#br0" timeOffset="90266.14">14965 3130 1950 0,'0'0'220'0,"0"0"-220"15,0 0-2-15,0 0 2 0,58-61 0 16,-45 44 0-16,2-1 0 0,-2-3 2 16,-2 0 18-16,0 0-3 0,-5 0-17 15,-1 1 0-15,-3 2 23 0,-2 2 87 16,0 3 77-16,-3 1-41 0,-3 3-8 15,-4 0-9-15,-2 5-78 0,-5 1-51 16,-3 3 3-16,-5 7 10 0,-3 3 13 16,1 2 19-16,1 5-7 0,2 4-16 15,5 3-6-15,5 2-12 0,4 2 11 0,5 1 24 16,5 1-38-16,8 1 31 0,5 1-13 16,9-1 10-16,6-2 9 0,3-3-9 15,4-6 6-15,1-2-35 0,0-9-275 0,-4-3-200 16,7-8-257-16,-11-6-480 15,-4 0 511-15</inkml:trace>
  <inkml:trace contextRef="#ctx0" brushRef="#br0" timeOffset="90669.84">15233 3055 1471 0,'0'0'523'15,"0"0"-69"-15,7-68-80 0,-2 46-47 16,0 3-116-16,0 3-46 0,0 3-67 16,1 3-6-16,-3 3-23 0,-1 3-12 15,0 2-57-15,0 2-29 0,0 4-160 16,2 5 37-16,5 6 152 0,-3 5 44 15,0 3 36-15,1 1-36 0,-3 2-12 16,-1-1-7-16,-1 1-12 0,-2-5 2 0,1 1-13 16,-1-4 1-16,0-1-2 15,0-2 1-15,1-3 0 0,0-2-2 0,-1-3-1 16,1-2-21-16,-1-2 6 16,1-2-8-16,-1-1 24 0,3 0 85 0,-1-6 50 15,0-2-135-15,2-5-6 0,-1-2 6 0,0-4 0 16,0-4 2-16,2-2-1 0,-1-2 17 15,1-4 1-15,3 3-17 0,4-1 26 16,1 2-18-16,1 4-10 0,5 5-1 16,0 3 1-16,0 4-18 0,2 3-4 15,1 8-10-15,-1 0-24 0,1 2-4 16,1 10 28-16,-2 3 32 0,-4 8 57 16,1 4 12-16,-4 3-6 0,-1-1-16 15,-7 4-3-15,-4-2-2 0,-2-1-30 16,-2-2 13-16,-5 0-23 0,-4-5 11 15,3-3-13-15,-1-3-39 0,1-2-93 16,0-3-111-16,3-5-153 0,2-5-272 0,0-2-649 16</inkml:trace>
  <inkml:trace contextRef="#ctx0" brushRef="#br0" timeOffset="91008.86">15763 2924 2020 0,'0'0'370'0,"0"0"-206"0,0 0 72 16,0 0 43-16,0 0-97 0,0 0-182 15,0 0-9-15,0 0-84 0,0 0 93 16,0 0 77-16,36 27-26 0,-23-3 22 16,2-1 0-16,3 4-16 0,0 0-18 0,-2 1-20 15,-1-3 3-15,-2-3-20 0,0 0 14 16,-4-5-4-16,-1-3 4 0,-4-3-14 15,-1-4 1-15,-2-3 10 0,0-1-12 16,-1-3 59-16,0 0 85 0,0-9 151 16,0-3-205-16,0-5-90 0,0-3 1 15,2-3 13-15,4-5-15 0,4-1-1 16,2 0-14-16,2-3-35 0,3 6 3 0,3 1-12 16,-3 8 7-16,-3 3 5 0,-3 6-18 15,-1 3-36-15,-6 5-105 0,-3 3-284 16,-1 6-700-16,0-2-413 0</inkml:trace>
  <inkml:trace contextRef="#ctx0" brushRef="#br0" timeOffset="91184.02">16223 3253 3724 0,'0'0'652'0,"0"0"-278"0,0 0-80 15,0 0-139-15,0 0-94 0,0 0-27 16,0 0-18-16,0 0-16 0,0 0-46 16,0 0-36-16,0 0-132 0,13-24-315 15,-16 16-975-15,-3-2-1372 0</inkml:trace>
  <inkml:trace contextRef="#ctx0" brushRef="#br0" timeOffset="100367.87">12559 5448 776 0,'0'0'215'0,"0"0"-88"0,0 0 62 15,0 0-42-15,0 0-47 0,0 0-5 16,0 0-11-16,0 0 11 0,0 0 12 15,0 0 3-15,0-3-19 0,0 3-10 16,0 0-3-16,0 0-7 0,0 0-6 16,-1 0-20-16,1-1-23 0,0 1-22 15,-1-1 0-15,0 0-22 0,-1 0-7 0,-1 1-17 16,-2-2 4-16,-2 1 13 0,1 1-3 16,-1-2 15-16,-2 0 17 0,2 1 29 15,0 0 6-15,-1 0 1 0,2-1-10 16,0 1 3-16,-2 0-13 0,3-1-14 15,-2 0-2-15,-1 0-2 0,1 0-11 16,0 2-6-16,-2-2 17 0,0 0 2 0,-1 0 11 16,1 0-11-16,-4 0-2 0,3 2 2 15,-3-5 2-15,0 3 31 0,3-1-1 16,-4-1 0-16,3 1-19 0,-3 1-12 16,0 0-1-16,0 0 0 0,1 0-2 15,-2 0-11-15,2 1 0 0,0-1 11 16,-2 2-11-16,4 0 13 0,-4-1 2 15,0 1 24-15,-1 0 3 0,3-3 4 16,-2 1 9-16,0-1 9 0,4 0-6 0,-1 2 10 16,4-2 13-16,-1 1 15 0,3 0-25 15,0 0-29-15,-2-1-16 0,2 0-13 16,-3 1-13-16,-2-1-13 0,-1 1-12 16,-1 0 2-16,-3-1 20 0,0-1 15 0,2 3 1 15,-2-4 16-15,1 4 7 16,0-2-11-16,4 0-9 0,-2 1 19 0,2-1-20 15,0 1-2-15,-2 0 0 0,3 1-1 16,-2-1-28-16,1 2 0 0,-1-2-3 16,1 2-3-16,-1 0 12 0,-1-1 21 15,0 0 2-15,0 0 13 0,-2 0 10 16,2 1-1-16,-4-1 10 0,1-2-19 16,-1 3 6-16,0-3-6 0,2 1-13 15,-2-1-1-15,0 2-2 0,-3-2-23 16,2 3-6-16,-2 0 6 0,0 0 1 0,0 0 12 15,0 0 12-15,-1 0 1 0,1 0 2 16,-1 0-1-16,1 0 12 0,1 0 6 16,0 0-3-16,1-2 16 0,2 2-16 15,-1-2-3-15,2 2-12 0,-1-1-1 0,3 1-2 16,-1 0-30-16,-3 0 3 16,2 0 0-16,-1 0 3 0,-1 0 7 0,-1 0 19 15,-3 1-1-15,0 1 1 0,1 0 2 16,-2-2 14-16,2 3-3 0,1-2-10 15,1 1 17-15,2-1-18 0,0 0-1 16,4 0-1-16,-3 0-1 0,5 0-2 16,0 0-20-16,2-1 20 0,-1 3-13 15,3-2 3-15,0-1-3 0,-4 2-3 16,2 0 6-16,-2 0 9 0,-1 1 1 16,-1-1 0-16,-1 1 2 0,0 1 1 15,-3 1 1-15,0-3 15 0,-2 3-14 0,1-2 18 16,-3 1-8-16,1-1 1 0,-2 2 0 15,1-3-13-15,0 1 3 0,1 0 23 16,0-1-3-16,2 0-20 0,-1 1 10 16,0 0-13-16,0 1-1 0,-1-1 1 15,1-2 2-15,-2 3-2 0,2 0-2 0,-2 0 0 16,1-1 2-16,1 2-2 0,0-2 2 16,2 1-1-16,1-2-1 0,2 3 2 15,-1-2-3-15,2 1 2 0,1 1 1 16,0-2-1-16,3 0 1 0,-1 2 3 15,-1-1 13-15,1-1-13 0,-4 3 13 16,-1-1-13-16,-3 0 9 0,1 2 2 16,-4 1-12-16,0 0 19 0,-1-1-19 15,0 2 46-15,3-4-29 0,1-1-16 16,4 1 17-16,2-2-4 0,2 0-3 0,3 1-11 16,1-2 10-16,-2-1-12 15,3 1-1-15,1 0-15 0,-1 1 13 0,-1 0-10 16,-2 0 12-16,-1 1 0 0,-2 0 0 15,1 2 1-15,-5 0 0 0,2 3 2 0,-4 1 11 16,0-1 0-16,-3 0 0 0,2 0 15 16,0 0 14-16,3-1-16 0,-1 0-14 15,3-1-10-15,3-1 1 0,1 2 12 16,-1-3-15-16,3 3-4 0,-4 0-12 16,3 2 14-16,-2 0 2 0,-2 1 1 15,1 0 2-15,-1 1 10 0,-2 0-11 16,2 1 27-16,-3-1-27 0,4 1 11 15,-1 0-13-15,2-1-1 0,0-2 0 16,4 0 0-16,0-1-12 0,-1-1 12 16,2 1 1-16,-1-2 1 0,1 1-1 15,0 1 2-15,-2 1-2 0,1 0 1 0,0 2 0 16,-3 0 0-16,1 2-1 0,1-1 0 16,-1 0 0-16,1 0-1 0,2-1-1 15,0 1-1-15,1-1 1 0,0 2 1 16,1-1-1-16,1 1 0 0,1-2 2 15,0 2 2-15,0 0-1 0,0 0 2 0,0-1-1 16,0 0-1-16,0 1 2 0,0 1-3 16,0-1-1-16,0 1 1 0,0 1 0 15,1-1 1-15,3 1 0 0,-2 2 2 16,1-1-3-16,1-1 2 0,-1 2-2 16,3-2 0-16,1 1-1 0,-1 0 1 15,0 0 0-15,4-1 0 0,-3-1 0 16,3 0 12-16,-2 1-12 0,3 2 1 0,-3-1-1 15,1 2 0-15,2 0-1 0,-3-1 0 16,2 1 1-16,0-2 0 0,0 2 2 16,-1-3 1-16,3 1-3 0,-2-1 3 15,1-1-1-15,-1-1 0 0,2-1-1 16,-2 0 0-16,1-1 12 0,0-2-13 16,-1 1 2-16,3-1-2 0,-2 1 0 15,3-1 1-15,-1 1 1 0,0-1-1 0,3 2-1 16,0 1 0-16,0-1 0 15,0-1 1-15,1 2 1 0,1-4 11 0,-1 1-13 16,1 0-1-16,0-3 1 0,-3 0-2 16,2 1 2-16,-1-1 0 0,2-1 1 15,-2 0 1-15,2 2 11 0,-2-2-10 0,3 1 10 16,0-1-10-16,-1-2 10 0,2 2-11 16,1-2 11-16,0 1-12 0,2-1 1 15,3 0-1-15,-2 1 8 16,-1-1-9-16,0 1-3 0,-2 1-12 0,-1 0 14 15,-3-1 2-15,-1-1 0 0,-4 3 22 16,3-2 8-16,-2 0-5 0,-1-1-4 16,4 1 0-16,0 1 7 0,3-4 6 15,2 2-13-15,1 0-6 0,2-2-14 16,3 0 10-16,3-2-9 0,-1 3-1 16,3-2 14-16,-3-1-13 0,2 2 0 15,-4-1 10-15,1 1-1 0,-3 0-9 0,-3 0-1 16,0 0 0-16,-2-2-1 0,-1 2-1 15,0 1 2-15,0 0-2 0,-1 1 0 0,3-2 0 16,1 3 0-16,2-1 0 16,1 0 2-16,5-1 20 0,-1-2-19 0,5 2 19 15,1-2-6-15,1-1-14 0,1 2 0 16,1-2 11-16,-1 0-12 0,-2 0 9 16,1 2-8-16,-2 0-4 0,-3-1-8 15,1 3 7-15,-4-2-1 0,1 1-8 16,-3 0 11-16,1 1 1 0,2-2 2 15,-2 2 0-15,4 0 14 0,0-1-13 16,3-1 16-16,1-1-7 0,-2-1-9 16,4 0 1-16,-1 0-2 0,0 0 13 15,-2 0-15-15,2 0 3 0,-2-1 12 0,-1 0-2 16,1 1-11-16,0-1 0 0,-3 1-2 16,1 0-1-16,-2 0-1 0,1 2 1 15,-4 0 1-15,2 0-2 0,-3 1-11 16,-1-1 12-16,0 2-1 0,1-1-1 15,-1 2 1-15,1-2 2 0,1 0 3 0,2 0 0 16,-1-1 0-16,4-1 10 0,-1 2-1 16,3-3-10-16,-1 1 10 0,-1 1-9 15,1 0-1-15,-3-2 10 0,1 1-11 16,-3 0-1-16,1-1 2 0,-1 1-2 16,-1-1 0-16,2 2 1 0,-2 0 0 15,0-2 1-15,0 2-2 0,-1 0 1 16,-3-2-1-16,1 1-1 0,-1 1-2 15,2 0 1-15,-2 0 2 0,2 0 0 16,-1-2 0-16,0 1-1 0,3 2 0 16,-4-2 1-16,1 1 0 0,1 0 0 0,0 0-1 15,1 0-2-15,-2-1 1 0,-2 1 1 16,1 0-2-16,0 1 3 0,-2-2 0 16,1 1 3-16,0 0-2 0,1 1 0 15,-2-3-1-15,1 1 1 0,0 2 2 0,0-3 0 16,-1 3 0-16,1-1-1 0,1-1-1 15,-1 3-1-15,2-1 0 0,1-2-1 16,0 2 1-16,-1-2 0 16,2 1 0-16,0 0 3 0,-1 0 13 0,0-2-14 15,0 1 11-15,2-1-13 0,-3 0 1 16,0 0-1-16,-1 0-1 0,1 0-1 16,2 2-1-16,-4-2-9 0,2 0-7 15,-1 0-9-15,-1 2-4 0,0-2 17 16,0 0-4-16,0 0 17 0,1 2-1 0,0-2 3 15,0 0 0-15,0 0 0 0,0 0 3 16,-1-2 0-16,1 0-2 0,2-1 2 16,1 2-3-16,0 0-2 0,0-1-17 15,3 2 3-15,-3 0 13 0,0 0-25 16,3 0 3-16,-2 0-1 0,0 0 1 16,2 3 3-16,-2-1 0 0,1 0-10 15,1-2 13-15,-3 2 19 0,0-2 0 0,1 0 0 16,-1 0 2-16,0 0 0 0,2-2-1 15,0 0-1-15,3-1-2 0,0-2-20 16,1 2 3-16,-2 2 19 0,1 0-1 16,-4 1-2-16,-1-1-9 0,0 1 12 15,-5 0 13-15,1 0 18 0,-3 1-12 16,-2 0 7-16,1 0-4 0,0 2-3 16,0-3 9-16,1 3-9 0,1-2 16 0,0 0-7 15,2 1 7-15,1-2-13 16,5 1-3-16,-1-1 9 0,0 2 1 0,3-2-14 15,-3 2-13-15,0-2 11 0,0 2 0 16,-2-2 8-16,-4 2 8 0,0-1-4 16,0 0 6-16,-3-1-8 0,0 1 8 15,0-1-3-15,0 1-15 0,-1-1-10 0,1 0 16 16,1 0-1-16,0 0 1 0,1-2-6 16,1-1 2-16,0 0-13 0,2 1 11 15,1-1-11-15,0-1-2 0,-1 1 0 16,-1-1 2-16,0 2 0 0,-1-2 14 15,-2 2-4-15,0-1 7 0,-3-2-4 16,-1 3 1-16,0-4-1 0,2 0 1 16,-3 1 8-16,0-1-20 0,1 0-1 15,0-2 0-15,-1 2 13 0,-1-3-16 0,1 1-3 16,1 0-12-16,-1-3 14 0,4 1-1 16,-2 0-2-16,3-3 3 0,-1 2 1 15,-1-2 0-15,-3 0 1 0,0 0 18 16,0-3-18-16,-3 2 2 0,0-3-3 15,0 1 0-15,-1-2-2 0,-1 0-10 16,3 1 12-16,-3 0 2 0,3-1-2 0,2 0-16 16,-2-1 13-16,4-1-15 15,0 3 16-15,1-1-2 0,-2 0 1 0,3 0 0 16,-1 2-12-16,0-1 15 0,-1-1 11 16,-5 0-11-16,2 0 2 0,-4-1-2 15,0 2-1-15,-3-1-17 0,-2-1 18 0,-1 0-47 16,1 0 3-16,-1 2 32 0,-2 0-1 15,-1 0-2-15,0 0-4 0,0 0-3 16,0-2-12-16,0 1 3 0,-2 0-1 16,-1 0 10-16,-1 0 9 0,1 1 13 15,1 0 0-15,-1-1-3 0,0 0-16 16,0 0 19-16,-2 1 0 0,-1 1-2 16,2-1-11-16,-1 2 13 0,-1-2 0 15,1 2-3-15,1-1 0 0,-1 1-19 0,-2 1 7 16,2-1-4-16,1 1 0 15,0-1 19-15,-3 1 1 0,0-1-1 0,0-1-18 16,-3 1 15-16,1-2-13 16,-4 2-6-16,2 0 19 0,-2 0 0 0,-1-1 1 15,2 2 0-15,0 0-14 0,-2 1 14 16,2 1-11-16,-1 0-12 0,1 2 23 16,-1-1-26-16,1 1 25 0,1 2-13 0,0-1-3 15,1 3 17-15,-3-3-14 0,3 0 5 16,-2-1 11-16,0 0 4 0,1 0-4 15,-4-1-23-15,1 2-5 0,-1 0 9 16,-1 0 3-16,-2-1 15 0,-1 2-1 16,0-1 0-16,-2 0-17 0,0 0 3 15,-1 1-3-15,0-2 3 0,0 5 14 16,2-2 1-16,1 2 1 0,2 0 1 16,2-1 2-16,2 2 0 0,-1 0 15 15,1-1-18-15,0 0-2 0,-1-2 0 0,-3 2 2 16,1 0 0-16,-1-2-3 0,-3-1 0 15,0 2 2-15,-2 0 1 0,-2-2-3 16,1-1-10-16,0 4 12 0,-1-2 0 16,0 1-1-16,0-2 1 0,0 3 1 15,1-3 0-15,1 1 2 0,0 2 0 0,1-2-2 16,-2 2-1-16,-1-1-2 16,0 0 2-16,-2 1 0 0,3-1-1 0,0 1-10 15,1 2 12-15,4-1-3 0,-1 2-10 16,3 1-3-16,3 1-3 0,-2 0 16 15,-1 0 1-15,2 0-2 0,0 0 4 16,0 0 1-16,0 0 2 0,3 0-1 16,-1 0 1-16,2 0 16 0,-1 0 3 15,-1-3-3-15,-2 1-3 0,-2-1 3 16,-1-2-6-16,-2 3-11 0,-2-3-2 0,0-1 0 16,-2 3-19-16,0 0 0 0,-1 3 3 15,0-2 0-15,-3 2 13 0,1 0 0 16,2 0-12-16,0 0 15 0,2 0 3 15,1-2 10-15,0 2-11 0,1-2 0 16,-1 1 1-16,-3-1 10 0,1-2-11 0,1 0 14 16,-2 0 3-16,-1-1 0 0,0 0-16 15,-3 0-3-15,0-1-1 16,-3 2-15-16,0-2 0 0,-4 1 1 0,0 2-1 16,2 0 14-16,-1 0-1 0,1 0 2 15,5 0 1-15,3 0 1 0,4 1 15 16,5-1 3-16,0 0 4 0,5 0 8 15,-2 1-15-15,4 1 0 0,-2-3 15 16,-2 1-16-16,3-1-15 0,-3 0-16 16,1 2-12-16,-3-1-16 0,-4 0 12 15,-2 1 3-15,-2 1 10 0,-5 0 16 0,0-1 2 16,1 2 1-16,-3-3 1 0,4 1 1 16,-1 0 11-16,-1 1-12 0,3 1-1 15,1-2 1-15,1 0 1 0,2 0 14 16,1 1-3-16,3-4 6 0,0 3-16 15,1-2 16-15,-1 1-17 0,2 0 20 0,-4-2 4 16,1 1-26-16,-1-1-12 0,0 1-4 16,1 0 13-16,0 0-22 0,2 1 2 15,1 3-5-15,-2 0 6 0,-1-2 9 16,-1 2 11-16,2-2 1 0,0 2 1 16,3 0-1-16,-1 0-1 0,2 0 2 15,1 0 3-15,0 0 16 0,2 0-17 16,-4-1 17-16,1-1 6 0,0-1-2 15,-2 0-8-15,-1-1-2 0,1 3 0 16,1-2-13-16,-1 1-14 0,-2 0-8 16,1 1-22-16,-3 0 15 0,3 0 7 0,-4 1 6 15,1 0 14-15,0 0 0 0,-1 0 2 16,3 1 1-16,-1-1 24 0,3 0-6 16,3 0-17-16,0 0 20 0,3 0-6 0,-1 0 10 15,4-1-23-15,-3 0-3 0,0 1-15 16,1 0-10-16,-3 0-4 0,-3 0 7 15,1 1 0-15,-4 1 6 0,-1 1 0 16,-1-1 15-16,0 2 1 0,2-1 1 16,1-1 2-16,0 0 13 0,0 0-3 15,3 1-1-15,2-3 7 0,0 1 4 16,4-1-7-16,-3 0-14 0,2 0-2 16,1 0 0-16,-3 0-13 0,1 0-3 15,-2 0 3-15,1 0 1 0,-4 2-1 0,1 0 0 16,0-1 12-16,-1 2 0 0,0 0-12 15,2 0 13-15,-1-1 0 0,1 1 3 16,2-2 9-16,-2 0-10 0,4 1-1 16,2 1 3-16,-2-1 8 0,2-2 4 15,-1 1-3-15,-1-1-1 0,0 0-12 16,-3 0 0-16,2 0-3 0,-2 2 1 0,0-2-10 16,0 2-4-16,2-2 0 0,-3 3 0 15,3-1-3-15,-2 1 6 0,0-1 13 16,0 0 0-16,1-2 13 0,-2 3 6 15,3-1-16-15,-2-1 19 0,1 1-6 16,0-2-13-16,0 2 0 0,-2-2-2 16,2 2-1-16,-2-2-1 0,4 1-2 0,-2-1 0 15,3 2 0-15,-2-2 1 0,4 2-11 16,0-2 12-16,0 0-1 0,-1 0-1 16,0 0-10-16,2 3 12 0,0-3 1 15,-2 2 0-15,1 0 1 0,2-1-1 16,-1 0 0-16,0 0 0 0,-1-1 0 15,3 0 0-15,0 0 3 0,0 1 10 16,0-1 3-16,0 0-13 0,-1 0 13 16,-1 1-3-16,0 0-13 0,0-1-1 0,1 0-15 15,0 2-3-15,1-2-4 16,-1 0 1-16,0 2-3 0,1-2 2 0,0 1 8 16,-1 1-4-16,0 1-1 15,-2 2-245-15,-8-1-124 0,4-1-374 0,-4-1-845 0</inkml:trace>
  <inkml:trace contextRef="#ctx0" brushRef="#br0" timeOffset="119444.06">13494 7345 191 0,'0'0'545'0,"0"0"-317"16,0 0-62-16,0 0 85 0,0 0-49 15,0 0-66-15,0 0-19 0,0 0-3 16,0 0 22-16,-7-50-19 0,5 44-33 16,-1 0 0-16,1 1-16 0,0 1-3 15,1 0-17-15,-2-1-12 0,2 1 2 16,1-1 11-16,0 2-11 0,0-1 7 0,0 1-3 16,0 1-6-16,0 0 2 0,1 1 33 15,-1 1 12-15,0-2-6 0,1 1 10 16,-1 1-14-16,0-2-19 0,0 2-54 15,0 0-6-15,0 0-55 0,0 0-41 0,0 4 3 16,-1 3 47-16,-2 2 34 16,0 5 17-16,1 1-1 0,-2 4 2 15,1 5 1-15,1 5 15 0,-3 3 0 0,2 6 10 16,-1 9-13-16,-4 9 0 0,-2-7-13 16,4-3 3-16,1-11-3 0,0-9 16 15,3 1-16-15,1 2 1 0,1-6-1 16,0-3 3-16,0-3 10 0,2-6 16 15,1-2-10-15,1-2 10 0,-1 0-1 16,0-3-8-16,-1 0 8 0,1-2 7 16,-2 0 1-16,0-2-36 0,-1 0-151 0,0-6-172 15,0-1-398-15,-3-3-1083 0</inkml:trace>
  <inkml:trace contextRef="#ctx0" brushRef="#br0" timeOffset="119777.74">13204 7782 760 0,'0'0'1048'0,"0"0"-1048"16,0 0-68-16,0 0 68 0,0 0 46 15,13 50 71-15,-6-32 13 0,4 0-33 16,-3 3 82-16,4-2-66 0,-4-2 6 15,2 0-67-15,-1-3-16 0,-3-4 22 0,2-1 12 16,-2-3-41-16,-2-1 0 0,4-2 33 16,-2-3 47-16,1 0 48 0,6-3 31 15,3-5-58-15,3-4-28 0,3-2-23 16,1-1-47-16,3-3-4 0,-3 1 4 16,0 0-30-16,-1 0 14 0,-2 2 2 15,-3 1-5-15,-1 4-11 0,-3 0-2 0,-3 3-1 16,-3 1-18-16,-1 2 4 0,-4 1-30 15,-2 2-259-15,-5 1-314 0,-4-1-1054 0</inkml:trace>
  <inkml:trace contextRef="#ctx0" brushRef="#br0" timeOffset="120483.96">13649 8296 1835 0,'0'0'201'0,"0"0"-110"0,0 0-39 16,0 0 94-16,22-53-72 0,-20 41 52 15,-2-3 55-15,0 5 15 0,-4-1-55 16,-1 1-19-16,-4 2-33 0,1 1-12 15,-4 5-29-15,1-1-47 0,-5 3-1 16,-2 0-26-16,-3 5 7 0,-1 2 16 0,0 2 3 16,0 2-1-16,1 3 0 0,5 3 1 15,1 0-3-15,7 2-26 0,3 2 0 16,5 0 27-16,0 1 1 0,9 1 1 16,6 2 19-16,5 0-17 0,3 0 2 15,0 0 8-15,0-3-12 0,-2-1-44 16,-2-4-30-16,-6 0-18 0,-7-2-21 15,-5-1 14-15,-1-4 38 0,-8-1 61 16,-7-1 21-16,-3-1 15 0,-4 0-14 0,-1-2 4 16,-1-2-4-16,0-2 4 0,-1 1-1 15,4-2-2-15,6 0-1 0,-1-2 4 16,4-2 6-16,5 1 3 0,1-2 4 16,1 1-39-16,4 2-61 0,1-3-244 15,9-5-348-15,0-1-725 0</inkml:trace>
  <inkml:trace contextRef="#ctx0" brushRef="#br0" timeOffset="120877.3">13781 8515 805 0,'0'0'821'0,"0"0"-571"0,0 0-146 16,0 0 110-16,0 0 16 0,0 0-130 16,0 0-84-16,0 0-16 0,0 0-3 15,0 0 0-15,71-45-7 0,-51 35 10 0,1-1 13 16,-1-2 0-16,-2 1 16 16,-4-1-26-16,-3 1 42 0,-2 1-9 0,-4 1 3 15,-3 3-7-15,-2 0 48 0,0 1 14 16,-5 1-30-16,-5 1-26 0,0 2-15 15,-4 1-23-15,-2 1 2 0,-1 1 11 16,-3 3-10-16,3 3 22 0,-2 3-5 16,3 3-20-16,0 1-1 0,7 2-25 15,0 1 10-15,7 1 3 0,2 1 13 16,3 1 15-16,10-2 14 0,4 2 32 16,6-3-20-16,6 0-41 0,5-5-128 0,5-5-209 15,0-2-222-15,10-6-247 16,-7-5-550-16</inkml:trace>
  <inkml:trace contextRef="#ctx0" brushRef="#br0" timeOffset="121559.93">14225 8378 1542 0,'0'0'400'15,"0"0"-118"-15,0 0-58 0,0 0-53 0,0 0-97 16,0 0-74-16,0 0-52 0,0 0 10 16,-54-35 26-16,39 41 15 0,-1 5 0 15,3 1-12-15,0 2 0 0,2 1-3 16,4 0 3-16,4 0 13 0,2-3 4 15,1 1 21-15,0-5-25 0,5-2-67 16,2-2-53-16,2-2 10 0,0-2-16 16,4-1 12-16,-1-4 4 0,-1-5 70 15,2 1 40-15,-4-2 22 0,3 1 11 16,-5 0 22-16,2 1 97 0,-3 3-9 0,-2 0-14 16,-1 2-35-16,1 4-29 0,-3 0-65 15,3 0-65-15,-3 2-25 0,2 6 90 16,0 1 106-16,0 5 7 0,0 2-35 15,3 2-20-15,-2 2-10 0,1-3-16 0,-1 0-19 16,4-2-10-16,-2-1 17 16,1-2-4-16,0-4-4 0,-1-1-8 0,0-3 12 15,-1-3 6-15,2-1 1 0,-3-1-23 16,-1-5-23-16,0-3-80 0,0-3-38 16,0-3 28-16,-1-1 29 0,-2-3-55 15,0-2 74-15,0-1 26 0,1-1 37 16,-1 2 2-16,0 2 3 0,1 2 23 15,0-1 78-15,0 6-4 0,0-1 26 16,0 4-4-16,0 2-28 0,-1 1 2 16,1 3-22-16,1 1-71 0,1 2-3 15,3 0-96-15,0 0-7 0,1 4 39 0,5 3 22 16,-1 1 24-16,2 2 18 0,1-1 3 16,-2-1 16-16,4 1-19 0,-2-2-74 15,0-1-62-15,1-2-29 0,1-4-84 16,-1 3 12-16,-1-3 84 0,-1 0 98 15,-1-3 52-15,-3-1 3 0,-2-2 26 16,1 2 16-16,-4-3 23 0,1 1 58 0,-2 1 24 16,1-1 41-16,-2 1 19 0,-1 1-52 15,0 1-10-15,-1 0-4 0,1 2-31 16,-1 1-37-16,0 0-49 0,0 0-24 16,0 0-29-16,-2 0-4 0,-4 4 33 15,-1 3 25-15,0 0 14 0,-4 3-20 16,3 2-17-16,-4 2-1 0,3-2 12 0,-1 5 6 15,1-2-18-15,1 1 0 0,3-1 2 16,2 4-1-16,3-2 1 0,0-2-3 16,1 0 0-16,9-3-263 0,11-3-279 15,-1-4-785-15</inkml:trace>
  <inkml:trace contextRef="#ctx0" brushRef="#br0" timeOffset="121794.66">14863 8378 1623 0,'0'0'733'16,"0"0"-571"-16,0 0-14 0,0 0 39 16,0 0-62-16,0 0-51 0,0 0-4 0,0 0-3 15,0 0 7-15,0 0-29 0,0 0-7 16,-61-33-10-16,46 40-24 0,-1 5 15 16,-1 0-18-16,3 2 12 0,-1 3 2 15,0 0 1-15,4 0 3 0,0 2 4 16,5-1-22-16,0 0-1 0,3 0 2 15,3-1 1-15,2-3 13 0,6 1 16 16,2-4-32-16,7-3-200 0,2-2-116 16,15-6-247-16,-7-2-700 0</inkml:trace>
  <inkml:trace contextRef="#ctx0" brushRef="#br0" timeOffset="122171.51">15009 8158 2100 0,'0'0'269'0,"0"0"-124"0,0 0 20 16,0 0-43-16,0 0-122 0,0 0-219 16,0 0 193-16,0 0 26 0,0 0 113 15,-11 56-45-15,11-27-29 0,0 0-14 16,3 5 11-16,0-1-14 0,-1 0 1 16,-2-2-7-16,0-3 0 0,0-2-16 15,-4-5-61-15,-4-2 13 0,1-5-7 16,-5-6 48-16,3-1 7 0,-2-5 36 15,2-2 15-15,1 0 33 0,4-7 41 16,3-3-16-16,1-2-52 0,3-5-33 16,8 0-24-16,4 1-16 0,1-1-26 15,7 1-2-15,-1 4 12 0,2 1 30 16,-1 4 2-16,1 3 3 0,1 3-1 0,2 1 14 16,0 4 22-16,0 6 45 0,0 2-32 15,-5 5 42-15,-3 2-14 0,-6-1-15 16,-2 2-1-16,-7-2-12 0,-3-1-20 15,-1-1-2-15,-2-1-13 0,-4-2-16 0,-5-1-19 16,0-2-121-16,-8-3-152 0,3-3-321 16,1-4-860-16</inkml:trace>
  <inkml:trace contextRef="#ctx0" brushRef="#br0" timeOffset="123006.3">13283 8817 75 0,'0'0'704'0,"0"0"-440"0,0 0-42 16,0 0-14-16,0 0-22 0,0 0 18 16,0 0-61-16,0 0-62 0,0 0-48 15,0 0 22-15,0 0 22 0,12-40 24 16,-9 38-36-16,-1-1-14 0,0 1-2 16,-1 2 2-16,-1 0-9 0,0 0-9 0,0 0-18 15,0 0-15-15,2 0-23 0,0 0-17 16,6 0 40-16,1 3 68 0,9 0 6 15,4 0 16-15,10 0 26 0,10-3 9 16,17 0-7-16,22 0-15 0,28 0-30 16,13-5-25-16,4 4-1 0,-1 1-25 15,-5 0-18-15,3 5 8 0,2-1 1 16,0-1-10-16,-6 0-2 0,-4-2 0 0,-13 1 12 16,-8-2-10-16,-17 0 10 15,-11 0 0-15,-18 0-10 0,-13 0 19 0,-11-2-9 16,-7 2-10-16,2-2 25 0,0 0-12 15,-1 1 3-15,-3-1 3 0,-2 2 0 16,0-3 10-16,-3 2 37 0,0 0-3 16,0 0 32-16,-4 1-10 0,2-1-19 0,-4 1-7 15,-1-1 1-15,-1 0-16 0,0 0-16 16,-2-1-16-16,0 1-15 0,1 1-2 16,-1 0-10-16,0 0 8 0,0 0-11 15,-1 0-1-15,-4 0-15 0,-9 0-103 16,-18 0-177-16,-1-2-305 0,3-3-857 0</inkml:trace>
  <inkml:trace contextRef="#ctx0" brushRef="#br0" timeOffset="172134.13">1572 6124 1634 0,'0'0'243'16,"0"0"-71"-16,0 0-91 0,-1-56 149 16,5 40-3-16,2-3-115 0,4 0-18 15,0 0-23-15,1 1-7 0,-2 1 19 16,1 3 36-16,-5 5-68 0,-2 3-16 15,-1 4-6-15,-2 2-4 0,0 0-22 16,0 3-3-16,-5 9 0 0,-3 5 15 16,-5 9 71-16,-4 6-19 0,-1 5-54 0,-1 3-13 15,0 9 32-15,4-8-32 16,2 0-26-16,5-2 26 0,2-10 4 0,5 0-4 16,1-4-4-16,0-8-18 0,7-5 22 15,-1-5 1-15,0-3 28 0,5-4 22 0,1 0 6 16,3-7 12-16,4-5 1 0,1-3-51 15,-2-5-19-15,0-3-41 0,-2 0 15 16,-3-2 24-16,-1 2-10 0,-3 2 10 16,0 1 2-16,-4 8 21 0,-2 3 10 15,-2 4-9-15,0 3-22 0,0 2-136 16,0 2-38-16,2 5-33 0,4 5 207 16,1 5 38-16,4 2 54 0,2 3-41 15,4-1-25-15,3-4 9 0,4-4-13 16,-1-4 13-16,1-6 25 0,0-3-3 15,-1-2 13-15,1-8-1 0,-5-2-9 0,-1-5-6 16,-5-3 11-16,-2-1 11 16,-6-5-13-16,-4-1-19 0,-2-5-44 0,-2 1 0 15,-6-3-19-15,-6 0-12 0,-1 0-20 16,1 5 20-16,-2 5-13 0,0 7 12 16,3 4-103-16,1 5-45 0,1 5-58 0,3 3-143 15,0 7-182-15,1 5-27 0,4 10 30 16,1 0-463-16</inkml:trace>
  <inkml:trace contextRef="#ctx0" brushRef="#br0" timeOffset="172505.27">2240 5862 2440 0,'0'0'313'15,"0"0"-94"-15,0 0-43 0,0 0-45 16,0 0-86-16,0 0-45 0,0 0-96 0,0 0 96 15,0 0 62-15,-12 50-2 16,5-16-19-16,-4 7-6 0,1 1-32 0,1 3-2 16,3-3 1-16,2 1-1 0,2-4-1 15,2-3 0-15,0-7-2 0,1-7 1 16,2-6-2-16,0-5-38 0,0-4-10 0,0-5 7 16,1-2 44-16,0-5 12 0,3-7 93 15,3-5-105-15,0-4-13 0,4-4 13 16,-2-2 19-16,2-1-16 0,-1 3 16 15,-3 3 3-15,2 3 20 0,-5 5-41 16,1 4 2-16,-4 5 13 0,-1 1-16 16,-1 4-19-16,0 0-121 0,1 4-55 15,1 4 102-15,2 4 93 0,0 5 0 16,1 2 2-16,1 4 24 0,-2 0-4 16,2 1-6-16,3-2-16 0,1-3-240 15,0-3-143-15,6-5-132 0,2-7-15 16,0-3 41-16,4-3-114 0</inkml:trace>
  <inkml:trace contextRef="#ctx0" brushRef="#br0" timeOffset="173070.61">2630 6181 373 0,'0'0'658'0,"25"-49"-176"0,-15 25-127 16,-4 2-34-16,-3 3-20 0,-2 2-79 15,-1 5 3-15,0 3 3 0,-3 4-56 16,-2 2-51-16,-5 3-99 0,-1 0-22 16,-4 8-34-16,-4 4 30 0,0 5 1 15,0 2 1-15,2 3-23 0,6 0-10 16,2 2 16-16,5-1-4 0,4-2 23 15,0-3 1-15,3-3 1 0,4-3 11 16,0-5-13-16,0-2-34 0,5-5-23 16,-3 0-17-16,4-4 1 0,1-6-11 15,-3-2-37-15,3 0 56 0,-5-1 52 0,1 1 13 16,-5 0 23-16,0 5-10 0,0 2 16 16,-4 3 3-16,0 1-16 0,0 1-16 15,-1 1-206-15,2 4 22 0,0 7 184 16,1 2 113-16,1 4-7 0,3 2-48 15,1 3-25-15,0-4-14 0,4 0-3 16,3-4-13-16,1-3 23 0,1-4-4 0,2-4 14 16,0-2-1-16,1-4-35 0,1-6-16 15,-2-6-212-15,-1-5-34 0,-1-5-16 16,-2-3 45-16,-4-7 28 0,1-2 27 16,-4-12 80-16,2-10 98 0,-3-8-2 15,1 3 38-15,-2 15-36 0,-3 16 191 0,-2 15 63 16,-1 4 173-16,0-2-98 0,0 3-43 15,-2-1-43-15,1 4-17 0,-1 4-83 16,2 0-48-16,-1 3-33 0,1 0-27 16,0 2-35-16,0 0-123 0,0 7-79 15,4 4 199-15,1 5 3 0,2 4 98 16,4 5-13-16,-4 4-6 0,4 2-32 16,-2 1-3-16,1 1-18 0,-4-1 5 15,1 0 19-15,1-3 0 0,-4 0-14 16,0 0-5-16,-1-3 3 0,0-1-12 15,1-1-19-15,-1-4 0 0,1-2-3 0,0-5 0 16,0-1-65-16,3-5-71 0,1-3-100 16,4-4-27-16,0-1-97 0,8-14-608 15,-3-1-428-15</inkml:trace>
  <inkml:trace contextRef="#ctx0" brushRef="#br0" timeOffset="173261.83">2983 5978 2738 0,'0'0'679'15,"0"0"-365"-15,0 0-188 0,0 0-95 16,0 0 44-16,0 0 20 0,0 0 15 16,0 0 24-16,69-19-10 0,-29 11-47 0,6 1-37 15,3 0-20-15,1 1-20 16,0-2-133-16,-10 1-295 0,-12-1-1184 0</inkml:trace>
  <inkml:trace contextRef="#ctx0" brushRef="#br0" timeOffset="178849.22">3200 2900 743 0,'0'0'258'16,"0"0"29"-16,0 0-40 0,0 0-55 16,0 0-40-16,0-47 30 0,-1 38 45 15,1 2-30-15,0 0-35 0,0 0-53 16,-1 1 20-16,1 2 9 0,-1 1-29 0,1 1-32 15,-1 0 22-15,1 1-33 0,0 1-53 16,-1 0-13-16,1 0-70 0,0 0-64 16,0 4-103-16,0 4-7 0,0 5 180 15,0 4 64-15,1 5 45 0,1 3-12 16,0 2 6-16,0 2-37 0,0 1-2 16,-2-1 1-16,0 0 16 0,-3-3 15 0,-3 0-19 15,-4-3-10-15,-1 0-1 0,-5-4 24 16,-2-1-7-16,1-3 7 0,-3-3 22 15,1-3-26-15,0-1 23 0,0-4-6 16,4-3 6-16,-1-1 25 0,0 0-44 16,2-3 57-16,2-3-67 0,0-1 3 15,3-1 25-15,0-2-44 0,4 1-47 16,2 1-84-16,1-1-52 0,2 2 0 16,0 0-94-16,7 0-296 0,2-2-480 15</inkml:trace>
  <inkml:trace contextRef="#ctx0" brushRef="#br0" timeOffset="179116.06">3437 2792 2224 0,'0'0'298'16,"0"0"-156"-16,0 0 42 0,0 0-18 15,0 0-28-15,0 0-138 0,0 0-178 16,0 0-54-16,0 0 232 0,0 0 52 16,-29 47 12-16,25-15-28 0,2 4-2 15,-1 2-33-15,2-3-1 0,-1 1 3 16,1-2 14-16,-1 0-17 0,1-5 0 16,1 2 14-16,0-4 2 0,0 0-16 15,4-6-22-15,0-2-242 0,3-5-337 0,2-6-606 16</inkml:trace>
  <inkml:trace contextRef="#ctx0" brushRef="#br0" timeOffset="179288.74">3108 3084 2752 0,'0'0'299'0,"0"0"-299"16,0 0-19-16,0 0-94 0,0 0 20 15,86-46 71-15,-35 36 20 0,14 1-11 16,13-1 10-16,-8 4-27 0,-8-3-428 16,-23 6-676-16</inkml:trace>
  <inkml:trace contextRef="#ctx0" brushRef="#br0" timeOffset="179999.9">3667 2937 2357 0,'0'0'388'0,"0"0"-58"0,0 0-29 0,0 0-51 16,0 0-29-16,0 0-105 0,0 0-77 16,0 0-39-16,0 0-56 0,0 0-73 15,0 0-35-15,-12 4 160 0,19 8 4 16,-1 5 23-16,2-1-1 0,3 1-20 16,0-1-1-16,0-3 1 0,2-1-2 15,-5-1 0-15,-1-3-54 0,1-2-50 16,-3-2-33-16,-3 0-32 0,-1-4-45 15,-1 0 137-15,0 0 32 0,-3-6 45 0,-3-3-119 16,-3-1 13-16,2 0 93 0,0-2 10 16,-2 1 3-16,3-2 22 0,1 3 20 15,1-1-13-15,4 0 19 0,0 0 28 16,9-2-76-16,2 1-1 0,6-2-34 16,6 1 0-16,5 0 33 0,2 0-20 15,4 1 22-15,0 2 6 0,-1 0-6 16,-2 3 0-16,-5 2-25 0,-4 2-4 15,-6 3-20-15,-7 0-31 0,-1 3-17 0,-5 2 16 16,-3 5 46-16,-1 0 35 0,-9 4 1 16,0 4 44-16,-4 1-13 0,-2 2 36 15,2-1-20-15,-2-1-25 0,3 1 0 16,3-2-1-16,2-3-9 0,4 0 0 16,4-3-13-16,0 0 13 0,3-2 9 15,5-5 23-15,0 1-3 0,3-3 16 16,-1-3 13-16,4 0 16 0,-1-5-4 0,3-3-10 15,0-3-21-15,0-2-14 0,-4-1-23 16,2-3-14-16,-2 1-1 16,-4-1 0-16,3 5-26 0,-4-1 25 0,-2 5-18 15,-1 1 6-15,0 5 10 0,-3 0-22 16,1 2-81-16,0 0-115 0,2 6 73 0,1 3 103 16,4 1 21-16,-2 2 24 15,5 1 26-15,-2 1-23 0,4-3 0 0,2 4 26 16,0-4-10-16,2-3 20 0,3-1 3 15,-1-4 29-15,1-3 28 0,-1-3 1 16,-2-5-33-16,-1-1 0 0,-3-4 13 16,-3-1 15-16,-1-4 45 0,-5-4-83 15,-2 1 22-15,-2-4-60 0,-1 0-3 16,-1-1-16-16,-3 2-2 0,-2 0-39 16,-3 4 12-16,0 3-37 0,-2 5 44 0,2 4-67 15,-5 4-83-15,-1 4-228 0,-13 10-402 16,3 0-503-16</inkml:trace>
  <inkml:trace contextRef="#ctx0" brushRef="#br0" timeOffset="180771.79">3012 3555 954 0,'0'0'306'16,"0"0"-81"-16,0 0-46 0,0 0-30 16,0 0-64-16,0 0 6 0,0 0 22 15,0 0-12-15,0 0-59 0,0 0-42 16,-8-12-7-16,7 12-35 0,1 0 0 0,0 0 13 15,0 0 0-15,0 0 27 0,0 0 1 16,0 0-16-16,0-1 17 0,7 1 4 16,2-1 190-16,8-2 3 0,5-1-9 15,7-1-63-15,7-3-9 0,8 0 3 16,18-5-10-16,23 1-39 0,23-8 16 16,14 2 70-16,3-2-99 0,-3 3-37 0,-8 0 21 15,-5 5 0-15,-6-2-25 0,-11 3-15 16,-18 1-1-16,-18 2-3 15,-19 2-35-15,-14 3 3 0,-8 1 13 0,-1 0 6 16,-1 0 3-16,-2 1 10 0,-6-1 2 16,-2 2 1-16,-2 0 16 0,-1 0 12 15,0 0 20-15,0 0 9 0,0 0 0 16,0 0-10-16,0 0-9 0,0 0-19 16,0 0-7-16,0 0-11 0,0 0-1 0,0 0-19 15,0 0-6-15,0 0 0 0,0 0-7 16,0-2-180-16,0 0-148 0,-2-2-435 15,-3-2-1338-15,12 20 1926 0</inkml:trace>
  <inkml:trace contextRef="#ctx0" brushRef="#br0" timeOffset="182282.27">4778 2883 434 0,'0'0'557'0,"0"0"-251"16,0 0-84-16,0 0-21 0,0 0-16 16,0 0 20-16,0 0 15 0,0 0-42 15,0 0-133-15,12-41-45 0,5 33-19 16,5-1-1-16,4 2 20 0,4 1 20 15,-2-1-3-15,-1 0-17 0,-5 5-16 16,-3 1-26-16,-7 1-68 0,0 3-13 16,-6 8 19-16,-2 0 69 0,-3 3 31 0,-1 3 4 15,0 3 4-15,-6-1 22 16,-2 3 9-16,-5 0-15 0,1-1-20 0,0 1 0 16,-1-1 3-16,3 0 0 0,-1-2-3 15,5-1 1-15,2 1 0 0,-1 0-1 0,4 0 13 16,1-1-10-16,0 2 39 0,0 0-42 15,0 1-94-15,0 6-442 0,1-5-776 16</inkml:trace>
  <inkml:trace contextRef="#ctx0" brushRef="#br0" timeOffset="182452.07">4949 3455 1443 0,'0'0'396'0,"0"0"-123"15,0 0 15-15,0 0 22 0,0 0-27 16,0 0-65-16,0 0-27 0,0 0-67 16,0 0-83-16,0 0-41 0,0 0-12 15,4-23-23-15,-4 23-32 0,-4-1-255 0,-1 0-409 16,-5 1-1204-16</inkml:trace>
  <inkml:trace contextRef="#ctx0" brushRef="#br0" timeOffset="183615.3">3559 6033 1424 0,'0'0'176'0,"0"0"-101"15,0 0-33-15,0 0-16 16,60-33 7-16,-38 25 22 0,1 3 23 0,-2-1-20 16,-2 3-16-16,-1 0-42 0,-7 3-34 15,1 0-25-15,-4 4-9 0,0 4-46 16,-3 4 98-16,-3 3 16 0,-2 2 3 15,0 5 33-15,-4 2 3 0,-5-1-13 16,-2 2 39-16,-1-1-63 0,1-1 24 16,-2 0 23-16,1-1-10 0,2-2-20 15,1-1-2-15,2-3 8 0,3 0-2 0,0 0 13 16,2 1-35-16,2-2 31 0,0 2-29 16,0 2-1-16,3 0 40 0,1 8-42 15,0-3-471-15,0-5-1118 0</inkml:trace>
  <inkml:trace contextRef="#ctx0" brushRef="#br0" timeOffset="183784.84">3747 6667 2360 0,'0'0'455'0,"0"0"-268"16,0 0-78-16,0 0 79 0,0 0 130 15,0 0-44-15,0 0-75 0,0 0-62 16,0 0-75-16,0 0-62 0,0 0-15 15,1 0-35-15,-1 0-19 0,0 0-38 16,-5 0-353-16,-4-2-691 0,-1-3-1085 0,33 12 2035 16</inkml:trace>
  <inkml:trace contextRef="#ctx0" brushRef="#br0" timeOffset="187770.98">6302 4595 1727 0,'0'0'211'0,"0"0"-147"0,0 0-63 16,0 0 27-16,0 0 50 0,0 0-30 0,0 0 4 15,0 0-29-15,-29-46 29 0,27 40 58 16,-3 1-7-16,2-1-12 0,1 0-7 16,-2 0-43-16,1 0 11 0,0 1-36 15,1 1 0-15,-1-1 29 0,0 2-32 16,-3-2 10-16,2 1-7 0,-1-1-5 15,-3 2-11-15,-2-3-41 0,-4 2 2 16,1 0-25-16,-6 1 41 0,-2-1-6 16,0 0 15-16,-2 0 14 0,-2-1 32 15,3 1-19-15,3-2 23 0,-1 2-14 16,5-2 4-16,-3 0-4 0,1 0-20 16,2-1-1-16,-1 0-2 0,4 2-6 0,-2 1-6 15,0-2-3-15,2 2-26 16,-3 1 7-16,1 1 12 0,-3 1-28 0,-2-1 19 15,-6 0 30-15,-1 2 2 0,-2 0 0 0,-5 0 2 16,-1-1-2-16,0-1 12 16,-3 1 1-16,1-2 10 0,3 0-4 0,1-2 1 15,3 2 5-15,1 0-1 0,4 0-24 16,4 1-1-16,-1-2-18 0,1 1-27 16,2 0 43-16,-1 1-13 0,0 1 15 15,-3-1 0-15,-1 0-2 0,-1 2 3 16,-1-3 0-16,-1 3 16 0,0-3-14 15,-1 1 21-15,-3-2-22 0,2-1 12 16,-3 0 9-16,1 0-20 0,-2 0 9 16,1-2-11-16,-3 2-23 0,3 0 21 15,-3 1-36-15,2 1 34 0,1-1 2 0,-2 2 2 16,3-1 0-16,-2 0 10 0,0-2-10 16,-1 2 0-16,0 0 0 0,0-3 3 15,-1 4 7-15,-1-3-8 0,1 3-2 0,-4-1 0 16,0 0-23-16,-2-1 23 0,0 1 0 15,-2 0 0-15,1 1-1 0,-1-1-1 16,2 1 1-16,1 0-1 0,0-1 2 16,-1 1 0-16,0-2 2 0,1 1 17 15,-1-2-2-15,1 1-14 0,0-1 19 16,0-1-19-16,2 0-3 0,0 1 0 16,-1-1-11-16,1 2 10 0,-2 2-34 15,2-1 21-15,-2 3 12 0,-2 0 1 16,0 0 0-16,-1 3-18 0,-2 1 18 0,0-2 1 15,-1 0 9-15,1-1 14 0,-3-1 3 16,5 0-4-16,0 0 7 0,1-1-13 16,2-3-3-16,1-3 6 0,2 2-3 15,0 0-16-15,0 1-24 0,2 1 22 16,2 1-37-16,-3 2-3 0,0 0 10 16,-1 2 0-16,-2 3 5 0,-2 2 25 0,0 0-6 15,-1 0 8-15,2 0 16 16,1-1-16-16,-1 1 1 0,2-2 1 0,3 1 14 15,-2-1-6-15,0-1-9 0,-2 2-1 16,1-3 3-16,2 2-3 0,-2-1-1 16,0 1-1-16,-2-2 4 0,1 2 9 15,0 0-11-15,0 0-2 0,0 0-11 0,0 1 13 16,-2-1 2-16,0 0 24 0,0 0-26 16,-1-1 0-16,0 0-1 0,2 1 1 15,2-1 3-15,1 0 7 0,4-1-7 16,-1-1 26-16,4 0-9 0,0 2-17 15,3-3-2-15,2 0 54 0,3-1-30 16,4 0 65-16,1 0-6 0,3 0-82 16,1 0 17-16,0 0-19 0,2 0-32 15,-4 2-42-15,2-1 10 0,-1 1 16 16,-2 3 6-16,1 0 23 0,3 1 2 16,-1 0 5-16,4-1 8 0,2 1-12 15,1-2-22-15,5 0-20 0,0-2-101 16,8 2-2-16,9 0 76 0,10-1-168 0,38-3-130 15,-5 0-590-15</inkml:trace>
  <inkml:trace contextRef="#ctx0" brushRef="#br0" timeOffset="189599.75">6166 4565 443 0,'0'0'245'0,"0"0"-115"16,0 0-130-16,0 0-48 0,0 0 48 15,0 0 166-15,0 0-46 0,0 0 24 16,0 0-17-16,0 0-62 0,47 48 10 16,-32-36-14-16,4 2-9 0,1 2-9 15,3 0 9-15,3 4 3 0,2-1-19 16,-1 3 3-16,-2 0 10 0,-2 4-11 16,-1-2 14-16,-3 1-13 0,-4 1 20 15,-2 1 2-15,-5 0-22 0,-3 2 84 0,-3 4-74 16,-2-1 25-16,-1 1-22 0,-4 3 6 15,-1-1-16-15,-3 2-19 0,1 1 9 16,1 0-16-16,-1 1-15 0,3-1 16 16,-3-1-16-16,3-1 12 0,1-2-12 15,3-4 0-15,0-5 0 0,0-2 0 16,0-5-1-16,0 0 1 0,-3-3 11 16,-2-1 10-16,-3-1 1 0,-1 1 19 0,-5 0-10 15,-2-2 16-15,-3 5 10 0,1-2-23 16,-2 2-15-16,0 1-1 0,1 0-16 15,-2 1 10-15,0 1-10 0,0 0 0 16,1-1 10-16,-1 0 0 0,0-4-10 16,-3 1 20-16,3-4-11 0,-3 0 1 0,0 0 7 15,-3-2-1-15,1-2-16 0,1 0-1 16,2 1-2-16,-1-1-16 0,3 0-3 16,3 2 0-16,3 0-1 0,-2-1 1 15,0 3 17-15,-1-1-1 0,-4 1 3 16,-1 3 1-16,-5 1 1 0,-2 0-2 15,-5 1 3-15,-1 0-3 0,-2 2 0 16,1-1 0-16,-2 0-3 0,2 0 0 16,3 1-13-16,0-2 14 0,1 0 2 15,2-2 3-15,-3-1 13 0,1-1 6 0,0-2-18 16,-3 2 15-16,-1-1-18 0,-1-2 1 16,0 1-1-16,-2-1-1 0,-1 2-13 15,-1 0-6-15,-3 4 19 0,-3 0 0 16,0 1 0-16,-4 0 0 0,2 2 1 15,-3-2 0-15,3-1 1 0,1 0-1 16,3-1 1-16,-1-1 2 0,2-1 8 16,2-2-9-16,-3 1 9 0,-2-3-9 0,2-1 9 15,-2 1-11-15,-1-4 2 0,0 2 0 16,-1-2-3-16,3 2-1 0,-3-1-2 16,2-2 0-16,-1 3-13 0,1-2 14 15,-3 0 2-15,2 3 2 0,-2-3 11 16,2 2-10-16,3 0 17 0,-2-1-8 0,5 0-8 15,1-1 18-15,3 0 0 0,1 0-9 16,2-3-10-16,0 2 13 0,3-1-15 16,-3 0-1-16,-2 1 0 0,-2-1-1 15,-2 3-1-15,-1 0 0 0,-4 1 2 16,1 0 12-16,2 0 26 0,0 2-16 16,1-2-9-16,3-1 6 0,3 1 1 15,0-3-8-15,2 1 7 0,1-1 1 16,5-4-1-16,-1 2 3 0,4-2-3 15,-1 0 0-15,2 0 0 0,0 0-3 16,0 0-5-16,-3 0-11 0,1 0-16 0,-6 0-7 16,-1 0 4-16,-1 4-3 0,-2 2 0 15,-3-1 6-15,1 1 16 0,2 0 0 16,1-1 1-16,3 0 1 0,3-2 14 16,2-2-3-16,2 2-1 0,3 0 1 0,-1-3-11 15,-1 0 14-15,-1 0-3 0,0 0-11 16,-4 0-2-16,-1 0 1 0,-4 0 1 15,-3 0-2-15,-4-3-12 0,0 3-27 16,0-3 1-16,-3 3 19 0,5 0 19 16,1 0 3-16,3 0 20 0,0-1-22 15,1 0 18-15,1-1 6 0,4-2 4 16,0 0 18-16,5-1 14 0,1-2-11 16,-1 0 20-16,2 3 53 0,2-2-79 0,-1 1-44 15,-1 0 0-15,-1 2-25 0,-4 1 6 16,0 2-16-16,-5 0 4 15,2 1 2-15,0 1 15 0,4 0 14 0,1 0 12 16,7-1 1-16,1-1-10 0,6 0 19 16,-1 0 0-16,2 0 19 0,2 0 32 15,-1-1 14-15,3-3-40 0,-4 1 14 16,3-1-27-16,-3 1-31 0,1-2-2 0,-2 1-1 16,1 1-14-16,-1 0-14 0,0 0-5 15,2 1 30-15,-2 0-15 0,2 0 5 16,0 2 10-16,2-2 3 0,1 2 1 15,2-1 30-15,4 1 14 0,1 0 27 16,0 0-7-16,1 0-21 0,0 0-44 16,0-2 0-16,0 2-37 0,0 0-13 15,0 0-16-15,0 0-13 0,0 0-21 16,0 0-118-16,0 0-10 0,0 0-100 0,0 0-112 16,3 0-297-16,0 2-521 0,-9-2 542 15</inkml:trace>
  <inkml:trace contextRef="#ctx0" brushRef="#br0" timeOffset="-206188.94">20863 1961 101 0,'0'0'581'0,"0"0"-366"16,0 0-17-16,0 0 69 15,0 0 0-15,0 0-4 0,48-48-16 0,-38 41 51 16,-5 2-53-16,0 2-45 0,0 1-14 16,-4 0 3-16,-1 2-59 0,0-1-60 15,0 1-70-15,0 0-51 0,0 1-79 16,-4 6-56-16,-1 2 137 0,-1 8 49 15,-3 0 45-15,2 7-22 0,-2 1-11 16,2 4-10-16,3 0 10 0,1 0-11 16,0 0 1-16,1-1-1 0,-1-1 0 15,-4-2-1-15,0-1-2 0,-4-3 0 16,-2-1 2-16,-2-3 2 0,-4-1-1 0,0-4 19 16,-1-2-8-16,0-2-8 0,0-3 37 15,0-1-12-15,-1-3 3 0,1-1-7 0,-1 0 10 16,1 0-33-16,2-1 27 15,2-1 0-15,3-2-4 0,0 0-9 0,6 0 0 16,0-1 29-16,4 0-45 0,3 0-39 16,0-3-267-16,14-8-317 0,2 2-677 15</inkml:trace>
  <inkml:trace contextRef="#ctx0" brushRef="#br0" timeOffset="-205936.89">21284 1881 2368 0,'0'0'349'0,"0"0"-230"16,0 0 54-16,0 0 29 0,0 0-94 16,0 0-108-16,0 0-111 0,0 0-37 15,0 0 148-15,0 0 74 0,0 0-10 0,-9 69 35 16,-7-34-73-16,0 4 5 0,-3 1-2 15,1 0-26-15,2-4 10 0,1 0-11 16,3-6 11-16,1 1-12 0,4-4-1 16,-2-3-105-16,5 0-84 0,2-5-199 15,2-4-317-15,1-6-464 0</inkml:trace>
  <inkml:trace contextRef="#ctx0" brushRef="#br0" timeOffset="-205751.93">20975 2131 2491 0,'0'0'342'16,"0"0"-246"-16,0 0 45 0,0 0-141 0,0 0-80 15,0 0-7-15,85-30 55 16,-52 28-23-16,5 2 26 0,2 0 17 0,1 0-8 16,-1 2-312-16,-1 1-96 15,-3-1-7-15,-6-2-83 0,-2 0-26 0,-5 0 81 16</inkml:trace>
  <inkml:trace contextRef="#ctx0" brushRef="#br0" timeOffset="-205505.85">21439 2097 217 0,'0'0'499'0,"0"0"39"0,0 0-164 16,0 0-23-16,0 0-46 0,0 0-56 16,0 0-46-16,0 0-139 0,0 0-54 15,-43-25-10-15,36 28 0 0,-3 5-3 16,3 1 16-16,2 5-4 0,3-1 7 0,2 5 20 16,5 0-4-16,8 1-6 0,6 0 2 15,5-2-8-15,2-4 5 0,-3-1-5 16,0-3-20-16,-3-6-39 0,-5 1 13 15,-6-4 17-15,-1-2 9 0,-5-5 45 16,-3-5-44-16,0-1-1 0,-2-5-43 16,-7 0 30-16,-1-1 4 0,-3-2 9 0,-1 1-13 15,-2 3 0-15,-2 0-22 0,1 4 34 16,-2 2-38-16,2 6-25 0,3 1-17 16,0 3 4-16,3 1-192 0,5 0-116 15,7 5-174-15,5-1-422 0</inkml:trace>
  <inkml:trace contextRef="#ctx0" brushRef="#br0" timeOffset="-204889.72">21639 2072 1805 0,'0'0'315'0,"0"0"-111"0,0 0-59 15,0 0-87-15,58-21-54 0,-37 21 9 16,1 1-13-16,2 7 2 0,0 0-2 15,0 6 9-15,-5 1-9 0,-3 4-25 16,-4 0-1-16,-7 1 0 0,-3-1-6 0,-2-2-1 16,-6-3 7-16,-3-2 26 0,-5-2 0 15,-1-4 62-15,-2-2 61 0,4-4 67 16,-2 0 60-16,2 0-13 0,4-4-4 16,0-3-47-16,4-1 38 0,3-4-53 0,2-1-118 15,0-4-53-15,8-1-89 0,6-2 45 16,3 0-66-16,4-1-6 0,3 1-39 15,4 3-70-15,-2 5-117 0,0 0-121 16,-1 5-98-16,1-1 58 0,-3 1-2 16,-3 3 192-16,-2-1 264 0,-5 2 49 15,-2-2 222-15,-5 1 201 0,-2 1-48 16,-2 2-21-16,2 0-17 0,-4 1-260 16,0 0-77-16,0 5-121 0,0 2 121 15,-5 3 110-15,1 6-1 0,-1 1-47 16,-1 3 57-16,-3 2-71 0,2-1-46 15,-2 2 37-15,3-2-36 0,1-2 1 16,0 0-8-16,-1-4 5 0,2-1-2 0,2-4 1 16,0-2-2-16,1-4 0 0,0 1 2 15,1-5 3-15,0 0 97 0,0-2 108 0,2-7-70 16,4-4-119-16,6-1-19 16,0-3-16-16,6-2 15 0,2 0-18 15,4 1-4-15,4-1 7 0,-1 2-9 0,3 4 9 16,-2 2-16-16,-2 4 3 0,0 4-3 15,-5 2-13-15,-3 1 10 0,-3 3-29 16,-1 6 35-16,-5 2 29 0,-2 5 26 16,-3 2 9-16,-1 2-19 0,-3 1 10 15,0 0-1-15,-6 1-2 0,-2-2-23 16,1-1 12-16,-1-2 2 0,0-3-14 16,8-2-318-16,0-4-435 0,3-4-1071 0</inkml:trace>
  <inkml:trace contextRef="#ctx0" brushRef="#br0" timeOffset="-204522.77">23017 2002 1467 0,'0'0'296'16,"0"0"-170"-16,0 0 20 0,0 0-13 15,0 0 36-15,21-46-14 0,-19 38 71 0,-2 1-78 16,0 1-33-16,0-1 74 16,-2 4-32-16,-3-2-52 0,-2 1-105 0,-3 2-58 15,-4 2-18-15,-5 0 9 0,-4 7 67 16,-1 2 1-16,-4 3 31 0,-2 3 19 15,2 5-48-15,1 1 16 0,5 2-18 16,7 2-1-16,3 1-13 0,8 1 13 0,4 2 26 16,9-1 15-16,11 0 17 0,10 1-30 15,4-5-28-15,7-2-95 0,3-5-170 16,-2-5-130-16,10-5-291 0,-11-5-117 16,-6-2-431-16</inkml:trace>
  <inkml:trace contextRef="#ctx0" brushRef="#br0" timeOffset="-204315.66">23299 1939 1630 0,'0'0'721'0,"0"0"-315"0,0 0-110 16,0 0-296-16,0 0-16 0,0 0-177 16,0 0 193-16,0 0 132 0,0 0 44 15,-22 58-61-15,11-33-54 0,2 2 44 16,-1 2-51-16,2 2-26 0,-1 1-2 0,3-1-23 15,2 2 0-15,2-3 10 0,1-1 3 16,1-3-16-16,0-2-149 0,2-4-96 16,3-3-108-16,6-4-357 0,-1-4-444 15</inkml:trace>
  <inkml:trace contextRef="#ctx0" brushRef="#br0" timeOffset="-203305.86">23506 2184 1942 0,'0'0'470'0,"0"0"-63"15,0 0-103-15,0 0-86 0,27-51 10 16,-26 46-38-16,2 1 14 0,-3 3-71 16,0 1-133-16,-6 0-61 0,-4 5-130 15,-9 4 103-15,-5 2 56 0,-6 3 30 16,1 2 1-16,1 1-10 0,4-2-5 16,4 0-19-16,5-1-51 0,4-4 26 15,5 0-26-15,0-3-3 0,5-2 13 0,1-2-14 16,2-1-6-16,6-2 61 0,3 0-10 15,4-7-73-15,3-2-24 0,0-2 90 16,2 1 49-16,-2-4 1 0,-2 3 2 16,-1 0 26-16,0 3 115 0,-5 0-60 15,1 2-20-15,-5 2 16 0,0 3-20 0,-3-1 10 16,-1 2-67-16,0 0-79 0,1 5-88 16,-1 3 167-16,3 3 61 0,0 4-16 15,-2 0-16-15,1 3 9 0,0 0-16 16,3-1 1-16,2 0-11 0,0-1 1 15,5-3 19-15,3-1-3 0,1 0-27 16,0-7 30-16,1-1-26 0,0-2-6 16,-2-2-60-16,3-4-58 0,-2-3 8 15,1-5-50-15,-2-3-62 0,2-2-85 16,-2-3 2-16,-2-4 117 0,-1 0 51 16,1-2 46-16,-3 1 91 0,-2 1 23 0,-3 5 48 15,-1 3 95-15,-2 3 94 0,-2 3 15 16,-2 5-39-16,0 3 22 0,0 2-146 15,0 0-112-15,0 3-228 0,-4 4 224 16,-1 4 4-16,-3 4 46 0,1 0 15 0,-4 4-26 16,4 0-9-16,0 1 9 0,-3 0-32 15,4-1-2-15,1 2 63 0,-1-4-62 16,3-1-1-16,2-1 2 0,1-2 10 16,0-1 1-16,2-2-13 0,2-6-1 15,4 1 2-15,1-5 7 0,3 0-9 16,1-2-106-16,3-5-51 0,1-5 35 15,1-3 15-15,0-4 30 0,-1-1 18 16,-1-1 59-16,0-1 48 0,1 0-46 16,-2 1 89-16,-2 3 9 0,-1 4 25 15,-4 2-16-15,0 4 1 0,-5 3 18 0,-1 2 12 16,-2 2 3-16,0 1-143 16,0 0-6-16,0 1-182 0,0 5-36 0,0 4 176 15,-3 2 48-15,1 3 11 0,-1 4 24 16,0 0-22-16,0 3-12 0,3 0 12 15,0-1 0-15,0-1 6 0,0 1-19 16,4-1 0-16,2-2 0 0,0 0 20 0,4-3-18 16,-2-1-2-16,5-2 13 0,-4-5 0 15,3-3-10-15,-4-3 74 0,2-1 22 16,-2-7-7-16,1-3-73 0,1-4-19 16,-1-3-16-16,2-3 0 0,-1-3 14 15,2-2 2-15,5-1 24 0,2-3-24 16,2 0-12-16,4 4-26 0,-1-1 38 15,1 6 0-15,-1 6 0 0,-4 5-13 0,-1 3-29 16,-4 4-2-16,2 2-33 16,-3 0 20-16,-1 4 21 0,-1 4-31 0,1 6 41 15,-4 3 10-15,2 5 14 16,-3 3 2-16,-2 4 13 0,-1 2 3 0,-4 0 7 16,-1-1 2-16,-4-2 26 0,-4-1-19 0,-2-5-9 15,-3-2-10-15,-4-6-12 16,-1-2 0-16,-4-7 24 0,-2-3 26 0,-3-2-9 15,-3-7-4-15,1-3-16 0,1-4-22 16,5-3 0-16,3-2-22 0,9-1-16 16,4 1-93-16,14-10-235 0,4 7-623 15,5 2-820-15</inkml:trace>
  <inkml:trace contextRef="#ctx0" brushRef="#br0" timeOffset="-202789.81">24475 2418 1110 0,'0'0'1646'0,"0"0"-1491"16,0 0-155-16,0 0-62 0,0 0 62 0,63-17 2 0,-45 12 27 16,1-2-27-16,-3 0-2 15,3-3-12-15,-1-2-14 0,1 0-80 0,0-4-129 16,-2 3-128-16,0-4 143 0,-4 0 103 15,1 0 117-15,-6 1 19 0,-1 3 108 16,-2 1 148-16,-3 2-9 0,0 3-37 16,-1 2 2-16,-1 1-42 0,0 4 6 15,0-2-52-15,0 2-143 0,0 0-57 16,-4 2-83-16,-4 5 92 0,-4 2 48 16,-3 4 3-16,3 4-1 0,-3 2-2 0,6 4 0 15,1 2 23-15,5 2-10 16,3-1 2-16,0-1 5 0,4-3-18 15,6-2 17-15,0-4-16 0,4-6 26 0,-4-1-1 16,3-6 23-16,-2-3 22 0,0 0 48 16,3-8-36-16,0-4-41 0,1-3-19 15,2-4-23-15,2-2-2 0,1-2-13 16,0-3 10-16,2 0-7 0,2 1 7 0,1 1-16 16,0 3-3-16,-1 6-3 0,-2 3 9 15,-1 5-22-15,-4 6-41 0,0 1-13 16,-3 6 16-16,1 4 37 0,-2 4 11 15,-3 3 28-15,1 4 35 0,-6 1 19 16,-2 2-6-16,-3 1-7 0,0-1 10 16,-6-1-32-16,-4-2 0 0,-3-2-4 15,-1-1-15-15,-6-3 0 0,-11-3-158 0,2-6-321 16,4-4-827-16</inkml:trace>
  <inkml:trace contextRef="#ctx0" brushRef="#br0" timeOffset="-202653.84">25215 2494 1261 0,'0'0'2723'15,"0"0"-2320"-15,0 0-269 0,0 0-134 16,0 0-84-16,0 0-143 0,0 0-150 16,0 0-340-16,-61-16-1194 0</inkml:trace>
  <inkml:trace contextRef="#ctx0" brushRef="#br0" timeOffset="41630.28">24499 6770 2161 0,'0'0'285'0,"0"0"-224"0,0 0-35 15,0 0 38-15,0 0-6 0,0 0 33 16,0 0-8-16,0 0 4 0,0 0 22 15,0 0-16-15,17-23-32 0,-17 23-36 16,0 0-25-16,0 0-22 0,0 0-32 0,0 6-62 16,1 3 116-16,1 7 100 0,-1 3 31 15,0 5-36-15,-1 4-6 0,1-2-19 16,-1 5-28-16,2-1 11 0,-1-1-11 16,3 1-20-16,3-2-6 0,1-3-15 15,2-2 21-15,0-6 13 0,3-2-17 16,-1-7 11-16,5-4 15 0,4-2 16 15,10-2 6-15,10-9 31 0,20-9 38 16,24-13-57-16,26-11-50 0,15-8-27 16,-1-1 1-16,-5-2-1 0,-9 1 15 0,1 0-16 15,-3 4-30-15,-4 4-14 0,-13 9-53 16,-18 7-19-16,-18 9 9 0,-22 8 50 16,-15 5 35-16,-10 3-6 0,-5 3-98 15,-3 0-131-15,-1 7-335 0,-9 7 115 16,-29 18-23-16,0-4-189 0</inkml:trace>
  <inkml:trace contextRef="#ctx0" brushRef="#br0" timeOffset="42697.25">25966 8476 1527 0,'0'0'527'0,"0"0"-310"0,0 0-133 16,0 0-19-16,0 0-14 0,0 0-2 0,0 0 22 16,0 0-10-16,0 0 17 0,0-9 21 15,0 9 4-15,0 0-29 0,0 0-45 16,0 0-29-16,1 0 0 0,2 3-32 15,0 1 32-15,3 4 67 0,-1 0 29 0,1 5-16 16,2 3-16-16,0 4 79 0,-2 1-48 16,2 1-32-16,-1 2-18 0,4-2 5 15,-3 1-18-15,1 0-4 0,4-2-12 16,-2-2 12-16,0-1-12 0,3-1 3 16,-2-2 9-16,4-2-12 0,1-2 3 15,4-2 6-15,1-5 10 0,8-2 8 16,3-2 9-16,8-4-12 0,8-5-9 15,13-9-6-15,11-6-3 0,18-12-9 16,3-4-10-16,2-2 12 0,-4-4 4 16,-6 4-18-16,2 1-1 0,0 5 0 0,-9 7-15 15,-6 8-4-15,-18 5-9 0,-15 5 3 16,-13 4 9-16,-6 2 14 0,1 1 2 16,-2-2-1-16,-1 3 0 0,-6 1-11 15,-6 1-4-15,-4-1-9 0,-2 2-23 16,-1 0-15-16,0 2-50 0,0 2 28 0,-1 1 41 15,-2 2 31-15,-2 0 12 0,0 2 0 16,-1-2-21-16,2 1-95 0,-2-3-86 16,-1 1-107-16,1 0-134 0,-2-6-236 15,-1 0-722-15</inkml:trace>
  <inkml:trace contextRef="#ctx0" brushRef="#br0" timeOffset="67822.83">26439 11099 881 0,'0'0'629'0,"0"0"-401"0,0 0-95 16,0 0 13-16,0 0 10 0,0 0 22 16,0 0 3-16,0 0-65 0,0 0-55 0,-1-20-6 15,1 20-10-15,0 0-13 0,0 0-6 16,-1 0 9-16,1 0-3 0,0 0-30 15,0 0-2-15,0 0-22 0,0 0-13 0,0 0-10 16,0 0-13-16,0 1-23 0,0 2 30 16,0 2 51-16,0 1 30 0,0 3 24 15,1 0-5-15,-1 2-1 0,0 1-13 16,0 0-6-16,0-1 0 0,0-1-3 16,-2 0-4-16,1-1 7 0,0-2-16 15,0-1 0-15,0 1 0 0,1-3 0 16,0 0-13-16,0 0 1 0,2-2 15 15,3-1 16-15,5-1 16 0,3 0 9 16,5-2 17-16,9-4 37 0,4-5-38 0,7-3-28 16,4-4-13-16,1-2-10 15,3 0 9-15,-1-1-9 0,-4-2 1 0,-7 3-20 16,-2 1 25-16,-8 3 13 0,-6 3-3 16,-2 2-16-16,-6 0 0 0,0 3 4 15,-3-1-24-15,-1 1 17 0,0 1-19 0,-3 2-3 16,-1 0 2-16,-1 2-11 0,-1 2 9 15,1 0-23-15,-1 1-8 0,0 0-7 16,0 0-3-16,0 0-7 0,0 0-3 16,0 0-9-16,0 0-14 0,1 5-56 15,1 3-251-15,1 1-594 0,2-6-591 0</inkml:trace>
  <inkml:trace contextRef="#ctx0" brushRef="#br0" timeOffset="146180.73">27910 11814 287 0,'0'0'707'0,"0"0"-518"16,0 0 13-16,0 0-10 0,0 0-42 15,0 0-20-15,0 0 61 0,0 0-25 16,0 0 15-16,0 0 19 0,0 34-32 15,0-32-39-15,0 2-43 0,0 0-25 0,0-1-13 16,0 1-6-16,0-1-4 0,0-2-9 16,-1 2-7-16,1-2-9 0,0 1 6 15,0-2 4-15,0 0 12 0,0 0 22 16,0 0 32-16,0 0 98 0,0 0-23 16,0 0-29-16,0-3-21 0,4-4-57 15,1-1-29-15,0-3-25 0,5-4 0 16,1 0 19-16,3-1-20 0,3-4 0 15,2 1-2-15,4-2-2 0,2 0-20 16,4 0 0-16,-1 2 20 0,-1 1-23 0,0 4-3 16,-4 4 5-16,-2 3-8 0,-4 3-4 15,-3 3 1-15,0 1-7 0,-2 3 3 16,-3 2 3-16,-2 2 4 0,2 3 9 0,-4-1 20 16,-2 1 2-16,-1 3 0 15,-1-2 0-15,-1 1 0 0,0-2 0 0,-1 0 0 16,-3-1 3-16,1-4 0 0,0 0 0 15,-1-2 10-15,-1 0-10 0,3-2-1 16,0 2 14-16,2-3 0 0,-1 0 28 16,1 0 15-16,0 0-34 0,0-6-25 15,0 2-81-15,2-3-23 0,1-3 50 16,4 2 13-16,-3-3 26 0,-1 1 12 16,0 1 3-16,-1 0 3 0,-2 0 19 15,0 2-22-15,0 0 14 0,-2 0-14 16,-2 1-1-16,-4 1 1 0,-1 1 0 0,-1 1-15 15,-5 1-8-15,-2 2-2 0,-2 0 6 16,-3 3 16-16,1 4 3 0,-2 3 12 16,-1 1 22-16,1 4 11 0,0 3-11 15,1 3 1-15,5 1 3 0,2 0 6 16,1 2-44-16,7-1 16 0,3 1-16 16,4-2 18-16,1-1 11 0,8-2 27 0,8-2-3 15,5-1-1-15,2-4-9 0,6-1-8 16,-1-3-11-16,1-2-24 0,-3-2-46 15,-4-3-71-15,-2-1-59 0,-6-1-83 16,-3-4-81-16,0-4-173 0,0-8-221 16,-2 3-375-16</inkml:trace>
  <inkml:trace contextRef="#ctx0" brushRef="#br0" timeOffset="146931.34">28514 11737 2164 0,'0'0'395'16,"0"0"-247"-16,0 0-16 0,0 0 67 15,0 0-23-15,0 0 12 0,0 0-26 16,0 0-58-16,0 0-40 0,0 0-64 16,0 0-8-16,9-10 8 0,-17 25 26 15,1 2-4-15,2 3-7 0,1 1-2 0,3 0-10 16,1-2-3-16,0-1 1 0,6-4-1 16,2-1 0-16,5-4 15 0,0 0 10 15,0-4 3-15,2-1 10 0,1-3 3 16,-3-1 0-16,1-5-1 0,1-2-7 15,-2-4-33-15,1-4-36 0,-1-2-14 16,0-3 16-16,0-2-32 0,-1 0-13 0,-3 1 32 16,1 2 47-16,-4 2-2 15,-2 2 4-15,0 4 11 0,-3 5 12 0,-1 1 38 16,0 3-40-16,0 2-9 0,0 0-14 16,0 0-22-16,-5 4-22 0,0 2 38 15,-3 4 6-15,1 2 19 0,0 4-17 16,-1 1 17-16,4 3-18 0,3-2 1 15,1 2 1-15,0-1 13 0,5-1-13 16,6 0 22-16,-1-2-22 0,4-2 35 0,3-2-23 16,0-1 11-16,0-5 5 0,-2-1 1 15,0-3 3-15,0-2-4 0,-4-2-31 16,1-5-3-16,1-5-32 0,-3-1-35 16,3-5-5-16,-2-3 12 0,1-4 19 15,-1-3-22-15,1-3-28 0,1-1-8 16,-3 0 67-16,2 0 35 0,-2 4 38 15,-1 3 19-15,-2 4 67 0,-2 6-2 16,-1 4-15-16,1 2-6 0,-3 5-23 0,-1 0-9 16,0 3 3-16,0 1-7 0,-1 0-65 15,0 1-10-15,0 7-24 0,0 8 34 16,0 5 65-16,0 6-12 0,0 5 6 16,-4 5-16-16,-2 0-9 0,3 0 0 15,0-1-15-15,2-1-16 0,1-6-1 16,0-2 0-16,1-6-1 0,4-2 1 0,4-4 13 15,-3-4-15-15,2-4-27 0,1-1-78 16,1-6-87-16,1 0-99 0,7-14-160 16,-5-3-579-16,1-2-597 0</inkml:trace>
  <inkml:trace contextRef="#ctx0" brushRef="#br0" timeOffset="147090.94">28915 11729 3220 0,'0'0'685'15,"0"0"-384"-15,0 0-207 0,0 0-54 16,0 0-37-16,57-8 37 0,-20 5 25 16,6 0-37-16,5 0-28 0,2 1-1 15,-1-1-14-15,-5 0-47 0,4-3-451 0,-16 1-854 16,-9 0-1104-16</inkml:trace>
  <inkml:trace contextRef="#ctx0" brushRef="#br0" timeOffset="149542.09">31231 11390 742 0,'0'0'242'16,"0"0"-37"-16,0 0-20 0,0 0 43 16,0 0-10-16,0 0 16 0,0 0-7 15,0 0-33-15,0 0-46 0,0 0-9 16,-13-36-14-16,13 34-25 0,0 0 18 16,0 0-25-16,0 1-29 0,0 1-32 15,0-3-19-15,0 3 3 0,0 0-4 0,1-1-12 16,-1 1-11-16,0 0-18 15,0 0-19-15,0 0-13 0,0 0 1 0,0 0 2 16,0 0-3-16,0 1-6 0,0 3 25 16,0 2 42-16,3 1 16 0,2 4 10 15,2 3-10-15,7 3 25 0,6 5 4 16,5 1-3-16,7 5 0 0,3 1-20 0,6 4 0 16,5 0 13-16,0 3 39 0,3 1 15 15,2 1 10-15,-1 1-20 0,2-1-22 16,-1-3-6-16,-1 0-10 0,-5-6-38 15,-4-3-2-15,-5-4 18 0,-9-5-17 16,-6-3-2-16,-5-3 0 0,-8-3-3 16,-1-2-10-16,-4-3 10 0,0 1-9 15,-3-2 9-15,0-2 0 0,0 1 3 16,0-1 3-16,0 1 23 0,0-1-4 0,0 0 3 16,0 0-3-16,0 0 3 0,0 0 7 15,0 0 2-15,0 0 10 0,0-4-23 16,-2-1-21-16,-2-2-41 0,-3-2-119 15,1-2-81-15,-3 1-71 0,-6-12-205 16,1 2-625-16</inkml:trace>
  <inkml:trace contextRef="#ctx0" brushRef="#br0" timeOffset="150133.81">31902 11364 1649 0,'0'0'237'16,"0"0"-68"-16,0 0-52 0,0 0 64 16,0 0-49-16,0 0-12 0,0 0 6 15,0 0 6-15,0 0-10 0,0 0-36 16,0 0-54-16,5-14-32 0,-5 14-3 16,0 0 0-16,0 0-16 0,0 0-4 15,0 0-19-15,0 0-5 0,-4 5 47 16,-1 1 52-16,-6 1-1 0,2 1-16 15,-5 5-9-15,-4 1-4 0,-3 5-19 16,-3 1 20-16,-4 1-23 0,-7 6-2 0,-5 2 2 16,-5 5 35-16,-13 10-32 0,-15 9 23 15,-7 7-7-15,-2 1 0 0,9-7-6 16,10-6 3-16,13-13 0 0,12-6 9 0,10-8 13 16,3-3-16-16,0 0 20 0,-2 1 2 15,2 1 29-15,4-3 25 16,3-3 22-16,3-2-35 0,4-3-22 0,0 0-16 15,5-3-9-15,2-2-13 0,0-2-5 16,1 0-2-16,3-2 14 0,-1 0 18 16,1 1 12-16,0-1 28 0,0 0 96 15,0 0-50-15,0-2-56 0,0-3-43 16,2 1-27-16,3-3-10 0,-2 1-31 16,-1-3 10-16,-1 1-81 0,-1-2-71 15,0 0-88-15,-14-8-214 0,2 3-689 16,-5-2-1170-16</inkml:trace>
  <inkml:trace contextRef="#ctx0" brushRef="#br0" timeOffset="-135426.72">20613 8276 1289 0,'0'0'231'0,"0"0"-222"16,0 0-9-16,0 0-26 0,0 0 13 0,0 0 13 15,0 0 0-15,56-36 2 0,-44 31 30 16,-2 1 4-16,1-1-13 0,-1 1-21 16,0-2-2-16,1 3-13 0,0-3 12 0,6 1-3 15,0 0-9-15,3-1 10 0,2 0 3 16,2-2 0-16,-1 1 13 0,3-3-10 16,2 1 10-16,-2-3-13 0,2-3 3 15,2-2-2-15,-2-1-1 0,4-2 13 16,0 0 26-16,2-1-20 0,3-1 27 15,1-1-10-15,1-3 12 0,1 2-12 16,3-1-25-16,0-1-11 0,1 2-2 16,3-1 1-16,3-1 0 0,-2 1-1 15,4 0 0-15,-2 0 1 0,1-1-1 16,-2 1 2-16,-1-2 0 0,-1 2 36 16,-1 1-7-16,-1-2-13 0,3 0 0 15,-2 1 1-15,2-1 5 0,2-1-5 0,0 1-1 16,2-1 0-16,-4 2-3 0,2-1-13 15,-1 2-1-15,-3 1 1 0,5 1 0 16,-3-2 0-16,5 2-13 0,-1-2-3 0,3 2 13 16,6-5 3-16,11-4-10 0,6-4 10 15,0 0 2-15,-5 1 0 0,-10 3 11 16,-17 7 7-16,-7 2 9 0,-5 5 0 16,-3 1-3-16,8-5-24 0,8-4 24 15,15-6 10-15,10-3-14 0,11-3-12 16,2 3-10-16,-4 3 0 0,-4 5-21 15,-6 3 19-15,-2 2-13 0,2 2-17 16,-2 4 32-16,-2 1 0 0,5-3 52 16,0 5 0-16,3-1-23 0,4-1-29 15,-3 4-42-15,3-3 42 0,-1 5 0 0,6 1 0 16,0-1-1-16,1 2-1 0,0-2 2 16,-2 1-1-16,0-1 1 0,-2 2-3 15,-3-2-29-15,-1 3 19 0,-5-2-7 16,2 2 20-16,0 2-13 0,-1 0 10 15,5 2-16-15,1 0 18 0,-1 1-1 0,0 5 2 16,-4 0 16-16,2 2-15 0,-2 0-1 16,-4 3-13-16,1-1 12 0,-3 4 1 15,-1-3 0-15,3 0-1 0,-2 1-1 16,-1-3 1-16,1 3 1 0,-1-1 0 16,1 2-1-16,0 0 0 0,-1 0 0 15,-2 2-12-15,-1-1 11 0,-1 5-1 16,0-3-13-16,0 3 12 0,0-1-9 15,0 2 13-15,-1 1-1 0,0-1-13 0,-1 0 14 16,-1 3 0-16,-2-2 2 0,-10-3-2 16,-6-3-1-16,-8-2-5 0,-2 2 6 15,6 0 0-15,6 2-12 0,5 1 12 16,-3 3-3-16,-2-2-17 0,0 1 18 16,0 1-13-16,-2 0 15 0,1 1 0 0,-1 2-1 15,2-1 1-15,-2 2 0 0,-1 2 18 16,2-1-17-16,0 0-1 0,0 1 16 15,1 2-12-15,0-3-3 16,-2 0 18-16,-1 0-19 0,1 0-22 0,-4-2 5 16,-4-1 4-16,0-2-13 0,-2-1 4 15,-4-2 22-15,-2 0 13 0,2-1 19 16,-2 4 17-16,1-2-4 0,3 3-3 16,0 0-25-16,3 2-4 0,-1 2-11 15,2 2-1-15,1 0 15 0,-3 2-16 0,1 1 12 16,-3-1-12-16,-3-1-3 0,-3 1 2 15,-3-4-2-15,-1 1 3 0,-4-2 0 16,-2 1 0-16,-2-4 75 0,0 1-43 16,-3 0-28-16,2 0-3 0,-3 2 2 15,2-2 13-15,0 1-3 0,-3 0 3 0,2-2-16 16,-2 1 3-16,3 0-2 16,-3 0-1-16,-1 1 2 0,1 2 0 0,-1-3 14 15,-1 2-3-15,-1 0-13 0,1 0 13 16,-2 3-11-16,-1 0 17 0,-1 0-16 15,-1 0-1-15,0 0 11 0,-3 1 9 16,-2-2-18-16,-2 3-4 0,1-1 0 16,-4 0-3-16,2 0 3 0,-1 1-3 15,-2 1-10-15,3-1 10 0,-1 1-10 16,0-2 11-16,0 1 1 0,2-2 0 0,-1-1-15 16,-3 0 12-16,2 0 4 0,-3 2-13 15,-4 0 13-15,1-1 2 0,-1 2 0 16,-2 1-2-16,1 1 0 0,-2 1-3 15,2 2 1-15,0-2-1 0,2 1-9 16,-3-2 12-16,-1-1 2 0,1-2-2 0,-3 0 0 16,-1 0 18-16,-1-3-18 0,-5-2 3 15,1-1 16-15,-5 0 20 0,1 0-3 16,-4 0-14-16,-2 0-20 0,3 2 11 16,-3 0-11-16,1-2-1 0,-2 4 1 15,0-4-1-15,-1 2 1 0,1 0 0 16,-6-2-2-16,3 0 0 0,-1 0 0 15,-2-2-3-15,1-2-15 0,-2-1 17 0,0 0 1 16,-2-4 0-16,2 1 1 0,-2-2 3 16,-1 0-2-16,1 0 1 0,1-1 0 15,-3 2 13-15,2-3-13 0,1 0 13 16,-1 1-16-16,-1-3 2 0,0 1 14 16,-1-1-3-16,0 0-12 0,-10 1 14 15,-10-2-15-15,-11 1 0 0,-3-4-1 16,5 2-2-16,5-2-18 0,10 0 21 15,1 2 13-15,0-2-12 0,0 1 19 0,0 0 6 16,0-2-10-16,0 1-14 0,1-2 1 16,1 0 13-16,0-2 0 0,0 0-15 15,0 0 15-15,-1 0-13 0,0 0-3 16,-1 0 1-16,0-2 0 0,1 0-1 16,0 2 1-16,0 0 0 0,-1 3 0 0,0 2 1 15,0 2-1-15,-2 3 1 16,0-1-2-16,1 3 0 0,-2 2-22 0,3-3 6 15,-1-1-10-15,2 1 13 0,0-3 7 16,2 0-7-16,10 1 13 0,6-3-4 16,-7 4 2-16,-8 3-11 0,-7 1 13 15,-11 5 10-15,9 0 9 0,4-1 0 16,-1 3-19-16,-4 1-1 0,0 0 1 16,3 1 25-16,-1-5-23 0,3 1-1 15,2-2 1-15,0-3-3 0,1 1 1 16,-2 0 0-16,-4 0 1 0,1 3 0 0,-2 2 1 15,-2 1-1-15,2 2 12 0,-1-2-10 16,-2 1-3-16,3 0 23 0,-1-3-7 16,-1 2-16-16,3-1 16 0,1 0 3 15,3-1-6-15,1-5-13 0,0-3-19 0,1-4 19 16,-1 0 2-16,-2-1 17 0,-4 1-17 16,0-4 2-16,0 3 18 0,0-1 10 15,2-2-16-15,4-1-12 0,6-2 18 16,7 0 4-16,10 0 6 0,9-3-3 15,2-4 9-15,-6-1-6 0,-4-3-9 16,-3-6 9-16,0-3-19 0,0-4-1 16,1-4-11-16,0-3-1 0,1-3-41 15,-3-1-4-15,2-3-64 0,1 0 58 16,0-3 31-16,2 1 4 0,5 1 16 16,1-2 48-16,4 0 49 0,3 0-11 15,2-1 33-15,1-9-11 0,3-7-28 0,2-12-58 16,6-5 7-16,3 1 12 0,4 3-6 15,2 5-33-15,-3-1 1 0,-2-1-2 16,-2 3-1-16,-4 0-3 0,2 1-26 16,-4 2 15-16,1 1 14 0,1 1 19 0,0 4-16 15,4-4 0-15,2 2 9 0,3 0-11 16,2-1 0-16,2-1 2 0,5-1 48 16,0-4-51-16,3 1 0 0,-1-3-21 15,0 2 19-15,-4 5-11 0,-3-1 13 16,-1 6 13-16,-1 3-13 0,0 12 3 15,0 7 0-15,0 10 19 0,1 3-19 16,1-4-6-16,4-1-13 0,-1 0-41 16,1 2-70-16,2 4-68 0,0 3-222 15,1-12-161-15,-1 7-157 0</inkml:trace>
  <inkml:trace contextRef="#ctx0" brushRef="#br0" timeOffset="-133564.79">16894 11246 1341 0,'0'0'179'16,"0"0"-10"-16,0 0-13 0,-34-53 9 15,27 38-19-15,-1 1-39 0,1-2-58 16,-5 3-20-16,2 0-29 0,-5-2-45 16,-1 1-1-16,-3 1 27 0,0 0 17 0,-2-2 2 15,0-1 16-15,4 1-3 0,-5-3-12 16,4 0 18-16,0-3 20 0,0 0-38 16,1-1 32-16,-1-2-1 0,1-2 13 15,0 1-9-15,0-2-23 0,0 1 12 16,-1 0-25-16,0-2-23 0,-2 0 4 15,-1-2-14-15,0-1 33 0,-2-1-14 0,-1 0 14 16,-3-1 0-16,-1 1 1 16,-5 0-1-16,-1 1-18 0,-5 0 2 0,-4 0-17 15,-3 1 33-15,-1 0 16 0,1 1-16 16,-4 1 0-16,3 0 0 0,-2-1 20 16,-2 0-18-16,3 2-2 0,-4-2 0 15,-8-2-1-15,-9-1-2 0,-13-2-26 16,-2 2 13-16,4 6-1 0,5 4-15 15,7 4 31-15,-3 1-12 0,-2 2-2 16,-4 0 14-16,-6 1 0 0,-4 2-19 16,-2-1 19-16,-5-1-1 0,2 3 1 0,-3-5 0 15,3 4 1-15,-1-2 1 0,2-1 15 16,-2 1-15-16,-1-1 15 0,1 1-16 16,-2 1 3-16,5 1-1 0,2 0-1 15,3 0 0-15,4 2 0 0,6 3 15 0,0-1-14 16,1 2 11-16,2 3-11 15,-2 1-2-15,-1 2 0 0,0 0-13 0,-4 0 10 16,-1 3-16-16,-2-1 19 0,1 3-2 16,1-3 2-16,0 1 0 0,-1-1 0 15,-1 2-1-15,-2 1-2 0,-5 0-13 16,0 1 16-16,-1 1-2 0,-2 2-1 16,3 1 0-16,-1-1 2 0,4 4-16 15,2-2 15-15,-1 2 1 0,0 1-12 16,-2-2 12-16,1 1 2 0,0 1-2 0,1 1 1 15,0 2 0-15,3 1-13 16,4 2 12-16,0 0-18 0,0 4 15 0,2 3 2 16,-1 1 0-16,3 1-1 0,-2 0 2 15,1 0 1-15,2 2 0 0,-4 1 0 16,-1 2 3-16,-1 2 0 0,-3-2 26 0,-3 0-25 16,-4 0-4-16,-4-2-41 0,-3 1-31 15,-1-3 11-15,-2-2-8 0,2-1 43 16,1-3 23-16,6-4 0 0,6 1 3 15,-2-1 50-15,2-3 24 0,-1 4 11 16,-3-1-4-16,-3-1 0 0,0 4 9 16,-5 0-19-16,0 2-6 0,2 2 6 15,-2 2-19-15,-1 4-14 0,-2 1-12 16,-3 0-23-16,-5 3-1 0,-3 1-2 16,-5 2-1-16,-2 2 1 0,4-3 0 15,2 2 3-15,4-6-1 0,4-3 0 0,2 0-2 16,1-4-2-16,3 0-11 0,6-1 10 15,0-1-1-15,5-2-12 0,4 3 14 16,1 0 2-16,0 3-1 0,2 0-1 16,-3 4 0-16,-1 3-11 0,-4 0-3 15,1 2 14-15,0 1 1 0,3-3-11 16,5 3 12-16,8-4 0 0,4 1-1 16,3 0-2-16,2 0 1 0,1 2 0 0,0 1 0 15,-1 4-14-15,-1 0 3 0,-3 3 11 16,-1-1 1-16,-1 1-18 0,-4 2-45 15,-1-5 28-15,-4 2 4 0,-2 1 32 16,0-1 0-16,-5 2 0 0,-1-5 18 16,1 1 8-16,-1-1 36 0,2-2-17 15,2 0 39-15,4-2 19 0,8 2 9 16,7-4-76-16,12-2 5 0,11-6-18 16,7-4-7-16,4 4-13 0,-13 13-3 0,-13 17 0 15,-11 16-1-15,-1 7 1 0,3-2-3 16,5-2 3-16,7-6 3 0,0 6 0 15,3 2 9-15,1 7-12 0,3-3-2 16,6-3-62-16,3 2 64 0,6 0 38 16,2 4-38-16,4-5 19 0,1-2-18 15,3-5 2-15,1-6-1 0,3-3 23 0,-1-5-25 16,0-3 2-16,1 2 2 0,-2 1 6 16,-2 5-7-16,0 4 7 0,-3-2-8 15,-3 2 0-15,0-3-2 0,-2 2 0 16,1-1-54-16,2 0 31 0,-1-3-34 15,1-3 15-15,4-7-96 0,2-8 73 16,6-8 27-16,6-13-17 0,5-6-26 16,0-8-64-16,11-3-114 0,19-16-193 15,1-7-310-15</inkml:trace>
  <inkml:trace contextRef="#ctx0" brushRef="#br0" timeOffset="-131531.79">17180 11059 666 0,'0'0'183'0,"0"0"123"15,0 0-114-15,0 0-52 0,0 0 3 16,0 0-26-16,0 0-117 0,0 0-46 16,0 0 46-16,10 5 3 0,-1-2 17 15,-2 0 15-15,3 3-12 0,0-1 16 16,2 3-16-16,-2 1-23 0,4 0-13 15,-3 2-5-15,3 2 18 0,1 1 21 16,2 0-21-16,-1 1-6 0,5 0 6 16,3 2 0-16,0-1 26 0,2 1-24 15,2-1 1-15,2 1-3 0,0-3 3 16,3 1-3-16,1-1 10 0,1 1-10 0,4-1 19 16,2-1 11-16,5 1 31 0,0-2-6 15,4 1-12-15,10-2 12 0,13 4-10 16,10-3-6-16,4 1-13 0,-4-5 0 15,-5 0-10-15,-5-2 7 0,-1 0-10 0,2-1-11 16,0 2-1-16,-3-2 0 0,3 1 1 16,0 1 0-16,1-3 0 0,2 4 2 15,0-4-2-15,1 3 0 0,2 1-2 16,1-1 0-16,5 1 0 0,-2-1 1 16,1-1 0-16,1 1 1 0,-1-2 2 15,4 1 8-15,-1-1-8 0,-1 1-2 16,2-2-1-16,-1 0 0 0,-1 0 1 15,2 0 0-15,0-2 2 0,-3 0 9 0,4-2-1 16,-1 0 14-16,3 0 10 0,-2-4 9 16,3 0-16-16,-2 3 3 0,2-2-20 15,1 3-12-15,0 0-1 0,-3 3-2 16,3 4-10-16,-1-3 13 0,-1 3-2 16,1-1 1-16,-2-2 0 0,4 1 1 0,0 2 1 15,-2-1 0-15,3-1 0 0,-5 1 2 16,2 1-1-16,-4 1-2 0,0 0 1 15,-3 1 11-15,-3-2-9 0,-1 3 1 16,-4-1 9-16,1 1-11 0,-5 3 14 16,1-1 13-16,-4 1 0 0,-1 2-6 15,0 3-20-15,2-1 0 0,0 4 8 16,0-1-11-16,0 1-4 0,-1 4 2 16,4-2 0-16,-3 2 1 0,4 3-1 15,-3 0 0-15,0 1 1 0,-2 0 1 0,-2 2 0 16,1 0 0-16,-5 1 0 0,-1 0 0 15,-2 2-2-15,-2 0-18 0,-1 2 19 16,-1-2-1-16,-3 1-1 0,0 1 0 16,-7-4-1-16,-9-3 3 0,-6-5-12 15,-1-1 12-15,4 6 0 0,10 8 0 0,5 4 0 16,1 2-2-16,7 7 3 0,8 9 1 16,6 7-1-16,1 0 0 0,-4-4 12 15,-11-6-12-15,-7-6-1 0,-2 0 1 16,-1-1 2-16,-9-8 0 0,-8-5-2 15,-5-7-1-15,-3 1-15 0,4 5 3 16,4 6 13-16,8 13 2 0,3 6 1 0,4 8 36 16,3 1-23-16,-5-7 13 0,-3-4-10 15,-4-6 1-15,-1 0-18 0,0 2 1 16,-4-4-3-16,-2-4 13 0,-7-7-13 16,-6-10 13-16,-1 0-13 0,3 7-12 15,4 10 10-15,4 12 1 0,-1 9 1 16,0 0 0-16,-5-5 3 0,-5-4 10 15,-5-6-11-15,1 0-1 0,-3 0 14 16,0 1-14-16,-3 0-1 0,1-1 0 0,-3 0 12 16,-2 0-12-16,-2-2 0 0,0 1 1 15,0-2 0-15,0 0 15 0,-1 1 36 16,0 0 9-16,0 0-32 0,-1-1 6 16,-3-1-13-16,-1 1-21 0,-4-2-1 15,3 2 1-15,-2-2 3 0,-1 1-2 0,0-1 0 16,-1 0 11-16,2 1-13 15,-4-1 0-15,4 2 1 0,-3 0 24 16,0-2 1-16,-1-7-23 0,3-4 26 0,-3-10-27 16,3 2 17-16,-6 4-19 0,-3 6 3 15,-3 3 10-15,0-1 3 0,-1 0-13 16,-2-3-3-16,-1 1 4 0,-2-1-1 16,1-3 9-16,-1 2-11 0,0-2 14 15,0 0-12-15,-1-1 16 0,0 0-19 16,1-3 3-16,0 0 29 0,-1-4 6 15,3 0-9-15,2-3 3 0,2-2 3 16,1-2-10-16,4-2 4 0,1-5-27 0,6 1 14 16,0-6-13-16,3 1-1 0,3-6 1 15,1 0-3-15,1 0-56 0,1-2-23 16,0-10-94-16,0-1-273 0,0-5-1211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13:25.9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22265 4591 1113 0,'0'0'325'15,"0"0"-113"-15,0 0-56 0,0 0-7 16,0 0-42-16,0 0 10 0,0 0 32 0,0 0-10 16,0 0-65-16,0 0-16 0,-5-34-6 15,4 34 3-15,1-2-7 0,0 2 0 16,0 0 10-16,-1 0 13 0,1 0 22 0,0-2 22 15,-3 1-19-15,1-1-32 16,0-1-13-16,0 1-19 0,0-1 19 0,-1-1 35 16,1 2-26-16,0 1 3 0,0-1-6 15,1 1-19-15,-2-1-7 0,2 2-5 16,0 0-10-16,1 0-16 0,0 0-31 16,0 0-26-16,0 0-47 0,6 6-29 15,3 3 133-15,4 4 66 0,7 4 23 16,6 3 0-16,4 2-39 0,6 0-12 15,2 2-16-15,2 1 3 0,-2-1-9 16,-2-2-16-16,-4 0 1 0,-3-3-1 16,-5-2-2-16,-6-4 1 0,-4-3-3 15,-4-4 1-15,-4 1-19 0,-3-5 20 0,2 0 0 16,-5-1-11-16,0-1 10 0,0 0-9 16,0 0-17-16,-5 0-68 0,-2 0-81 15,-2-3-105-15,-3-1-121 0,-5-5-242 0,7-1-527 16</inkml:trace>
  <inkml:trace contextRef="#ctx0" brushRef="#br0" timeOffset="308.57">22592 4441 2229 0,'0'0'307'16,"0"0"-101"-16,0 0-25 0,0 0-181 15,0 0-174-15,0 0-100 0,0 0 274 0,0 0 100 16,-34 48 35-16,14-21-54 0,-4 4-23 16,-3 3-20-16,-6 1-19 0,-1 1 10 15,-3 0 3-15,0 0-3 0,1-5-13 16,6-4 7-16,3-3 6 0,6-6-7 16,8-4 13-16,1-2-12 0,4-1-1 15,2-5 26-15,2 1-29 0,1-2-6 0,3-2 6 16,-2-1-16-16,1-2 0 0,1 2 10 15,-1-2-12-15,1 0 0 0,0 2 3 16,0-1-1-16,0 0-3 0,1 2-109 16,10 0-253-16,2 0-307 0,-2-2-747 0</inkml:trace>
  <inkml:trace contextRef="#ctx0" brushRef="#br0" timeOffset="1299.44">22499 5275 382 0,'0'0'537'0,"0"0"-256"0,0 0-5 16,0 0-22-16,0 0-92 0,0 0-25 15,0 0 19-15,0 0 96 0,19-44-81 16,-18 41-36-16,0-2 23 0,1 1-36 15,-2 1-32-15,0 0-20 0,0 1-9 0,0-1-1 16,0 1-5-16,0 0-1 0,0 2-3 16,0-1-16-16,0 1-10 0,0 0-22 15,0 0-3-15,0 0-23 0,0-1-15 16,0 1-10-16,0 0 3 0,0 0 4 16,0 0 6-16,0 0 3 0,0 0 10 15,0 0 6-15,0 0 13 0,0 0-10 0,0 0-3 16,0 0-10-16,0 2-6 0,0 2 32 15,0 1 3-15,-2 5 23 0,0 2 12 16,1 1-15-16,-1 4-4 16,0 2 26-16,0 3-13 0,-1 4 25 0,0 3-22 15,0 2-3-15,-3 3 15 0,2 3 14 16,0 4-11-16,-1 7 32 0,-3 9-9 16,4-5 3-16,0-9 15 0,1-3-35 15,1-9 1-15,-2 2-38 0,2 2 0 0,1-3-17 16,1-3 18-16,-1-2-20 0,1-4 0 15,-1 0 13-15,-1-4-10 0,1-3 28 16,-2-3-6-16,1-2-10 0,1-4 10 16,0 0-12-16,0-4-1 0,1-1-10 15,-1-1 0-15,1-1 11 0,0 0-1 16,0 0 10-16,0 0 3 0,0 0-3 0,0 1 6 16,0-1 9-16,0 0 0 0,0 0 3 15,-1 0 1-15,1 0-1 0,0 0 0 16,0-2-3-16,-2 0-37 0,1-1-13 15,-1-2-27-15,0-1-6 0,-1 0-143 16,-4 1-94-16,-6-9-159 0,3 4-525 16,0-3-901-16</inkml:trace>
  <inkml:trace contextRef="#ctx0" brushRef="#br0" timeOffset="2566.25">21950 6476 186 0,'0'0'821'0,"0"0"-531"15,0 0-156-15,0 0 38 0,0 0 17 0,0 0 2 16,0 0 17-16,0 0-20 16,0 0-49-16,0 0-59 0,-13-2-31 0,13 2-27 15,0 0-19-15,0 0-1 0,0 0 1 16,0 0 26-16,-1 0 22 0,0 0 33 16,0 0 19-16,0 0 9 0,-3 0-13 0,3 0-9 15,1 0-10-15,-1 0-14 0,1 0-5 16,0 0 15-16,0 0 38 0,1 0 60 15,8 0-36-15,6 0-50 0,10 0-28 16,9 0-7-16,18 0-18 0,-4 0-33 16,5-2 1-16,-4 2-3 0,-11 0-3 15,0 2-16-15,-5 2-6 0,-8 0-3 16,-6 0-3-16,-6 1-4 0,-3 0-16 16,-5 1-8-16,-3-1-14 0,-1 2 23 15,-1-1 18-15,-3 3 32 0,-5 1 0 0,-3 2 19 16,-1-2 6-16,-4 3-13 0,-2-1-11 15,-1 1-2-15,-1 1-1 0,0 1-17 16,-3-1 19-16,0 3-1 0,-1 2 1 16,2-2-3-16,0 1-13 0,1 1 0 15,2-2 14-15,0-2 2 0,1 0 0 16,0 1 1-16,0-2-1 0,0-1 2 0,1 1 0 16,3-4 21-16,-2 0-21 0,3-1 10 15,3-2-12-15,2-1 0 0,3-2-1 16,2-2 1-16,2 0 0 0,0-1 2 15,1 0 14-15,0-1 6 0,0 1 3 16,5-1 13-16,5 0 53 0,8 1 19 0,10-1-22 16,8 0-35-16,6 0-29 15,7 0-21-15,3 0-1 0,0-2 1 0,2 0-3 16,-4 1-2-16,-2 1 1 0,-4 0-2 16,-6 0-16-16,-6 0 6 0,-3 0 12 15,-6 0 1-15,-5 0 0 0,-6 0 2 16,-2 0 23-16,-4-1 13 0,-3-1-1 15,0 0 9-15,1 0-8 0,-4-1-14 16,1 2-24-16,-1-4-15 0,0-1-25 16,-5-2-16-16,0-1-178 0,-5-10-194 15,-1 2-600-15,2-3-1541 0</inkml:trace>
  <inkml:trace contextRef="#ctx0" brushRef="#br0" timeOffset="3316.28">22191 6036 939 0,'0'0'515'0,"0"0"-294"0,0 0-10 16,0 0 81-16,0 0-111 15,0 0-45-15,0 0 6 0,0 0-3 0,0 0-40 16,0 0-95-16,0 0-4 0,38-32-71 16,-27 32 6-16,-2 3 27 0,5 4 35 15,1 0 3-15,-1 5 18 0,3 0 8 16,-1 3-7-16,-1 2 7 0,-2 1 3 0,0 0-27 16,-4-2-1-16,1 0 0 0,-4 0 12 15,-1-3-11-15,0-1 30 0,-2-1-9 16,0-3 9-16,-1-3-7 0,-2-1 7 15,1-1 7-15,0-3-1 0,-1 0 17 16,0 1 31-16,1-1 51 0,0 0 73 16,1 0 8-16,5-4-51 0,-1-2-113 15,2-2-52-15,5-1-2 0,-1 1 16 16,-1-3 9-16,3 1 4 0,-4 0 18 16,4 0-25-16,-4 1-6 0,2-1-13 0,1 0 10 15,-2 1-10-15,2-1 10 0,1 0-13 16,-3 1 0-16,2-1 0 0,-3 1 0 15,0 1 0-15,-2-1-1 0,-2 3-2 16,0 1-13-16,-4 1-30 0,-1 2-31 16,-1-2-246-16,-5 0-429 0,-3-1-1599 0</inkml:trace>
  <inkml:trace contextRef="#ctx0" brushRef="#br0" timeOffset="6914.72">25259 4579 1626 0,'0'0'153'16,"0"0"51"-16,0 0 185 0,17-58-95 15,-14 46-94-15,1 0 47 0,1 3 11 16,-3 1-70-16,0 3-30 0,-1 3-16 15,0 0-51-15,0 1-91 0,-1 1-3 16,1 0-79-16,4 1-44 0,6 6-38 0,4 0 164 16,8 7 3-16,5 3 89 0,8 3-39 15,5 5 13-15,3 2 1 0,2 2 33 16,2 3 20-16,-1-3-85 0,-3 1-33 16,-3-2-1-16,-4-1-1 0,-5 0-2 15,-7-6-2-15,-5-2-49 0,-3-3-1 16,-7-4-15-16,-4-4-35 0,-2-4-107 15,-3-3-123-15,-1-1-85 0,-6-8-7 16,0-5-339-16,1-1-908 0</inkml:trace>
  <inkml:trace contextRef="#ctx0" brushRef="#br0" timeOffset="7182.04">25906 4417 2274 0,'0'0'262'0,"0"0"-117"15,0 0-68-15,0 0-77 0,0 0-19 16,0 0-19-16,-70-12 38 0,43 27 12 16,-2 4 17-16,-5 8 4 0,-1 4-33 15,-8 13 12-15,-9 10-12 0,-7 10 13 16,5-6-12-16,13-14 41 0,16-13-29 16,8-14 10-16,3 3-23 0,0 0 13 15,-1 1 22-15,6-5-3 0,-2-2 32 16,6-4-25-16,2-3-38 0,1-1 0 15,2-4 0-15,0-2 0 0,0 0 24 0,1 3-2 16,5-3 15-16,3 2 36 0,5-2-74 16,5 0-298-16,6 2-270 0,-2-2-694 15</inkml:trace>
  <inkml:trace contextRef="#ctx0" brushRef="#br0" timeOffset="7715.7">25748 5334 29 0,'0'0'1650'0,"0"0"-1358"0,0 0 4 16,0 0 1-16,0 0-36 15,0 0-20-15,0 0-30 0,0 0-49 0,0 0-162 16,0 0-54-16,0 0-121 0,17-22 104 16,-21 39 71-16,-2 5 36 0,-1 9 21 15,2 12 13-15,1 14-44 0,0 11-1 16,0 9 52-16,2-4-23 0,-2-5-16 15,2-6 41-15,-1-3 22 0,0 1-57 16,-1-5 13-16,0-3-13 0,1 0 10 16,2-10-36-16,0-8 4 0,1-8-9 15,0-11-13-15,0 1 1 0,0 1-1 16,-1-1 16-16,1 0 2 0,-2-4-14 16,1-2 18-16,0-1-7 0,1-4-12 0,-1-2 20 15,1 1-7-15,0-3-13 0,0 0 22 16,0 0 3-16,0-1-6 0,0 0 0 15,0 0-7-15,0 0 1 0,0 0 0 16,0 0-1-16,0 0-2 0,0 0 2 0,0 0 13 16,0 0-3-16,0-3-25 0,0-2-43 15,0-2-135-15,2-3-80 0,5-12-103 16,1 3-317-16,-1-2-873 0</inkml:trace>
  <inkml:trace contextRef="#ctx0" brushRef="#br0" timeOffset="9131.44">25486 6384 1638 0,'0'0'481'16,"0"0"-336"-16,0 0-5 0,0 0-69 15,0 0-52-15,0 0-19 0,0 0-97 16,0 0-26-16,0 0 123 0,0 0 63 16,0 0 14-16,40 66-2 0,-33-42 15 15,-1-3-42-15,5 1 39 0,-1-5-6 16,3-2 12-16,1-5 39 0,2-4 2 0,4 0 32 15,2-3 9-15,5-3-35 0,0 0-39 16,0-6 0-16,5-1-1 0,-6-5-3 16,1 0 4-16,0-1-32 0,-3-2-25 15,-2-3 12-15,-3 1-56 0,-2 0-16 0,-4 0 15 16,-1 4-18-16,-6 2-9 16,-3 3 3-16,1 3-46 0,-4 3-52 0,0 2-157 15,-12 0-359-15,0 5-725 0,1-1-328 0</inkml:trace>
  <inkml:trace contextRef="#ctx0" brushRef="#br0" timeOffset="10081.03">25720 8066 950 0,'0'0'664'0,"0"0"-430"16,0 0 13-16,23-48-20 0,-19 37-43 16,0 0-45-16,1 1-14 0,0 1 71 15,-2 1 6-15,-2 3-55 0,0 1-39 16,0 2-22-16,-1 1-57 0,0 1-29 0,0 0-99 16,0 0-76-16,0 3-23 0,0 6 76 15,0 3 115-15,-2 6 7 0,0 6 39 16,0 7 12-16,0 7 1 0,1 11 18 15,1 16-3-15,0 12-35 0,0 9 26 16,1-4 8-16,0-5 1 0,0-6-26 16,-1-3 10-16,0-4 41 0,0-6 6 15,0-7-10-15,0-14-18 0,-2-6-17 16,1-8-3-16,-2-4-37 0,1 4 5 16,-2-2-2-16,2 3-13 0,-1-6 16 0,2-3-2 15,1-5-2-15,-2-3-2 0,2-4 12 16,0-2 3-16,0-1 6 0,0 0 10 15,0 0 0-15,0 0 15 0,1-1 15 16,4-5-40-16,6 1-34 0,-2-2-3 16,2 0-16-16,-1-3-9 0,-1 3-124 0,-5 0-74 15,-1-1-41-15,-3-3-244 0,-5 3-511 16,-4 1-439-16</inkml:trace>
  <inkml:trace contextRef="#ctx0" brushRef="#br0" timeOffset="15146.73">25191 6886 1666 0,'0'0'413'0,"0"0"-274"16,0 0 65-16,0 0-17 0,0 0 29 16,0 0-20-16,0 0 18 0,0 0-3 15,0 0-28-15,34-37-40 0,-31 34-27 16,0 3-22-16,1 0-47 0,-1 0-21 15,6 0-7-15,-1 7 25 0,4 1 21 16,1 4 1-16,3 3 11 0,2 1 4 16,2 4 0-16,0 2-26 0,1 2-5 15,-1 0-23-15,-1-1-26 0,-1 0 18 0,-4-1-18 16,0-2-1-16,-2-2-1 16,-4-3-1-16,1-3-1 0,-3-3-62 15,-1-2-46-15,-1-1-88 0,1-5-96 0,-1-1-105 16,1 0-103-16,3-8-229 0,2-2-542 15</inkml:trace>
  <inkml:trace contextRef="#ctx0" brushRef="#br0" timeOffset="15482.05">25880 6798 1764 0,'0'0'324'0,"0"0"-52"16,0 0-45-16,0 0-24 0,0 0-142 15,0 0-61-15,0 0-90 0,0 0 90 16,0 0 125-16,0 0-9 0,-54 55-46 16,29-26 1-16,-6 4-20 0,0 5 19 15,-7 9-13-15,-5 7-6 0,6-5-12 0,7-9-24 16,9-11 11-16,8-11-13 0,-1 2 12 16,2 1 13-16,1-4-3 0,2-3 0 15,1-4-4-15,3 0 4 0,0-4-16 0,2 0-16 16,-1-4 16-16,3 1-18 0,-1 0 12 15,2-3 9-15,0 1 19 0,0-1 16 16,0 0-1-16,0 0 13 0,0 0 7 16,0-1-3-16,0 1-14 0,0-3-31 15,0 0-9-15,0 2-19 0,0-3-4 16,0 0-36-16,-1 0-10 0,-2-1-111 16,-1 1-223-16,-7 0-251 0,3-1-542 15,-3 0-591-15,49 48 1768 0</inkml:trace>
  <inkml:trace contextRef="#ctx0" brushRef="#br0" timeOffset="16826.09">25754 8925 290 0,'0'0'186'0,"0"0"-42"0,0 0 45 15,0 0-17-15,0 0-87 0,0 0-30 0,0 0-19 16,0 0 7-16,0 0-14 16,0 0-10-16,0 0 34 0,6-6 109 0,-6 5 27 15,0 1-20-15,0 0-26 0,0 0 0 16,0-3 6-16,0 3-26 0,0 0-36 15,0-1-26-15,0 0-12 0,0 0-1 16,0 0 10-16,0 0 13 0,0 0 16 16,0 1-3-16,0 0-4 0,0 0-6 15,0 0 6-15,0 0-10 0,0 0-10 16,0 0-31-16,0 0-13 0,0 0-16 16,0 0-38-16,0 0-23 0,0 0-19 15,0 0 4-15,0 0 11 0,0 0 24 0,0 0 41 16,0 0 13-16,0-1 60 0,0 1 68 15,0-1 15-15,0 1 0 0,0-1 12 16,0 1-23-16,0 0-38 0,0-3-82 16,-2-1-25-16,-1 1-31 0,-1-1-10 0,0 2-22 15,-7-2-247-15,-2 1-684 16,3-1-933-16,57 33 1337 0</inkml:trace>
  <inkml:trace contextRef="#ctx0" brushRef="#br0" timeOffset="17163.23">25584 8961 1999 0,'0'0'233'16,"0"0"-233"-16,0 0-104 0,0 0 104 16,0 0 120-16,0 0-10 0,22 49 10 15,-12-35-7-15,-2 1-26 0,5 2 16 16,-3 0-23-16,3 1-12 0,-1 0 2 15,-2-3 11-15,-2 1-1 0,1-4-36 16,-4-1-8-16,0 0 5 0,0-3 4 0,-2-1-4 16,-1-4 0-16,-1-1 1 0,1 0 2 15,-2-2 17-15,1 0 27 0,1 0 60 16,3-1 91-16,2-4-97 0,1-1-74 16,5-3-46-16,-2-1-3 0,3-2 6 15,0-1-25-15,-2 2-3 0,3-2-19 16,-2 1 3-16,-1 2 1 0,1 1-32 0,-2 0-28 15,2 2-149-15,-2 3-149 0,0 0-337 16,0 0-614-16</inkml:trace>
  <inkml:trace contextRef="#ctx0" brushRef="#br0" timeOffset="17846.43">25434 9535 1600 0,'0'0'559'0,"0"0"-320"0,0 0-55 15,0 0 16-15,0 0-7 0,0 0-55 16,0 0-74-16,0 0-23 0,0 0 10 16,0 0 4-16,0-3-17 0,1 3 32 15,2 0 50-15,3-2 42 0,9 2-43 0,3-2-27 16,8 1-11-16,9-3-11 0,6 3-14 15,4-1-24-15,7 0-8 0,-2-1-5 16,3 1-16-16,-6-1 16 0,-6 1-3 16,-7 0-4-16,-9 2-12 0,-6 0-3 0,-10 0-13 15,-3 0-21-15,-6 0-41 0,0 4-45 16,-7 1 73-16,-5 5 50 0,-10 2 41 16,-7 3-4-16,-5 4-24 0,-7 2-10 15,0 0-3-15,0 2-12 0,2-3 11 16,5 1-2-16,2-1 0 0,6-1-12 15,5 0 15-15,1-2 0 0,4-2 2 16,5-1-2-16,1-3-2 0,5-2 2 16,1-2 0-16,0 0 1 0,3-1 18 15,1 0-6-15,0-1-10 0,2 1 23 0,7 0 5 16,6-1 25-16,7-2 10 0,8 1-13 16,7-2-19-16,6 0-9 0,4-2-22 15,0 0 16-15,-3 0-16 0,0-2 15 16,-5-2-16-16,-2 2 14 0,-6-1-16 15,-4 1 12-15,-5-1 1 0,-4-3 15 16,-2 0-1-16,-6-1-14 0,0 0-1 0,-3 0 25 16,-3-3-37-16,-1 1-18 0,-2-2-29 15,-1-1-114-15,0 0-136 0,0-14-182 16,-2 2-784-16,1-1-1008 0</inkml:trace>
  <inkml:trace contextRef="#ctx0" brushRef="#br0" timeOffset="18629.24">25336 7796 130 0,'0'0'111'0,"0"0"101"0,0 0 13 0,0 0 49 16,0 0 42-16,0 0 26 0,0 0-34 15,0 0-48-15,0 0-111 0,0 0-81 16,-8-3-26-16,4 0 29 0,2 1 32 15,0-1 10-15,0 0-7 0,1-1 13 16,0-1-6-16,1-1 21 0,0 0 6 0,0-3-16 16,0-1-57-16,1-1-4 0,3-2-18 15,3 1-33-15,2-4-12 0,-1 0-3 16,4-1 3-16,4 0 3 0,2-3-3 16,4-1-31-16,3-1-14 0,2-2 4 15,7 0-35-15,3-1-125 0,20-16-273 16,-8 5-351-16,-7 2-1021 0</inkml:trace>
  <inkml:trace contextRef="#ctx0" brushRef="#br0" timeOffset="20613.25">29312 4405 1193 0,'0'0'293'16,"0"0"-104"-16,0 0 9 0,0 0 36 16,0 0-46-16,0 0-40 0,0 0-9 15,0 0-23-15,0 0-16 0,0 0-6 0,0-30-27 16,0 29 10-16,0 1 9 0,0 0 4 15,-1-1 2-15,1 1 4 0,0 0 6 16,0-2-7-16,0 2-29 0,0 0-34 0,0 0-32 16,0 0-11-16,0 0-39 0,0 0-48 15,0 0-33-15,0 2-6 0,1 1-3 16,5 6 121-16,7 3 19 0,5 5 67 16,10 1 54-16,7 5-22 0,7 2 2 15,13 2-15-15,14 2-26 0,7 5 41 16,-8-5-47-16,-18-7-13 0,-16-7-19 15,-14-4-10-15,-2-1-12 0,0 1-25 16,-4 1-25-16,-3-1-26 0,-7-5 10 16,-3 0 9-16,0-2 16 0,-1 0 22 15,0-1 18-15,0-2-10 0,-2 0 11 0,-1-1 29 16,-3 0-29-16,-2 0-23 0,-1-1-132 16,-3-3-136-16,-1-5-127 0,2-2-287 15,1 2-776-15</inkml:trace>
  <inkml:trace contextRef="#ctx0" brushRef="#br0" timeOffset="20919.72">29770 4299 2285 0,'0'0'294'0,"0"0"12"0,0 0-81 15,0 0-47-15,0 0-72 0,0 0-106 16,0 0-169-16,0 0-68 0,0 0 234 15,0 0 3-15,-26 48 70 0,7-16-12 16,-5 6-26-16,-6 3 3 0,-9 10-35 0,-8 4 19 16,0-6-16-16,8-5 12 0,6-13-15 15,11-9 0-15,0 0 3 0,3 0 10 16,3-4 13-16,7-6 25 0,3-4-10 16,0-3-9-16,5-3-3 0,0 0-1 15,1-1 23-15,0-1 6 0,0 0-3 0,0 0-3 16,0 0 2-16,0 0 1 0,0 0-16 15,0 0-21-15,0 0-17 0,0 0-35 16,0 0-224-16,0 2-210 0,1 1-582 16,2-1-245-16</inkml:trace>
  <inkml:trace contextRef="#ctx0" brushRef="#br0" timeOffset="21829.35">29581 5292 437 0,'0'0'597'16,"0"0"-272"-16,0 0-32 0,0 0-82 15,0 0-42-15,0 0 6 0,0 0 23 0,-12-50-11 16,12 43-7-16,0 0-3 0,1 1-39 16,4 0 28-16,0 1-102 0,1 0-35 15,1-1-26-15,1 2 29 0,-2-1-7 16,0 0 23-16,0 1 9 0,-3 1 13 16,-1 0-10-16,-1 1-3 0,0 1 12 15,0 0-25-15,-1 1-44 0,0 0-34 16,0 0-23-16,0 0-12 0,0 0-14 15,0 0-25-15,0 1-6 0,0 3 2 16,0 1 71-16,0 3 41 0,0 2 2 0,0 3 14 16,0 3-15-16,0 1-1 15,0 4 0-15,0 0-2 0,-2 4 0 0,0 3-18 16,-2 2 19-16,-2 3-11 0,0 6 10 16,0 2 2-16,-4 13-3 0,-1 11-16 15,-3 18 19-15,0 1 1 0,4-6 1 0,3-9 0 16,3-11 1-16,3-6-2 0,1-2 2 15,0-6 19-15,0-6 20 0,4-9-4 16,-2-9 4-16,-1-1-1 0,-1 3-3 16,0 3-6-16,0 2-7 0,0-4 1 15,-2 0-25-15,1-4 28 0,-2-3-4 16,3-2-9-16,0-3-14 0,0-2 17 16,0 0-16-16,0-2 13 0,0 3-13 15,3-3 0-15,-1 1 13 0,-1-3-14 16,0 1 11-16,0-3-11 0,-1 0 14 0,0-3-4 15,0 0 7-15,0 0 19 16,0 0 10-16,0 0 11 0,0 0-2 0,0 0-19 16,0-5-36-16,-2-3-2 0,-4 0-63 15,0-3-218-15,-9-8-194 0,4 2-586 0,-2 0-927 16</inkml:trace>
  <inkml:trace contextRef="#ctx0" brushRef="#br0" timeOffset="22613.64">29294 6820 665 0,'0'0'740'16,"0"0"-366"-16,0 0-153 0,0 0-46 15,0 0 9-15,0 0-48 0,0 0-81 16,0 0-55-16,0 0-48 0,6-5-43 0,-1 13 91 15,6 3 103-15,0 4 46 16,5 5-27-16,3 1 1 0,4 4 14 0,5 0-15 16,1 5 3-16,4-4-36 0,0 3 0 15,3-1-22-15,-1-2-20 0,-5-2-12 16,-2 0-35-16,-6-5-1 0,-7 0-47 16,-6-5-63-16,-6-1-115 0,-3-4-220 15,-15-6-154-15,3-3-649 0</inkml:trace>
  <inkml:trace contextRef="#ctx0" brushRef="#br0" timeOffset="22968.55">29768 6898 2199 0,'0'0'268'0,"0"0"-48"0,0 0-95 0,0 0-60 16,0 0-65-16,0 0-49 0,0 0-25 15,0 0 74-15,0 0 71 0,0 0-26 16,0 0-6-16,-70 58-27 0,55-36-8 16,-2 3 21-16,2 1 11 0,1 2 21 15,-1 1-12-15,-2 2-32 0,0 1 19 0,-3 0-3 16,-2 2 3-16,-2 0-20 0,-2 0-8 16,-3-1 21-16,4-2-25 0,2-4 0 15,6-2-1-15,1-7-1 0,9-3 2 16,2-3 38-16,-1-3-12 0,6-4 6 15,0 1 3-15,0-1 6 0,0-1-12 16,0-3 3-16,2 0 3 0,0 2-4 16,-1-3-5-16,0 0-1 0,-1 0 0 15,0 1-6-15,0-1-19 0,0 0-16 0,0 0-142 16,1-1-167-16,3-3-325 0,-1 0-433 16</inkml:trace>
  <inkml:trace contextRef="#ctx0" brushRef="#br0" timeOffset="23429.64">30086 6976 775 0,'0'0'1427'0,"0"0"-1233"15,0 0-26-15,0 0-7 0,0 0 10 16,0 0-8-16,0 0-57 0,0 0-106 16,0 0-29-16,0 0-99 0,0 0 19 15,20-11 109-15,-21 28 1 0,-4 3 25 16,2 3-1-16,0 5 11 0,1 1 31 0,0 4-9 15,1 1-23-15,1-2-10 16,0-2-24-16,0 0 15 0,0-1 10 0,1 0 12 16,1-4 7-16,-1 0-26 0,0-3 29 15,-1-1-7-15,0-2 10 0,0-1-9 16,-1-3-1-16,-1-2 0 0,0-4-16 16,0-1 7-16,0-1 6 0,1-2-10 15,0-3-15-15,-1 0 3 0,2-2-1 16,0 0 14-16,0 0 18 0,0 0 16 15,0 0 3-15,0 0 6 0,0-2-29 16,0-2-43-16,0-1-102 0,-3-1-193 16,-9-9-326-16,-1 3-923 0</inkml:trace>
  <inkml:trace contextRef="#ctx0" brushRef="#br0" timeOffset="24422.64">29359 8251 382 0,'0'0'293'15,"0"0"49"-15,0 0-88 0,0 0-16 16,0 0-33-16,17-45-20 0,-14 36-20 16,0-2-2-16,0 2-47 0,1 0-38 15,2-2-23-15,1 1 19 0,-2 1-29 16,3-2-29-16,-1 2 36 0,-1-1 28 16,2 2 30-16,-2 1 47 0,-2-1-6 15,-1 4 12-15,0-1-30 0,-1 3-12 16,-1 1-29-16,-1-1-26 0,0 2-30 15,0 0-36-15,0 0-60 0,0 0-32 16,0 2-35-16,0 3 25 0,-2 6 67 0,-3 3 35 16,2 5 4-16,0 6 24 15,-1 5-27-15,1 3 18 0,-1 5-3 16,1 10-16-16,2 10 16 0,1 9-13 0,0 1 0 16,0-7 16-16,0-5-16 0,0-6 22 15,6-2 29-15,-3-8-32 0,0-5 4 0,0-9-11 16,0 0 4-16,1 3 9 15,1 1-28-15,-3 3 0 0,-2-1 21 0,0-4-2 16,-4-1 19-16,-3-3-19 16,2-5-17-16,0-3 20 0,-1-3 3 0,4-6-6 15,0-2-19-15,2 0 16 0,0-3-4 16,0 0 1-16,0-1 12 0,0 1 10 16,2-2 15-16,5 0 3 0,-1 0-11 15,2-2-8-15,5-3-18 0,-1 0-16 16,-2-2-27-16,3 0-5 0,-5 0-12 0,-1-1-25 15,-1 0-35-15,-1 2-44 16,-4-1-49-16,-4-2-185 0,-4 0-359 16,-3 2-879-16</inkml:trace>
  <inkml:trace contextRef="#ctx0" brushRef="#br0" timeOffset="25111.96">29162 9445 2032 0,'0'0'314'0,"0"0"-26"0,0 0-166 0,0 0-122 16,0 0-109-16,0 0 109 0,0 0 45 15,0 0 106-15,39 54 19 0,-20-30-10 16,3 5-35-16,7 2-14 0,3 3-21 16,6 0-46-16,3 0-3 0,-3-1-6 15,-2-4-25-15,-5-2-10 0,-5-5-34 16,-9-3-100-16,-4-5-114 0,-8-3-201 16,-5-7-165-16,0-4-395 0</inkml:trace>
  <inkml:trace contextRef="#ctx0" brushRef="#br0" timeOffset="25348.14">29620 9553 1554 0,'0'0'566'0,"0"0"-236"16,0 0-59-16,0 0-56 0,0 0-73 0,0 0-69 16,0 0-73-16,0 0-131 0,0 0 73 15,0 0 58-15,0 0 109 0,5 42-10 16,-25-13 4-16,-4 5-33 0,-7 4-35 15,0 1 22-15,-3 0-56 0,4 2 2 16,2-4 0-16,6-2-1 0,5-5 1 16,7-4-3-16,2-7 0 0,2-3 3 15,4-3 9-15,1-4-8 0,-1-1 18 16,0-2-22-16,0-1-210 0,1 0-158 16,-1-5-245-16,1-1-601 0</inkml:trace>
  <inkml:trace contextRef="#ctx0" brushRef="#br0" timeOffset="25797.43">29836 9646 1891 0,'0'0'253'0,"0"0"10"0,0 0-108 15,0 0-7-15,0 0-6 0,56-44-36 0,-38 40-39 16,2 2-12-16,2 2-4 16,1 0-50-16,1 4-1 0,1 4-35 0,-2 3-10 15,-4 4-19-15,-4 2 28 0,-4 5-2 16,-7 2 23-16,-4 4 15 0,-6 1 1 15,-10 3 1-15,-6-3 0 0,-7 0-1 16,-4-2 3-16,-2-1 8 0,2-4-12 0,3-5 0 16,7-3 2-16,6-4-2 0,8-2 3 15,2-4 48-15,6-1-12 0,1-3 54 16,11 0 31-16,7 0-6 0,8 0-16 16,8-2-61-16,7-3-25 0,3 1 0 15,-1-2-13-15,0 4-2 0,-2-3-1 16,-3 3-2-16,-3 1-26 0,-7 1-1 15,-5 0-98-15,-7 2-138 0,-13 4-286 16,-3-4-516-16,-5 2-390 0</inkml:trace>
  <inkml:trace contextRef="#ctx0" brushRef="#br0" timeOffset="26311.64">29203 10442 1855 0,'0'0'311'0,"0"0"-52"0,0 0-59 0,0 0 3 16,0 0-17-16,0 0-16 0,0 0-10 16,0 0-4-16,0 0-52 0,0 0-53 15,0 0-26-15,19-18-25 0,-18 20-24 16,0 2 24-16,1 3 12 0,2 3 42 16,-1 4-13-16,1 3-3 0,-1 2-7 15,1 3-15-15,2 2-3 0,-4 3 12 0,1 2-12 16,-3 3 9-16,0 4-4 0,0 2-2 15,-5 9 3-15,-6 11 3 16,-5 9-10-16,-2 2 1 0,3-2-11 0,0-8 10 16,3-9 1-16,3-3-11 0,4-7-2 15,0-10-3-15,3-9 0 0,0-4 0 16,1 3 1-16,0-2-2 0,-1 0-8 16,1-4 9-16,0-6 1 0,1-2 2 15,0-3 12-15,0 0 7 0,0-3 20 0,0 1 1 16,0-1-2-16,3 0-38 0,0-1-19 15,1-2-15-15,2-1-20 0,-3-1-16 16,-1 0-61-16,-2-1-81 0,0-1-64 16,-9-4-165-16,-1 3-379 0,-3-1-969 0</inkml:trace>
  <inkml:trace contextRef="#ctx0" brushRef="#br0" timeOffset="27303.3">28737 11657 1536 0,'0'0'302'0,"0"0"-152"16,0 0-150-16,0 0 2 0,0 0 34 16,0 0 71-16,0 0 35 0,0 0-3 15,0 0-13-15,0 0-32 0,0 0-23 16,-1 0 0-16,1 0 3 0,0 0 16 16,0 0 15-16,0 0 27 0,0 0 18 15,0-2 28-15,0 2 24 0,5 0 6 0,3-3-56 16,8-2-112-16,5 0-37 0,9 0 9 15,9 0 4-15,13 1-13 0,12-1-1 16,-4 4 13-16,-7 1-14 0,-8 0 0 16,-15 0-1-16,1 3 0 0,-2 2-28 15,-11 2-22-15,-5 0-23 0,-9 1 8 16,-4 4 24-16,-12 3 22 0,-6 2 18 16,-8 1 1-16,-10 3 2 0,-4 1 11 15,-2-1-13-15,0 1-29 0,1-3 7 0,6-2 21 16,7-1-15-16,5-1-9 0,6-3 23 15,3-2 1-15,6-1-1 0,-1 1-10 16,1-2 12-16,0-1 0 0,0 2 1 16,2-4-1-16,1 1 2 0,-1-1-2 15,0-1 13-15,2 0 9 0,-1 0-20 16,1-2 17-16,-1 0-6 0,3-1-10 16,1 0 9-16,1 0 4 0,0-1 6 0,0 0 0 15,0 0 6-15,0 0 1 0,4 0 8 16,7 0-11-16,5 0-1 0,5 0 3 15,5 0-15-15,7-2-1 0,3 1-8 16,8-3 17-16,1 0-2 0,5 0-17 16,11 2 11-16,10-1-11 0,-9 3 13 15,-9 0 1-15,-9 0-4 0,-15 0-10 16,-2 0-1-16,3 3-1 0,-8-1-3 16,-6 0 1-16,-8 0-10 0,-4-1-10 15,-1 0 20-15,-1-1 2 0,-2 0 19 16,0 0 9-16,0 0 9 0,0 0 22 0,0 0-3 15,0 0 0-15,-4 0-4 0,-1-2-30 16,-1-2-22-16,-4 0-13 0,2-2-64 16,-7-7-234-16,3 0-332 0,0-5-1470 0</inkml:trace>
  <inkml:trace contextRef="#ctx0" brushRef="#br0" timeOffset="40065.61">2768 5500 851 0,'0'0'137'0,"0"0"36"15,0 0-11-15,0 0 17 0,0 0-71 16,0 0-92-16,0 0-16 0,0 0-18 16,0 0 18-16,0 0 65 0,25-32 35 15,-25 32 43-15,0 0 45 0,0 0 23 0,0 0-52 16,-1 0-37-16,-2 0-31 0,-4 0-50 16,-1 0-41-16,0 0-34 0,-4 2-1 15,-3 1-23-15,1 2 30 0,-4 1 28 16,2-3 0-16,-3 2 0 0,2-1 0 15,0 5 0-15,1-1 0 0,-2 0 0 16,-2 2-3-16,-2 1 1 0,-1 1 1 16,1 3 0-16,-1 2-34 0,0 0 35 0,3 4 0 15,0-1-23-15,4 0 0 0,3 3-6 16,1-1 4-16,2 2 25 0,0 1-3 16,2 2-3-16,-5-1 6 0,2 3 0 15,-3 0 19-15,-2-2-18 0,-1 1 12 16,1-2-3-16,0-1-10 0,-1-1-1 0,0-2-2 15,2 0 2-15,1-1 1 0,1-1 0 16,-1 0-1-16,4 0-2 0,-2 1-27 16,2 2 30-16,-2 0 0 0,4 3 7 15,-3 2-20-15,4-1 26 0,0 2-7 16,2 1-4-16,2 2-2 0,2-1-2 16,1-1-1-16,0-3-17 0,2 0 20 15,2-2 13-15,2 1-9 0,-1-2 5 0,1-2-9 16,1 2 0-16,1-2-11 0,-2-1 11 15,3 2 1-15,1-2 15 16,1 1-14-16,1-2 11 0,4 1 9 0,4 1 1 16,1 1 19-16,4 0 16 0,4 2-19 15,1-1-7-15,3 2-30 0,-2 1-1 0,2-2 0 16,-1 1-1-16,-2 0-1 0,-3-1 1 16,2 0 0-16,-5 0-3 0,-2 3 2 15,-4-2-1-15,-2 1-14 0,-4 0 3 16,0 3 10-16,-6-1 3 0,-1 0-4 15,0 0 1-15,-3 3 3 0,-2 0 0 16,0 0 1-16,-1 2 2 0,-6 1-1 16,0 1 8-16,-3 0-8 0,-2 5 0 15,-4-1 17-15,0 2-18 0,-3 2 15 16,0 0-13-16,-5 7 7 0,-4 6-8 16,-4 5 24-16,3-4-26 0,4-12 1 15,-3 2 15-15,1 0-3 0,-7 3-12 0,1 0 12 16,3-13-11-16,8-11-2 0,-1 0 1 15,-5 4 15-15,-7 8-14 0,-7 1 14 16,2-1-14-16,1 0 18 0,-1-4-20 16,4-2-3-16,2 0 0 0,0-3 2 0,1 0 1 15,2-2-2-15,0-2 1 16,3-1 1-16,2-2 1 0,0-2 2 0,5-2-1 16,2-3-2-16,4 0-2 0,1-3-17 15,1 0 3-15,5-1 15 0,2 0-22 16,-1-3 21-16,4 0-27 0,0-2 4 15,1 0 11-15,2-1 14 0,-1-1 3 16,1 0-1-16,0-2 11 0,0 0-12 16,0-3 1-16,0 0 11 0,0 0 6 15,0 0 13-15,6 0 17 0,1 0-1 0,6-3 3 16,5-2-22-16,3-3-6 0,2-1-11 16,3 0-10-16,5-2 0 0,-2 1-2 15,3-1 0-15,-2 2-2 0,2 0-10 16,-3 1 11-16,3-1 0 0,2 1-12 15,0-1 10-15,5 2-10 0,1-2 11 16,1 2 0-16,1 1-2 0,-2 3-18 16,-2 0-4-16,-4 3-12 0,-5 3-4 0,-2 6 6 15,-5 0-5-15,-2 3 18 0,-5 1 7 16,2 3-3-16,-1 3 16 0,-1 1-19 16,-1 0 22-16,3 2 0 0,0 2 0 15,1-2 1-15,1 1-1 0,-1 1 2 16,1-2-2-16,-4 3-3 0,2-3 3 15,-2 2 0-15,-1 2-2 0,-4-2 1 16,0 4-9-16,-2-2 10 0,-3 2 3 0,1 0 11 16,-2 0-14-16,-2 1-1 15,0 1 0-15,-1 1-2 0,0-1 3 0,0 2-17 16,-1-1 17-16,2 2 0 0,-1-1 1 16,0 2 27-16,1 0 1 0,1 0-27 15,-2 0-1-15,0 2 34 0,0 2-19 16,-1-1-15-16,0 1 12 0,-2 1-13 15,-4 0 4-15,-1-1 8 0,1 1-9 0,-3 0-3 16,2-1-3-16,-3 2 3 0,2 0 1 16,0-1 3-16,-2 0-1 0,3 2-1 15,-1-2 0-15,1 2 0 0,-1-2-1 16,0 1-1-16,2-1 0 0,-1 1-3 16,-2 1 3-16,2-1-13 0,1 2 13 15,-2-1 0-15,2-3 2 0,-3 1 1 16,3-3 9-16,1-1-12 0,-1 1-64 15,-2 0 64-15,3-1 36 0,0 0 31 0,-2 3-31 16,3-1 2-16,2-3-38 16,2 2-7-16,0 0 7 0,0-1 16 0,3 1-16 15,1 0-14-15,3 2 14 0,-2-1 3 16,-1 4-3-16,0 1 16 0,0 0-13 16,-4 0-1-16,0 1 11 0,0-2-11 15,0 1 1-15,-5-2 1 0,1 1-3 16,2-3 2-16,0 0-3 0,1 0 2 0,1-3-2 15,0 1 0-15,0 1-2 0,3-1 0 16,0-1 2-16,2 1 32 0,1 1-19 16,-2 2-11-16,0-2 27 0,0 4-7 15,2 6-20-15,1 9 21 0,-1 5-7 16,4 2-14-16,-1-5 24 0,3-13-1 16,-4-12-22-16,2-7 20 0,0 1-11 15,3 4 11-15,1 6-14 0,2 4-7 16,3 0-2-16,-1-2 3 0,1-1 8 0,1-1-10 15,0 1 11-15,0-2-12 0,1 3 0 16,-1 0 0-16,2 0 2 0,-1 2-1 16,1 0 1-16,-1-1-1 0,2 0-1 15,2 1 0-15,0 0 2 0,0-2 1 16,5 0 13-16,0-3-16 0,2 0 0 0,2-2 2 16,2-1 11-16,2-1-13 0,1 0 1 15,1 1 0-15,0-1-2 0,-1-1-14 16,2-2 13-16,-2 0 2 0,-2 0-1 15,1-2-12-15,1 0-6 0,0-1 19 16,0 1 0-16,3-3 59 0,-1 0-43 16,1 0 0-16,2-2 6 0,2 0-3 15,0-2 13-15,-1-1-6 0,1-2-7 0,1 0-19 16,-1-3 3-16,-3-1 13 0,0-1-3 16,-4-3-11-16,-3 1-2 0,-2-4 17 15,-4 2-15-15,-4-5-2 0,-3 2 17 16,-3-2-15-16,-4 1-1 0,-4-4 1 15,-3 2 11-15,-4-2-1 0,-1 0 4 16,-3 0 19-16,-1 0 9 0,0-2-37 16,0-2-7-16,-11-19-251 0,1 2-1002 0,-5-6-896 15</inkml:trace>
  <inkml:trace contextRef="#ctx0" brushRef="#br0" timeOffset="62621.7">15022 9953 1163 0,'0'0'488'16,"0"0"-326"-16,0 0 40 0,0 0 177 15,0 0-53-15,-28-51-114 0,24 42-35 0,-1 3-31 16,-3 0-9-16,2 1-35 16,-2 2-41-16,-6 3-30 0,-3 0-31 0,-5 5-22 15,-4 7 22-15,-5 2 27 0,-1 6-8 16,0 2 10-16,3 5-29 0,2-1 0 15,7-2-2-15,7-4-30 0,6-3 32 0,6-5 4 16,1-2-4-16,8-1-11 0,1 1 11 16,2-1 35-16,0-4-1 0,4-2 14 15,0-3 21-15,4 0-6 0,2-7-9 16,0-3-14-16,1-5-11 0,0 0-16 16,-2-3-13-16,0 0-34 0,-2 2 2 15,-6 1 30-15,-1 5 0 0,-4 3 2 16,-4 2-1-16,-2 4-1 0,0 1-80 15,-1 0-56-15,0 4-24 0,0 5 89 16,-2-1 57-16,1 4 14 0,0 2 0 16,1 0-15-16,0-1 17 0,6-1 16 0,2 0 3 15,3-2 19-15,1 2 0 0,3-3-12 16,2-1-4-16,2-3 22 0,0-3-44 16,2-2-120-16,1 0-193 0,-2-7-207 15,8-10-244-15,-5 2-573 0</inkml:trace>
  <inkml:trace contextRef="#ctx0" brushRef="#br0" timeOffset="62974.6">15326 9862 2223 0,'0'0'398'0,"0"0"-221"0,0 0-48 16,0 0-129-16,0 0-78 0,0 0 78 16,0 0 6-16,0 0 52 0,-36 57-23 15,26-37 36-15,5-1-33 0,-1 4-6 16,2-3 10-16,-1 0-1 0,2-2 11 0,1-4-14 15,-1-2 16-15,2-3 0 0,0-2-19 16,1-3-19-16,0-2-15 0,0 0 25 16,0-2 59-16,1-3 64 0,5-4-10 15,5-6-86-15,-1-3-38 0,7-3-15 16,-1-1 0-16,0 1 0 0,-2 0-12 16,0 2 12-16,-2 4 0 0,-2 1 12 0,-4 5-11 15,0 0 40-15,-2 5-9 16,-2-1-32-16,0 3-65 0,0 0-90 0,0 7 29 15,2 1 126-15,2 5 38 0,-3 3 3 16,0 1-6-16,-1 4-7 0,0-3-28 16,1 1 19-16,2 0-16 0,-2-1 10 15,3-2-13-15,-2-2-17 0,3-2-163 16,2-4-212-16,7-8-569 0,-3 0-470 16</inkml:trace>
  <inkml:trace contextRef="#ctx0" brushRef="#br0" timeOffset="63755">15889 9829 1672 0,'0'0'380'15,"0"0"-222"-15,0 0 121 0,0 0-21 16,0 0-20-16,0 0-14 0,0 0-52 15,0 0-64-15,0 0-45 0,0 0-59 16,0 0 8-16,-54-14 10 0,33 24 10 16,-4 3 12-16,1 1-9 0,2 3-6 0,-1 2-7 15,2 0-7-15,4 1-2 0,1 2 3 16,7 1-16-16,4-1-1 0,5 3 0 16,4-1 1-16,11-3 22 0,8 0 9 15,6-3 10-15,9-3-3 0,5-5-1 16,2-3-5-16,3-7-14 0,-3 0-18 15,-1-8-22-15,-4-4-35 0,-4-2-3 16,-6-2-6-16,-1-2-44 0,-7-1 12 16,-4-3 31-16,-5 2 13 0,-3-1 19 0,-6 0 20 15,-3 1 15-15,-1 1 2 0,-5 1 14 16,-4 1-4-16,0 3 17 0,-3 3 15 16,2 3 7-16,-1 3-48 0,3 2-3 15,-1 3-36-15,3 0-37 0,1 5-35 16,-1 6 29-16,-1 5 79 0,4 1 22 15,2 7 16-15,0 0 7 0,1 2-26 0,1-1 6 16,5 1-9-16,5-2 13 0,-2-2-28 16,2-2 27-16,0-6-27 0,0-3 18 15,-3-5 19-15,1-1-3 0,-1-5 13 16,1-2 28-16,-1-4 2 0,4-7-78 16,-3-2 0-16,2-3-22 0,-1-3 12 15,2-3 8-15,-2 0-18 0,4-1-5 16,0 1 22-16,0 0-12 0,2 3 15 15,1 3-13-15,0 2-9 0,-1 3 19 0,1 4-23 16,-1 3-12-16,2 2 7 0,-1 2-20 16,1 2-9-16,0 4-17 0,2 6 33 15,0 1 28-15,0 5 15 0,1 1-15 16,-3 2 16-16,-1 0 1 0,-2 3 1 16,-3-1-2-16,-7-1-19 0,-4 0-29 0,-1 0-3 15,-12-2 13-15,-6-1 34 0,-5 0 4 16,-6-2 16-16,-7-1-12 0,1-1 15 15,2-3-3-15,1-4 22 0,7-4 71 16,6-2-8-16,3 0 26 0,7-2-13 16,2-6-7-16,2-1-25 0,5-3-38 15,0 0-30-15,3 0-14 0,7-1-38 16,-1 2-15-16,5 1 15 0,-2 2 0 16,-2 2-22-16,2 2-152 0,-4 3-62 15,-3 1-101-15,2 5-212 0,-2 3-140 16,-4 0-672-16</inkml:trace>
  <inkml:trace contextRef="#ctx0" brushRef="#br0" timeOffset="64004.46">16738 9690 2406 0,'0'0'1137'15,"0"0"-1029"-15,0 0-26 0,0 0-22 16,0 0-60-16,0 0-129 0,0 0 129 16,0 0 126-16,0 0-22 0,25 70-19 15,-15-37-6-15,-1 3-16 0,1 3-4 16,1 1-18-16,0 1-19 0,-2-3-22 16,1 1-61-16,-3-5-112 0,-1-3-129 15,-3 1-260-15,0-9-491 0,-3-8-767 0</inkml:trace>
  <inkml:trace contextRef="#ctx0" brushRef="#br0" timeOffset="64340.04">16725 9980 2925 0,'0'0'349'16,"0"0"-232"-16,0 0-18 0,45-48 12 16,-25 38-76-16,3 3 3 0,2-1-10 15,1 3-3-15,1 1-25 0,0 4-14 16,-2 0-15-16,-1 4-2 0,-3 4-14 15,-4 1 4-15,-2 1 10 0,-8 2 18 16,0 1 13-16,-6 1 76 0,-1 0-7 16,0 1 17-16,-1 2-11 0,-4-3-12 15,3-2-9-15,1 2-17 0,1-3-15 16,0-1 3-16,2-1-9 0,6-4 16 0,-1 0 9 16,6-4 24-16,-3-1 10 15,5-4-3-15,-1-4-26 0,-2-3 10 0,-1-3-16 16,-5-2 3-16,-3-3-27 0,-3-2 12 15,0 1-28-15,-6-2-28 0,-5 1 0 16,-1 1-9-16,-1 6-13 0,-2 2 4 16,4 4-19-16,-1 6-19 0,1 2-22 0,-1 3-49 15,3 7-166-15,-1 4-204 0,9 7-122 16,1-1-334-16,1-4-506 0</inkml:trace>
  <inkml:trace contextRef="#ctx0" brushRef="#br0" timeOffset="64770.05">17339 10115 2141 0,'0'0'437'0,"0"0"-247"15,0 0 6-15,0 0 22 0,0 0-65 16,0 0-13-16,0 0-19 0,0 0 2 16,-17-55-19-16,15 41-35 0,2-1-6 15,0-4-44-15,0 1 6 0,0-6-24 16,0 2 18-16,0-4-7 0,-1 2-9 15,-4 2 13-15,2 3 35 0,0 4 12 0,1 4 14 16,0 3-11-16,1 3-38 0,0 4-28 16,1-1-28-16,0 2-47 0,0 0-43 15,0 2-18-15,1 2 67 0,4 2 69 16,6 2 0-16,1-1 35 0,6 0 8 16,3 2-43-16,3-3-43 0,2-3-68 0,-2-1-2 15,-3-2 28-15,-1 0 66 0,-3-5 19 16,-6 1 19-16,-1-2 25 0,-5 1 3 15,-1 0 13-15,-4 0-19 0,0 1 10 16,-3 1-36-16,-2 3-15 0,-3 0-10 16,0 0 10-16,-4 6 22 0,3 3-20 15,-2 2 14-15,3 5-1 0,2 2 7 16,1 2 3-16,2 3 3 0,3-2-24 16,0 3 24-16,0-2 4 0,3-1-29 15,2-4 10-15,0 0 2 0,1-5-15 0,2-4-132 16,4-8-215-16,3 0-290 0,-2-6-1113 0</inkml:trace>
  <inkml:trace contextRef="#ctx0" brushRef="#br0" timeOffset="65240.54">18447 9544 2187 0,'0'0'736'0,"0"0"-487"16,0 0-67-16,0 0 50 0,0 0-42 15,-57-45-93-15,31 49-96 0,-8 6-1 16,-5 9 38-16,-6 8 0 0,1 4-23 16,-1 8-15-16,3 9 0 0,6 13-3 15,13 7 0-15,17 2-19 0,14-5 13 0,21-9 9 16,15-7 25-16,1-9 19 16,16 1 0-16,4-7-3 0,-3-6-41 0,4-3-204 15,-17-13-166-15,-18-7-298 0,-12-5-1232 0</inkml:trace>
  <inkml:trace contextRef="#ctx0" brushRef="#br0" timeOffset="65485.53">18578 9743 2391 0,'0'0'348'15,"0"0"-158"-15,0 0-26 0,0 0 14 16,0 0-53-16,0 0-27 0,0 0-3 0,56-3 70 16,-39 13 39-16,5 5-49 0,1 1-65 15,2 3-34-15,0 0-56 0,-3 1-6 16,1-1-144-16,-3-1-199 0,0-4-277 16,-4-4-723-16,-7-8-430 0</inkml:trace>
  <inkml:trace contextRef="#ctx0" brushRef="#br0" timeOffset="65652.58">18878 9682 1243 0,'0'0'2119'0,"0"0"-1815"15,0 0-203-15,0 0-66 0,0 0-35 16,0 0 0-16,0 0 16 0,0 0 50 16,-69 71-22-16,47-38-10 0,-4 2-15 15,-3 4-16-15,0 1 13 0,-2 2-16 16,3-2-6-16,0-6-337 0,1 2-272 0,7-13-720 15</inkml:trace>
  <inkml:trace contextRef="#ctx0" brushRef="#br0" timeOffset="65832.53">19210 9944 3713 0,'0'0'340'0,"0"0"-340"0,0 0-145 16,0 0 145-16,0 0 88 0,-4 57 16 16,-6-37-38-16,-5 2-29 0,-5-1-37 15,-1 4-37-15,-3-4-196 0,-7 1-336 16,7-5-557-16,5-8-954 0</inkml:trace>
  <inkml:trace contextRef="#ctx0" brushRef="#br0" timeOffset="66273.58">19378 9731 2666 0,'0'0'373'0,"0"0"-277"16,0 0 131-16,0 0 147 0,0 0-119 15,0 0-120-15,0 0-29 0,0 0 15 16,0 0 3-16,0 0-77 0,0 0-47 0,60-22-28 16,-17 19-6-16,3-1 9 0,7 1 22 15,-3 1-13-15,-1 2 4 0,-6-1-3 16,-7-1-35-16,-8 2 13 0,-9 0-19 16,-6 0-47-16,-7 0-4 0,-4 5-16 15,-2 2 29-15,-7 1 88 0,-7 3 6 16,-4 2 3-16,-6 3 19 0,-5-1-10 15,1 3-10-15,-1 1 0 0,2-4-2 16,5 2-3-16,5-1-22 0,7-1 3 0,5-3-12 16,1 0 34-16,4-1 1 0,4-3 36 15,3-1 23-15,3-1 25 0,6-2 6 16,2-2-6-16,5 0-25 0,4-2-26 16,0 0-19-16,-1 0-15 0,3-2 0 15,-5-2 1-15,-1 1 3 0,-1-2-4 0,-4 0 0 16,-2-2-175-16,-3-2-172 15,3-10-334-15,-4 1-696 0</inkml:trace>
  <inkml:trace contextRef="#ctx0" brushRef="#br0" timeOffset="66570.7">19999 9424 2835 0,'0'0'384'0,"0"0"-231"15,0 0-48-15,0 0-105 0,0 0 19 16,0 0-12-16,71 23 69 0,-41-1 9 16,7 5 13-16,3 7-25 0,2 11-14 15,-1 12-20-15,-7 11-39 0,-14 4-28 16,-17-6 0-16,-6-8-35 0,-14-8 15 0,-7-5 4 16,-1-5 19-16,-1-9 0 0,3-8-1 15,1-2-2-15,-3 2 15 0,-3-1-3 16,-1 1 16-16,6-8 45 0,5-2 37 15,4-5 19-15,5 0-19 0,3-4-39 16,0 1-24-16,4-5-18 0,1 0 18 16,1 0-19-16,6-9-239 0,0-3-531 15,2-4-2106-15</inkml:trace>
  <inkml:trace contextRef="#ctx0" brushRef="#br0" timeOffset="67058.2">21009 9726 2599 0,'0'0'162'0,"0"0"-162"0,0 0 0 16,0 0 3-16,0 0 116 0,0 0 6 0,0 0-16 16,0 0-4-16,0 0 7 0,-57 18 9 15,49-17-45-15,2-1 3 0,-1 0 32 16,3 0 75-16,2 0 134 0,1-2-50 16,0-3-39-16,0-2-62 0,1-3-56 15,0-2-30-15,1 0-34 0,2 0-4 16,3 0-26-16,0 4-19 0,-1-1-22 15,-2 4-2-15,-1 2-13 0,0 3-27 16,0 0-110-16,-1 5-295 0,-1 15-138 16,-2-1-513-16,-3-2-1140 0</inkml:trace>
  <inkml:trace contextRef="#ctx0" brushRef="#br0" timeOffset="67313.72">21090 10132 2636 0,'0'0'325'0,"0"0"-216"15,0 0-70-15,0 0 56 0,0 0 8 16,0 0 21-16,0 0-4 0,0 0-34 16,0 0-23-16,0 0-9 0,0 0 9 15,-45 0 9-15,35 0 28 0,4 0 27 16,2 0 47-16,1 0 15 0,0-1-16 15,2-2-22-15,1 0-25 0,0-2-62 0,0-1-64 16,4 0-21-16,0-1-55 0,1 0-133 16,3 2-168-16,1-7-241 0,2 4-917 15,-2-1-622-15</inkml:trace>
  <inkml:trace contextRef="#ctx0" brushRef="#br0" timeOffset="67647.59">21357 9861 2959 0,'0'0'377'0,"0"0"-323"0,0 0 13 15,64-12 111-15,-34 10-17 0,1-1-35 16,6-1-17-16,3 1-17 0,3 1-20 16,0-1-13-16,0 2-12 0,-5-1-7 15,-5 0 13-15,-7 0 9 0,-8 0 18 16,-4 2 19-16,-8-2 9 0,-2 1-1 0,-1 0-12 16,-2 1-19-16,-1 0-36 0,0 0-40 15,0 0-20-15,0 0-20 0,0 0-15 16,0 0-9-16,1 0-28 0,1 0-213 15,2 2-245-15,1 0-233 0,1-2-1074 0</inkml:trace>
  <inkml:trace contextRef="#ctx0" brushRef="#br0" timeOffset="69636.67">18569 11667 1106 0,'0'0'573'0,"0"0"-345"0,0 0-1 0,-1-45 96 16,-5 29-84-16,-4 2-91 0,-2-2-45 16,-4 2 41-16,-1 3-38 0,-4 2-10 15,1 2 2-15,-3 4-47 0,-1 3-28 16,-4 2-22-16,1 7 2 0,-2 6-3 15,-1 5-12-15,1 3 9 0,1 4 3 0,4 2 22 16,6 0-20-16,4 0-2 0,4-2 0 16,8-4-1-16,2-2 1 0,4-5 26 15,7-2 50-15,4-5 3 0,3-4-25 16,7-5 9-16,2-1-10 0,2-9-52 16,3-5-1-16,-3-2-19 0,1-3-6 15,-5-1-3-15,-3-3 9 0,-4 3 3 16,-3 0 16-16,-6 3 13 0,0 3-10 0,-3 4 19 15,-3 5-20-15,-1 1-2 16,-2 3-25-16,0 2-159 0,0 7-44 0,0 5 135 16,0 3 93-16,0 4 27 0,0 3 8 15,2 1-3-15,4 0 6 0,2-2 13 16,3 1-19-16,4-3-17 0,4-2 1 0,2-4 32 16,3-3-48-16,3-6-175 0,-1-4-186 15,0 0-213-15,1-10-64 0,3-9-75 16,-7 0-95-16</inkml:trace>
  <inkml:trace contextRef="#ctx0" brushRef="#br0" timeOffset="70788.39">18853 11630 246 0,'0'0'1125'16,"0"0"-744"-16,3-53 2 0,-3 40 44 15,0 4-124-15,0 5-66 0,0 4-144 16,0 0-93-16,0 4-138 0,0 6 138 16,0 4 89-16,1 4 0 0,0 3-6 15,-1 1-51-15,1 2 0 0,0 0-3 16,-1 0 12-16,0 0-16 0,0-3-6 15,0-3-15-15,0-3 18 0,0-4-19 0,0-3 19 16,-1-3-22-16,1-3 2 0,0-2 49 16,0-2 75-16,4-7-9 0,4-3-104 15,0-4-13-15,6-4-32 0,0-1 32 16,2-1 12-16,-1-2-11 0,1 3 15 0,2-1-13 16,-3 3 7-16,-1 2-8 0,-1 2 23 15,-4 3-23-15,0 4 27 0,-5 3 2 16,-2 3-3-16,0 2-28 0,0 0-138 15,3 8 9-15,-1 2 129 0,1 6 13 16,-1 2 15-16,3 1 10 0,-1 2-26 16,2 0-12-16,1-1 13 0,-1-3-13 15,2-1 2-15,-1-4 17 0,2-2-3 16,-2-2 2-16,3-2 8 0,-1-4 21 0,4-2 6 16,0-2-3-16,1-6-5 0,2-2-45 15,3-6-48-15,1 0-27 0,1-5 9 16,0-4-19-16,0-3 28 0,0-1-12 15,-1 0 2-15,0 2 14 0,-1 4 21 16,-3 5 10-16,-2 4-23 0,-6 7 7 16,1 3 3-16,-6 4-35 0,1 0-10 0,1 4 7 15,-2 1 31-15,1 4-2 0,1 3 40 16,-2-2 3-16,-1 1 1 0,1 0 3 16,3-1 19-16,-3-2 0 0,-2-2-6 15,0-2 0-15,0-1 13 0,0-3 25 16,-1 0 61-16,0-2-10 0,0-3-95 15,0-5 2-15,-1 2-12 0,1-1 19 16,-2-2-6-16,0 2 25 0,0 0-35 16,-3 0 0-16,-2 1-1 0,-2 1 49 15,1 2-29-15,-5 0-1 0,-1 3-21 16,-4 1-19-16,-2 1 0 0,-3 3 0 0,0 5 7 16,-1 3 10-16,2 1-21 0,3 4-2 15,5 0-7-15,2 4 4 0,6-1 16 16,3 2 12-16,2 1 19 0,10 0 7 15,5-1 24-15,11-1 7 0,4-1 3 16,8-2-9-16,5-5-10 0,8-1-10 0,0-5-31 16,1-4-88-16,0-2 19 0,-5-3-17 15,-6-6-73-15,-3-3-3 0,-4-5 31 16,-7-1 67-16,-6-6 16 0,-2-1 48 16,-5-4 34-16,-1-1-34 0,-4-1 0 15,-3 2 26-15,1 3 12 0,-5 2 87 16,-2 5-30-16,-1 2 10 0,0 5-41 15,-4 4-61-15,-3 2 10 0,3 4-13 0,0 2-11 16,0 0-65-16,-1 8-35 0,-1 5 111 16,1 7 3-16,-3 3 29 0,1 5 15 15,3 1-5-15,2 3-7 0,2-2 3 16,0 3 9-16,5-4-15 0,4-2-3 16,1-4-7-16,2-5-20 0,-1-3 14 15,4-6-13-15,-1-5-3 0,2-4-7 16,-1-3-59-16,3-7-7 0,1-5-29 0,0-3 32 15,1-6 46-15,0-2 24 0,-1-5 3 16,2 0-3-16,1-2-1 0,-2 0-12 16,3 4 13-16,0 2 48 0,-2 3 13 15,0 5-4-15,-1 5-22 0,-1 3-35 0,0 6 0 16,1 4-32-16,-1 1-38 16,2 9 10-16,1 1 12 0,-1 5 25 0,0 1 13 15,0 4 10-15,-4 0 1 0,-2 3-1 16,-6-3 0-16,-3-1-35 0,-6 1 6 15,-1-2-9-15,-11-3-36 0,-4-3 42 16,-5-2 29-16,-3-3 3 0,-4-4 19 16,-3-3 7-16,1 0-1 0,-1-4 4 15,2-3-3-15,1-2 9 0,5 0 3 16,4-1-16-16,5 0 7 0,3 5 3 16,5 2 73-16,3 2-6 0,-1 1-99 15,4 0-67-15,5 1-89 0,3 4 106 0,6 3 50 16,5 4 22-16,4 0 17 0,3 0-20 15,5 1-3-15,-1-1-16 0,8-3-168 16,-8-1-569-16,-3-4-981 0</inkml:trace>
  <inkml:trace contextRef="#ctx0" brushRef="#br0" timeOffset="70990.6">20742 11240 2699 0,'0'0'523'0,"0"0"-290"15,0 0-59-15,0 0-19 0,0 0-155 16,0 0-136-16,0 0 136 0,0 0 67 16,28 49 49-16,-15-17-9 0,-1 4 20 15,0 3-9-15,3 2-30 0,-2 2-29 16,-2 0-59-16,-2-1-10 0,-4-3-83 0,-3-5-124 16,-2-3-167-16,-6-3-327 15,-4-8-686-15</inkml:trace>
  <inkml:trace contextRef="#ctx0" brushRef="#br0" timeOffset="71303.5">20850 11511 2315 0,'0'0'562'0,"0"0"-405"16,0 0 22-16,0 0-1 0,58-51-60 16,-41 42-67-16,0 2-4 0,0 5-12 15,-2 0-35-15,-1 2-34 0,2 3-16 16,-5 5-17-16,2 2 19 0,-1 4 45 15,-3 1-18-15,3 4 21 0,-5 1 67 16,1-1-13-16,2 2-13 0,-4-4 0 0,4 1 0 16,-3-4-12-16,4-2-14 0,-2-3 11 15,1-4 15-15,-1-3 22 0,-1-2 3 16,2-6 6-16,-4-4-19 16,-1-5-8-16,-4-2-45 0,-1-3-9 0,-9-3-30 15,-6-2 17-15,-6-1-22 0,-1 0 17 16,0 1 26-16,-1 4 1 0,3 4 0 15,6 7 0-15,6 3 0 0,3 5-57 0,3 2-84 16,-1 5-62-16,3 4-125 0,6 7-131 16,3-2-236-16,2-3-1006 0</inkml:trace>
  <inkml:trace contextRef="#ctx0" brushRef="#br0" timeOffset="71586.97">21316 11461 2534 0,'0'0'386'0,"0"0"-309"16,0 0 20-16,78-17 18 0,-52 17-55 15,3 3-31-15,-3 6 3 0,-1 6 19 16,0 1-10-16,-7 4-41 0,-5 2 0 16,-5 0-48-16,-5-1 7 0,-3-1 3 15,-6-3 22-15,-2-1 16 0,-3-5 56 0,1-1 36 16,1-5 48-16,3-2 53 15,2-2 8-15,1-1 29 0,1-1 111 0,0-6-24 16,2-3-155-16,0-4-40 0,8-4-45 16,1-2-26-16,7-2-20 0,2-2-31 15,4 0-24-15,2-1-97 0,1 2-75 16,10-8-176-16,-6 5-364 0,-5 2-1263 0</inkml:trace>
  <inkml:trace contextRef="#ctx0" brushRef="#br0" timeOffset="72119.89">22703 10999 205 0,'0'0'1179'0,"0"0"-896"0,0 0-46 16,0 0 65-16,-61-30-82 0,34 30-39 15,-4 3-26-15,-5 8 6 0,-4 5 25 16,1 6-8-16,0 7-15 0,3 6-62 0,2 14-15 15,3 11-29-15,11 13-54 0,14 3 44 16,11-7-18-16,17-6-7 0,11-9 0 16,5-1 0-16,-1-10 22 0,-2-9-13 15,-3-13 10-15,-1-3-41 0,8-1-91 16,19-3-314-16,-7-1-263 0,-9-9-1078 0</inkml:trace>
  <inkml:trace contextRef="#ctx0" brushRef="#br0" timeOffset="72351.23">22840 11257 2805 0,'0'0'509'0,"0"0"-394"0,0 0 34 16,0 0 53-16,0 0-104 0,0 0-83 16,0 0 23-16,78-2 40 0,-45 19 11 15,1 0-20-15,0 5-26 0,-1 4-43 16,-8-1-115-16,-5 1-200 0,-9 0-301 16,-2-6-790-16</inkml:trace>
  <inkml:trace contextRef="#ctx0" brushRef="#br0" timeOffset="72703.12">23181 11207 1532 0,'0'0'1184'0,"0"0"-969"15,0 0-26-15,0 0 19 0,0 0 84 16,0 0-14-16,0 0-83 0,0 0-36 15,0 0-19-15,0 0-29 0,-7-7-49 16,6 7-34-16,0-3-26 0,-2 3-2 16,2 0-3-16,1 0-10 0,0 0 11 15,0 0-16-15,0 0-10 0,0 0-3 16,0 0-3-16,0 0 3 0,0 0-3 16,0 0 3-16,0 0-6 0,0 0-7 0,0 3 32 15,-2 2 12-15,-1 4 34 16,-1-1 0-16,-6 6-3 0,-2 3-6 0,-5 2 9 15,-7 6-12-15,-7 1-4 0,-2 4-17 16,-6 2 12-16,0 0-13 0,3 2-1 16,3-5 0-16,7-2-15 0,6-4 13 15,8-2-146-15,3-5-220 0,9-7-344 0,0-5-816 16</inkml:trace>
  <inkml:trace contextRef="#ctx0" brushRef="#br0" timeOffset="72937.3">23532 11422 3456 0,'0'0'367'0,"0"0"-367"16,0 0 31-16,0 0-24 0,0 0 90 15,0 0-9-15,0 0-12 0,16 60-1 16,-31-42-19-16,0 3-22 0,-5 1-34 0,-4-1-28 16,3-1-156-16,-3 0-273 0,6-6-521 15,7-7-711-15</inkml:trace>
  <inkml:trace contextRef="#ctx0" brushRef="#br0" timeOffset="73193.11">23775 11207 2549 0,'0'0'671'15,"0"0"-495"-15,0 0 30 0,0 0-26 0,0 0-26 16,0 0-72-16,0 0-54 0,0 0 32 15,0 0 28-15,69 27-1 0,-49-8-3 16,2 3-22-16,1 4-37 0,-1-1-25 16,1-1-42-16,-1-1-101 0,-1-3-223 15,0-6-376-15,-3-4-725 0</inkml:trace>
  <inkml:trace contextRef="#ctx0" brushRef="#br0" timeOffset="73401.81">24128 11221 977 0,'0'0'1764'15,"0"0"-1455"-15,0 0-63 0,0 0-14 16,0 0 21-16,0 0-111 0,0 0-142 16,0 0 1-16,0 0 49 0,0 0 29 15,-56 41-10-15,32-10-19 0,-3 6 0 16,3 2 6-16,-1 2-38 0,3 0-14 16,4-2-4-16,4-1 18 0,5-2-18 0,1-3 0 15,4-2-65-15,4-7-35 0,0-1-104 16,0-8-146-16,3-4-233 0,3-5-499 15,-2-6-442-15</inkml:trace>
  <inkml:trace contextRef="#ctx0" brushRef="#br0" timeOffset="73735.28">24385 10981 2526 0,'0'0'274'15,"0"0"-158"-15,0 0-33 0,65 18 49 16,-38 1 21-16,1 2-38 0,3 7-23 0,-1 5-13 16,1 3-34-16,-4 4-20 0,-3 7-23 15,-7 12 17-15,-17 10 19 0,-14 2-25 16,-18-4-12-16,-12-8 2 0,-4-11 0 15,8-9 10-15,10-12-1 0,7-7-12 16,6-6 19-16,0 1 38 0,-2 0 0 0,0 1 18 16,3-4 36-16,6-3-8 0,-2-3-41 15,6 0-31-15,1-3-3 0,2-1-28 16,-1-2-56-16,3 0-119 0,0-4-263 16,1-4-544-16,0-3-1575 0</inkml:trace>
  <inkml:trace contextRef="#ctx0" brushRef="#br0" timeOffset="74494.77">25104 11519 3317 0,'0'0'419'0,"0"0"-268"16,0 0-63-16,0 0-85 0,0 0-3 15,0 0 22-15,0 0 42 0,0 0 26 16,0 0-12-16,-8 63-9 0,-5-36-45 16,-3 2-11-16,-2 4-10 0,-1 1 9 15,-2 3-12-15,-10 7-274 0,5-7-415 0,3-10-985 0</inkml:trace>
  <inkml:trace contextRef="#ctx0" brushRef="#br0" timeOffset="76668.63">19084 12819 2108 0,'0'0'598'0,"0"0"-427"16,0 0-46-16,-28-58 79 0,13 47-28 15,-3 4-52-15,-4 2-58 0,-5 3-9 16,-3 2 16-16,-4 5-10 0,-3 6-28 16,1 4-16-16,2 5-3 0,3 2-4 15,6 3-10-15,3 3-2 0,6-1-1 16,7-1-17-16,4-1 18 0,5-1 1 16,2-3 12-16,8-3 3 0,1-4 12 0,3-5 13 15,4-2 9-15,1-5 10 16,2-2-16-16,3-7-44 0,2-4-44 0,1-6-25 15,-1 0 6-15,-2-5 3 0,0 0 16 16,-2 1 42-16,-3 1 1 0,-2 1 1 16,-4 5 2-16,-3 2 20 0,-2 2 6 0,-4 3 4 15,-2 4 28-15,-2 0 37 16,1 2-59-16,-1 1-38 0,0 0-73 0,0 1-30 16,0 3 18-16,1 4 85 0,0 2 15 15,2 3 1-15,4 1 6 0,1 0-9 16,4-2 9-16,2 1 12 0,3-2 1 15,4-1-4-15,4-5 7 0,3 0-6 16,0-3-4-16,4-2-28 0,-3 0-68 16,2-7-35-16,-5 0-1 0,0-3 16 15,-1-2 41-15,-3-1 47 0,-3-2 0 16,-2-1 28-16,0-1 1 0,-1-1-7 0,0 0-21 16,-3 1 29-16,1 0-29 0,-2 1-1 15,-4 3 2-15,2 1 14 0,-4 3-16 16,-3 4 2-16,0 0 1 0,-1 3-3 15,-2 2-6-15,1 0-111 0,-1 4-44 16,0 8 161-16,0 1 47 0,-5 4 52 0,0 4-21 16,-6 0-11-16,2 2-11 0,-3 1-15 15,0-2-22-15,0 1 3 0,3-5 3 16,-2-1-13-16,6-5 1 0,1-1-13 16,3-3 0-16,1-3-1 0,0-1 1 15,2-4 32-15,4 0 46 0,4-9-15 16,2-1-63-16,3-4-39 0,1-3 36 15,-2-1 0-15,1 0 3 0,0-2 18 16,-2-1-2-16,-1 0-14 0,2 0 12 16,-4 2-14-16,1 1 3 0,-2 2 31 0,1 2 7 15,-3 3-1-15,0 2-24 0,2 2-16 16,-4 2-12-16,-2 3-25 0,2 2-35 16,2 2-40-16,1 4 11 0,2 5 48 15,0 4 28-15,4 3 12 0,-4 1 10 16,3 2 1-16,0-2 1 0,-3 1 1 15,3-1 15-15,-4-1 1 0,3-2-15 16,-1-3 1-16,2-3 11 0,0-2-10 0,-2-3 28 16,3-2 1-16,1-3-32 0,-1-1-7 15,3-8-8-15,2-2-4 0,-3-5-3 16,2-2-3-16,-1-4 23 0,0-1-26 16,1-3 12-16,2-1-6 0,1-1-22 15,0 0-35-15,1 4 44 0,1 2 10 16,-6 6 23-16,2 5-27 0,-3 4 27 15,-4 3-29-15,-5 1-7 0,-2 3-26 0,1 3-15 16,-4 2 31-16,-1 3 23 0,0-1 22 16,-1 2 2-16,0-2 0 0,1 0 1 15,1-1 13-15,0 0 3 0,0-1 6 16,2-2-22-16,1-3-38 0,-1 0 35 16,1 0 3-16,-2 0 0 0,-1 0 19 0,0-4 25 15,-2-2-24-15,0-1-5 16,0-1 5-16,-5-1-20 0,-1 0 14 0,-3 0-14 15,1 0-1-15,-4 0 1 0,2 1 2 16,-2 1 46-16,0 1 9 0,0 2-6 16,3 1-10-16,-3 2-6 0,3 1-35 15,-1 0-10-15,1 7-15 0,-1 2 23 16,1 2 2-16,-1 4 3 0,4 3 16 16,1 1 9-16,3 1-3 0,1 3-9 0,1 0-3 15,3 2 9-15,5-2-10 0,6-1 1 16,3 1 18-16,6-3 4 0,5 0 6 15,6-6-4-15,4-2 4 0,5-6-2 16,0-3-8-16,2-3-6 0,-1-4-13 16,2-4-12-16,-4-5-1 0,-3-4-27 15,-5-2-25-15,0-1-26 0,-6-6 10 0,-2 1-4 16,-4-2 32-16,-3 1 16 16,-8-1 23-16,-1 5 2 0,-4 1 0 0,-5 4 29 15,-1 4-18-15,0 3-11 0,-1 2-2 16,-3 5 2-16,0 0-3 0,-1 3-73 15,0 3-44-15,-3 2 19 0,-5 4 59 16,0 6 42-16,0 2 23 0,0 4 37 0,3 1 29 16,0 3-17-16,5-1-2 0,4 2-39 15,1-2-3-15,7-2-5 0,8 0-5 16,3-4 8-16,5-1-8 0,3-5-5 16,4-3-13-16,1-4-51 0,1-4-31 15,-4-1-3-15,-1-8 2 0,-3-4 14 16,-5-3 63-16,-4-5 6 0,-2-4 10 15,0-1-10-15,-4-5 0 0,2-2 0 16,-1 0 40-16,1-1-8 0,0 4 47 16,5 2 9-16,-1 5-6 0,4 5-29 15,3 5-34-15,1 5-19 0,1 3-28 0,1 4-22 16,2 7-7-16,-2 5 13 0,-2 4 0 16,-4 1 3-16,-4 6 19 0,-5 0-10 15,-5 1 13-15,-1 1 18 0,-4-2 0 16,-3 0-11-16,-3-4-111 0,-2-3 15 15,-5-2 12-15,0-5 38 0,1 0 42 16,-4-4 16-16,0-4 3 0,-2-1 16 0,1 0-3 16,0 0-13-16,-2 0 16 0,2-3 0 15,0-2 0-15,3 1 42 0,3 1 15 16,0-1 16-16,6 0 13 0,0 1-7 16,1-1-7-16,2-1-22 0,2 3-21 15,0-3-23-15,0 3-15 0,3-2-10 16,4 1-38-16,0 3-21 0,5 0-29 15,2 4 6-15,0 3 44 0,5 3 25 16,0-1 11-16,2 0-258 0,10 2-355 0,-5-5-822 16</inkml:trace>
  <inkml:trace contextRef="#ctx0" brushRef="#br0" timeOffset="76886.17">21426 12455 2183 0,'0'0'985'0,"0"0"-784"0,0 0-20 16,5-52 12-16,-4 46 37 0,1 4-70 16,-2 2-122-16,1 6-38 0,1 7 0 15,1 6 56-15,2 6 25 0,0 4-22 16,-1 5-19-16,-2 1 22 0,0 5-9 16,-1-2-35-16,0 2-3 0,-1-2-15 15,0-3-47-15,0-4-83 0,0-4-131 0,1-3-190 16,3-8-259-16,-2-8-760 0</inkml:trace>
  <inkml:trace contextRef="#ctx0" brushRef="#br0" timeOffset="77252.95">21454 12622 973 0,'0'0'2154'16,"0"0"-1883"-16,0 0-119 0,0 0-57 15,0 0-29-15,0 0-65 0,0 0-1 16,72-26 19-16,-52 27-19 0,1 5 0 15,3 0-13-15,2 2 11 0,-2 0 1 16,1 1 1-16,-1-2 3 0,-6 0-3 16,-5-1-1-16,-3-2-24 0,-5 0-4 15,-2 0-12-15,-3 1-3 0,0 0 44 16,0 3 85-16,-2 2 10 0,-3 1-1 0,-3 1-24 16,2 1 2-16,-1 3-12 15,1-4-25-15,2 2-7 0,3-2-3 0,1 1-7 16,1-4 1-16,7-1 12 0,1-3 16 15,4-3 12-15,-1-2 6 0,5-2-3 16,1-6-15-16,-2-2-1 0,-3-7-6 16,0 0-12-16,-7-7-10 0,-1-2-18 0,-5-2-12 15,0-3 9-15,-7 0-31 0,0 2 9 16,-5 5 7-16,3 5 6 0,-1 5-7 16,1 8-21-16,-1 4-63 0,1 4-61 15,-3 7-166-15,5 11-288 0,0-2-438 16,5-1-809-16</inkml:trace>
  <inkml:trace contextRef="#ctx0" brushRef="#br0" timeOffset="77718.66">21947 12787 2824 0,'0'0'359'15,"0"0"-241"-15,0 0-35 0,0 0 104 16,0 0 38-16,0 0-56 0,0 0-36 15,62-44-24-15,-54 31-22 0,-1 0-40 0,-3-1-19 16,-1-1-28-16,2-2-1 0,-2-4-15 16,-2-1 4-16,0-1-7 0,-1-3-21 15,0 0 12-15,0 3 18 0,-2 2 10 16,0 3 1-16,0 6 2 0,-2 4-3 16,3 2-1-16,0 3-2 0,0 3-35 15,1 0-43-15,-1 0-42 0,1 4 29 16,0 2 72-16,0 6 22 0,0-2 1 15,3 3 24-15,6-2 10 0,1 1-4 0,7 1 10 16,3-2-41-16,1-1-16 0,2-3-56 16,1-2-44-16,0-1-36 0,-4-2 19 15,-3-2 73-15,-3 0 60 0,-1 0 0 16,-6-2 44-16,-3-2-6 0,-2 4 26 16,-2 0 5-16,0 0 10 0,-3 0-38 15,-4 0-22-15,-5 6 9 0,1 3 10 0,-4 3-3 16,0 2-7-16,3 3-3 15,-1 3 0-15,5 0-9 0,1 2-15 0,4-1 11 16,3 0-10-16,0-1 21 0,7-2-7 16,2-2 22-16,5-3-10 0,0-4 12 15,5-4 13-15,2-3-53 0,6-2-131 16,11-12-285-16,-7-1-609 0,-5-3-1369 0</inkml:trace>
  <inkml:trace contextRef="#ctx0" brushRef="#br0" timeOffset="78336.02">23544 12141 2629 0,'0'0'321'0,"0"0"-112"16,0 0-110-16,0 0-1 0,0 0-18 0,-81-41-16 16,47 43-1-16,-5 10-3 0,-4 4 13 15,0 8 25-15,-3 6-39 0,1 12-43 16,0 12-13-16,12 11-2 0,11 4 3 16,17-5 14-16,15-5 8 0,14-6-23 15,15-2 37-15,6-3 4 0,1-8-9 16,11-1 0-16,-1-6-10 0,-8-5 6 15,-2-5-13-15,-19-11-17 0,-6-5-1 16,0-2 13-16,-2 0-13 0,-2-2-16 16,-8-3-21-16,-3 0-40 0,-4-5-76 15,-2 1-81-15,-3-2-89 0,-6-1-261 0,-10-4-405 16,2 2-280-16</inkml:trace>
  <inkml:trace contextRef="#ctx0" brushRef="#br0" timeOffset="78558.64">23694 12354 3131 0,'0'0'376'0,"0"0"-265"15,0 0-51-15,0 0-25 0,0 0-13 16,0 0 25-16,62 2 41 0,-35 10 35 0,3 5-19 15,4 0-42-15,-3 3-62 16,1-1-6-16,-7 0-148 0,-1-3-183 0,-2-3-255 16,4-6-542-16,-7-4-317 0</inkml:trace>
  <inkml:trace contextRef="#ctx0" brushRef="#br0" timeOffset="78734.64">24162 12322 2382 0,'0'0'526'16,"0"0"-146"-16,0 0-122 0,0 0-21 15,0 0-130-15,0 0-107 0,0 0-47 16,0 0 47-16,0 0 82 0,-38 50-1 16,17-18-14-16,-5 5 11 0,-3 3-16 15,-4 1-2-15,-3 1-17 0,2-1-27 16,-2 0-16-16,3-4-1 0,5-5-46 16,5-4-194-16,6-6-149 0,14-9-318 15,3-4-689-15</inkml:trace>
  <inkml:trace contextRef="#ctx0" brushRef="#br0" timeOffset="78926.28">24413 12644 3298 0,'0'0'495'0,"0"0"-363"15,0 0-132-15,0 0-35 0,0 0 35 16,0 0 75-16,0 0-2 0,13 57-4 15,-25-37-9-15,-5 0-23 0,-5-2-37 16,-4 1-53-16,0-1-198 0,-1-3-275 16,7-5-565-16,6-5-838 0</inkml:trace>
  <inkml:trace contextRef="#ctx0" brushRef="#br0" timeOffset="79501.27">24683 12368 2482 0,'0'0'413'0,"0"0"-237"15,0 0 57-15,0 0 117 0,0 0-67 16,0 0-35-16,0 0-52 0,0 0-4 16,0 0-53-16,0 0-84 0,18-46-46 15,2 42-9-15,7-2-15 0,7 2 12 16,5-1 1-16,2 1-1 0,2-2 3 16,0 4 0-16,-3-2-1 0,-3 1-2 15,-6 2 1-15,-4-1-20 0,-10 1 10 16,-5 1-4-16,-8 0-30 0,-4 0-71 15,-3 5-47-15,-7 3 131 0,-9 2 33 16,-5 3 1-16,-4 2 2 0,-4 2-3 0,2 3-1 16,-1 0-11-16,4 3 9 0,4-1-9 15,4-1 9-15,4 0-9 0,5 1 9 16,4-1-15-16,3-1 18 0,3-1 0 16,3 0 3-16,5-4 19 0,2-3-19 15,4-1 34-15,4-3-9 0,3 0 3 0,0-1-6 16,3-3-4-16,4-3-2 0,-2-1-3 15,-2 0 2-15,-1-1 4 0,-1-3 2 16,-1-2 7-16,-4 0 0 0,0-2-12 16,-3 0 1-16,-2 0-20 0,0 0-1 15,-1 1-11-15,1 1-13 0,-1 0-9 16,1 1-12-16,1 2-13 0,0-3-34 16,0 3-53-16,0-3-58 0,-2 2-104 15,2-6-280-15,-5 1-572 0,0-1-774 0</inkml:trace>
  <inkml:trace contextRef="#ctx0" brushRef="#br0" timeOffset="79850.42">25308 12064 2244 0,'0'0'697'0,"0"0"-505"0,0 0-87 0,0 0-69 15,0 0 27-15,57-8-5 0,-32 20 24 16,3 5 23-16,8 8 22 0,1 4 24 16,0 7 2-16,3 11-45 0,-5 11-49 15,-11 13-46-15,-12 7-13 0,-17-6-16 16,-16-7-49-16,-9-9 11 0,-1-2 3 16,-4-4-37-16,3-10-22 0,6-7 63 15,5-10-16-15,-1-2-3 0,-2 0 21 0,0 1 26 16,-4-3 3-16,6-2 16 0,5-8 35 15,7-3 29-15,1-4 34 0,6-1 12 16,2-1-4-16,1 0 15 0,1 0-28 0,7-3-71 16,1-2-22-16,6-2-25 15,0 0-12-15,0-1-4 0,0 0-35 16,2-1-138-16,0-8-188 0,-3 5-908 16,-2-2-787-16</inkml:trace>
  <inkml:trace contextRef="#ctx0" brushRef="#br0" timeOffset="80310.5">26111 12929 2654 0,'0'0'1670'0,"0"0"-1632"0,0 0-38 16,0 0-153-16,0 0 94 0,0 0-98 16,0 0-345-16,0 0-810 0,0 0-697 0</inkml:trace>
  <inkml:trace contextRef="#ctx0" brushRef="#br0" timeOffset="103747.7">11069 6018 1858 0,'0'0'337'15,"0"0"-55"-15,0 0-56 0,0 0-52 16,0 0-11-16,0 0-28 0,0 0-56 0,0 0-24 16,0 0 24-16,0 0 1 0,-20-26-1 15,20 26-9-15,0 0-10 0,-1-1-3 16,1 1-1-16,0 0-2 0,0 0-10 15,0 0-16-15,0 0-28 0,0 0-9 16,0 0-32-16,0 0-19 0,0 2-25 0,0 5 85 16,0 5 0-16,1 3 82 0,3 6-32 15,2 1-28-15,3 4-9 0,-2 1 6 16,5-1-3-16,2-1-14 0,-2 0 13 16,4-4-14-16,-2 0 18 0,0-2-19 15,-1-2 1-15,0 1 11 0,-2-2 0 16,0-1-9-16,-2 0 10 0,1-3-12 0,-4-1 12 15,-1-3-13-15,1-1 2 0,-3-4 16 16,-2 1 2-16,2-4 24 0,-1 0 34 16,1-4 12-16,7-4 28 0,2-9 28 15,9-5-57-15,6-9-58 0,5-5-3 16,14-15-10-16,20-17-18 0,23-14 0 16,14-5 4-16,9 7-3 0,-4 12 0 15,-7 15 31-15,-2 7-1 0,-6 5-31 16,-5 12-1-16,-13 4-11 0,-8 8 11 15,-21 8 0-15,-12 1-1 0,-13 7-14 0,-9 1-11 16,4 0-10-16,-4 0-10 0,0 1 4 16,-3 6-3-16,-4-1 18 0,-2 2 25 15,-1-1 3-15,-1 3 2 0,-1-3 1 16,0 2 16-16,0-4-7 0,0 1-10 16,-2 0-2-16,0-3-117 0,-2 3-88 0,0 0-160 15,-13 3-278-15,2-4-599 16,-4 0-726-16</inkml:trace>
  <inkml:trace contextRef="#ctx0" brushRef="#br0" timeOffset="108971.52">14200 10091 1873 0,'0'0'201'0,"0"0"-165"0,0 0 77 0,0 0 49 16,0 0-120-16,0 0-42 0,0 0-48 15,-17-44 19-15,12 43 6 0,-1 0 23 16,-2 0 37-16,1 0 27 0,3 1 14 16,-1 0 12-16,0 0-9 0,1 0-30 0,-2 0-51 15,-5 2-32-15,-1 5-35 0,-7 3 31 16,-6 4 35-16,-5 5-1 0,-4 4-7 16,0 6 9-16,-3 0 0 0,-1 3-1 15,0 3-2-15,5-1 3 0,0 0-2 16,2 0-21-16,4 3 20 0,3-1 6 15,1 1-3-15,1 1 16 0,1 1 13 16,4 1-9-16,1 2-17 0,3-1 13 16,4-1-3-16,3 0 22 0,2-3-18 15,4-2 5-15,4 0-20 0,8-5 1 16,6-3 55-16,11-4-9 0,8-5-7 0,19-3 9 16,25-6-6-16,21-4-13 0,10 0-10 15,-12-2 1-15,-17 9-23 0,-31-2 0 16,-15 6-32-16,-16 1-10 0,-8 7-6 0,-6 6-7 15,-6 16 23-15,-7 19 3 0,-23 16 29 16,-8 5 1-16,-7-2 0 0,0-3 2 16,5-12-3-16,0 0-1 0,3-4-11 15,2-4 8-15,1-4 2 0,4-1-1 16,-1-5 2-16,5-10 1 0,5-4-2 16,2-12 3-16,6 2-1 0,-3 3 2 15,0 4 18-15,2 2-18 0,4-2-3 16,6-5 1-16,3-1 0 0,2-6 0 15,9-1 1-15,4-5 16 0,6-2 8 16,8-5 17-16,4-3 13 0,7-4-4 0,8-2-6 16,11-4-13-16,12-4-13 15,10 0-6-15,3 1-13 0,-6 3-1 16,-7 3-15-16,-8 1-19 0,-1 3 6 0,1 4 13 16,-6 5 3-16,-11-2-3 0,-12 5-16 15,-11 2 3-15,-7 0 3 0,-1 9-19 16,-2 9 7-16,-6 16 18 0,-7 16 19 15,-9 15 1-15,-11 5-16 0,-4-5-6 0,-3-9 9 16,5-13 6-16,0-6 4 0,6-11 3 16,3-9-13-16,3-9 13 0,5 1 45 15,-1 3 16-15,-1 5-6 0,5 5-13 16,2-1-23-16,0 1-19 0,9-2 2 16,1 1 12-16,5 3-14 0,3-1 0 15,7 9 1-15,7 8 0 0,8 7 0 16,4 2-1-16,1-11 1 0,-5-14-1 15,-5-16-44-15,-6-6-59 0,3-7 69 0,7 0 34 16,6-3 68-16,7-1 6 0,3-8-4 16,0-3-18-16,-4-8 5 0,3-6-21 15,-1-3-8-15,-2-6-28 0,10-18-244 16,-16 5-414-16,-7 1-966 0</inkml:trace>
  <inkml:trace contextRef="#ctx0" brushRef="#br0" timeOffset="111714.61">20139 14110 1011 0,'0'0'804'0,"0"0"-555"0,0 0-109 15,0 0 77-15,0 0-46 0,0 0-23 0,-6-48 13 16,6 43 19-16,-3-2 15 0,2 3-30 16,-2-2-19-16,1-1-44 0,-2 4-21 15,2-2 17-15,0-1-16 16,0 3 9-16,1-1-12 0,1 1-17 0,-1 2-12 15,1-1-31-15,0 2-19 0,0 0-44 16,0 0-71-16,1 4-59 0,6 5 55 0,3 5 72 16,0 7 25-16,3 8 22 15,-1 6 6-15,-3 13 54 0,-3 15 22 0,-2 15-7 16,-3 0 10-16,-1-5-37 0,0-12 48 16,1-13-21-16,1-10-38 0,1-7-9 15,0-10 3-15,-1-3-15 0,0 2 21 16,3-2-9-16,-1 1 0 0,-1-4 0 15,-1-5-13-15,-1-3-2 0,-1-3-12 16,1-2 2-16,-1-1 21 0,0-1 16 16,0 0-3-16,0 0-3 0,0 0 0 0,0 0-34 15,-1-3-129-15,-3-3-166 0,-5 1-134 16,-7-5-298-16,-2 2-524 0,0-1-609 16</inkml:trace>
  <inkml:trace contextRef="#ctx0" brushRef="#br0" timeOffset="112092.58">19875 14691 1026 0,'0'0'579'16,"0"0"-218"-16,0 0-160 0,0 0-58 16,0 0-46-16,0 0-42 0,0 0 9 15,0 0 114-15,0 0 66 0,0 0-83 16,0 0-72-16,76 48-35 0,-41-39-15 15,2 0-20-15,-1 0-3 0,-1 1 73 16,0 0 16-16,-6-1-4 0,-1 3-12 16,-5-2-8-16,-3 2-8 0,-2-2-13 0,-4 1-10 15,0 0-9-15,-2-2-3 0,-2-3-10 16,-1 0 1-16,0-5 5 0,1-1 13 16,3 0 21-16,4-7 4 0,3-4-13 15,3-6-19-15,4-5-3 0,3-2-6 0,0-2-16 16,1 0-2-16,-3-2-1 0,0 2-12 15,-6 3 2-15,-3 1-2 0,-6 5 0 16,-1 3-1-16,-7 6 1 0,-2 1 1 16,-3 3-1-16,0 2-40 0,-4 0-37 15,-5 2-41-15,-5 0-202 0,-13 1-245 16,3 2-574-16,1 0-790 0</inkml:trace>
  <inkml:trace contextRef="#ctx0" brushRef="#br0" timeOffset="118076.62">18493 12158 153 0,'0'0'1095'0,"0"0"-792"0,0 0-140 15,0 0-43-15,0 0-13 0,0 0-29 16,0 0-39-16,0 0-16 0,0 0 6 16,0 0 0-16,-6 0-6 0,6 0 3 15,0 0 29-15,0 0 48 0,3 0 4 16,0 0-13-16,1 0-14 0,-1 0-34 16,0 0-40-16,-2 0-6 0,0 0-35 15,-1 0-4-15,0 2 39 0,0 1 35 16,0 2 43-16,0 0-7 0,0 1-20 15,0-1-9-15,0-2-20 0,0-1-6 0,0 0 4 16,0 0 5-16,0-2 17 0,0 0 9 16,1 0 4-16,4 0 25 0,7 0 31 15,4 0-2-15,7-2-46 0,7-2-18 16,11 1 2-16,18-2 4 0,23 1-4 16,30-1 4-16,11 1 6 0,6 0-23 0,0 4-31 15,-4 0 1-15,1 0-2 0,1 0-1 16,0 0 1-16,-3-2 10 15,-4-3 1-15,-8 0-13 0,-11 1-1 0,-13-1-1 16,-11 2-11-16,-20 0 11 0,-18 1 0 16,-13 0 2-16,-5 1 2 0,-2 0 20 15,1-2-3-15,1-1-3 0,-6 3 31 16,-3-4 60-16,1 3 62 0,-3 0-26 16,1-3-53-16,-2 0-9 0,0 0-10 0,-1 0-16 15,2 0-6-15,-2 1-18 0,-3-1-13 16,3 2-18-16,0-1-4 0,-3 1-14 15,2 1-7-15,-2 0-5 0,-1 0-4 16,-1 2 0-16,0 0-6 0,-3 0 0 0,0 0-25 16,-4 0-56-16,-25 6-283 0,-2-3-556 15,-2-2-1243-15</inkml:trace>
  <inkml:trace contextRef="#ctx0" brushRef="#br0" timeOffset="119277.88">21075 12029 1337 0,'0'0'352'0,"0"0"-225"15,0 0-69-15,0 0 10 0,0 0 10 0,0 0 10 16,0 0-20-16,0 0 78 0,0 0-7 15,0 0-42-15,16-32-1 0,-15 31-18 16,0 1-30-16,-1 0-22 0,0 0-23 16,0 0-3-16,0 0-26 0,0 0-19 15,0 0-13-15,0 0 10 0,0 0 12 0,0 0 10 16,1 0 14-16,4 0 12 0,-1 1 38 16,2 0 14-16,5 1 22 0,0-2 16 15,6 1 0-15,0-1 0 0,5 0-10 16,2 0-16-16,6 0-13 0,2-3-16 15,7 1 4-15,2-1-10 0,17-3 2 16,18 0-2-16,18 1-7 0,13-2 4 16,2-1-4-16,0-1-20 0,-4 3 0 0,8-3 1 15,3 1 13-15,-1 0-13 0,4-3 0 16,-2 1 9-16,-5 0 1 0,-2-1-11 16,-7-1 0-16,-3-1 17 0,-3 2-17 15,-7 1-1-15,-4 3 11 0,-5 2 1 16,-5 1 6-16,-7 2-19 0,-5 1 0 15,-15-1 15-15,-10 2-15 0,-14 0-1 16,-4 0 1-16,2 0 2 0,-1 0 23 16,2 0 16-16,-4 0 10 0,-3-2 3 0,-1-2 2 15,1 0 10-15,-2 0 26 0,-1 0-17 16,0 0-12-16,1-1-16 0,-1 0-19 16,-1 0-7-16,1 1-21 0,0 1-12 15,-1-1-1-15,0 1-6 0,-1 1-2 16,0 0-1-16,-5 0-3 0,2 1-4 0,-4 1-31 15,-5 0-299-15,0 0-630 0,-4-3-1405 16</inkml:trace>
  <inkml:trace contextRef="#ctx0" brushRef="#br0" timeOffset="123027.24">16680 15836 1132 0,'0'0'719'16,"0"0"-417"-16,0 0-172 0,0 0-1 15,0 0-25-15,20-52-4 0,-17 41 19 0,-2-4 29 16,-1 0-49-16,0-1-34 0,-4 1-5 16,-1 0-37-16,-2 1 15 0,-4 0 36 15,3 2-17-15,-3 1 26 0,0 2-39 16,-2 4-2-16,-3-1-22 0,-2 5-20 15,-5 1-29-15,-5 4 7 0,-6 7 20 16,-4 3 2-16,-4 3 12 0,0 6 3 0,3 2 11 16,2 2-4-16,7 2-21 0,5 0 18 15,7 0-18-15,7-3 1 0,9-1-2 16,2-3 19-16,11-3 4 0,4-2 5 16,5-5 16-16,6-5-12 0,2-5 12 15,4-2-9-15,0-5-13 0,2-7-3 16,-2-4-3-16,0-3-14 0,-5-4 22 15,-1 2-24-15,-5-3 0 0,-7 1 12 16,-2 4 4-16,-6 1-14 0,-3 5 39 16,-2 6 19-16,-1 3 88 0,0 3-73 0,-1 1-75 15,-2 5-116-15,-1 5 28 0,0 3 69 16,-1 3 19-16,5 3 2 0,0 1-1 16,9 1-1-16,6 1 19 0,5-2-7 15,4 1-11-15,1-4 18 0,4-1-17 16,-2-1-2-16,-2-5-160 0,-2-5-238 0,7-5-380 15,-7-7-554-15</inkml:trace>
  <inkml:trace contextRef="#ctx0" brushRef="#br0" timeOffset="124227.4">16964 15729 2251 0,'0'0'408'16,"0"0"-90"-16,0 0-65 0,0 0-36 15,0 0-87-15,0 0-32 0,0 0-98 0,0 0-7 16,0 0-154-16,0 0 123 0,2-10 38 15,-2 29 32-15,0 4-13 0,-1 3-18 16,-2-1 11-16,0 1-11 0,-1-2-1 16,-2-2 0-16,2-2 0 0,1-2 4 15,0-4 8-15,1-4-11 0,2-2 1 16,0-6 11-16,0-2 28 0,2-2 92 0,5-7-20 16,6-3-65-16,2-6-30 0,1-3 1 15,1-4-16-15,1 0 10 16,-2 0-13-16,-1 1 0 0,-4 4 0 0,1 3 12 15,-5 3 1-15,-1 4-10 0,-1 3 32 16,-2 1-35-16,-2 4 0 0,0 2-44 16,0 0-69-16,0 4-61 0,3 5 117 0,1 3 57 15,2 3 26-15,0 1-7 16,4 3-7-16,-2-1 7 0,4 1-6 0,0 0 0 16,3-4-10-16,2-1 19 0,1 0-10 15,1-5 14-15,1-3 18 0,-1-1-10 16,1-5-8-16,-1 0 5 0,-1-5 10 15,-1-3-4-15,-1-4-5 0,-3-4-16 16,3-4-16-16,-2-1-13 0,1-3-9 16,-3-1-3-16,3-1 3 0,-1 3-3 15,2 1-10-15,-4 3 10 0,2 5 23 0,-3 4-1 16,-2 3-32-16,1 3 7 0,-4 2-13 16,0 2-19-16,2 0 19 0,-2 4 3 15,2 0 6-15,-2 3 20 0,1 2-7 16,1-1-3-16,-3 0-26 0,0 2-51 15,0-3 26-15,0 0 0 0,-3-2 15 16,-1-2 58-16,0-1 4 0,-2-2 63 0,1 0 82 16,-1-2-34-16,0-4-74 0,0 1-19 15,0-2 6-15,-1 0 10 0,-3-1-22 16,-1 0 6-16,0 0 13 0,-3 0-3 16,3 1 27-16,-4 3 1 0,-2 0-38 15,-1 1-22-15,-1 3-12 0,-3 0-26 16,-3 2 6-16,0 5 19 0,0 2 11 15,0 4 4-15,6 4-2 0,1 0 1 16,2 4 21-16,4 3-10 0,4 1-8 16,2 0 8-16,9 1-9 0,5 1 19 0,6-4-6 15,9 2 0-15,5-4 18 0,7-3 1 16,5-7-1-16,2-3-1 0,-1-6-15 16,1-2-2-16,-4-7-16 0,-4-5-1 15,-3-5-33-15,-6-4-33 0,-2-2-12 0,-4-4 42 16,-5-3 14-16,-2 0 23 15,-5-1 2-15,-1 2 13 0,-5 5 14 16,-2 2 8-16,-3 6-8 0,-2 2-8 0,0 5-2 16,-6 5-19-16,2 1 0 0,-2 3-12 15,-4 1-42-15,2 9 23 0,-3 3 31 16,2 7 35-16,2 3-13 0,2 4 9 16,5 5-15-16,3 1 9 0,7 4-9 15,5-6-16-15,4 1-1 0,1-5 0 16,2-4-2-16,-1-5 0 0,-2-6 0 15,-1-5-32-15,-4-7-12 0,1 0 7 16,-3-10-8-16,0-5-52 0,0-4 27 16,-2-4 45-16,5-2-4 0,-3-4 29 0,3 0-35 15,1-1 25-15,3 0 13 0,1 3 0 16,-1 2 3-16,2 6 1 0,0 3-4 16,1 5 22-16,2 3-22 0,3 5 0 0,1 3-29 15,3 5-6-15,-2 4-3 16,-3 5-6-16,-4 2-7 0,-6 3 38 0,-3 0-34 15,-8 1 24-15,-5 1 23 0,0-2-2 16,-9-1 2-16,-3-1 15 0,-1-4-2 16,-1 0 6-16,-2-4 19 0,-3-4-9 15,-1 0 9-15,1-3 16 0,-2-2 53 16,1 0-9-16,-1-5-19 0,1-1 6 16,0-2 0-16,0-1-35 0,0-3-2 15,3 2-4-15,5 0 15 0,1 3 34 16,4 2 65-16,4 1-37 0,2 2-96 15,1 2-25-15,0 0-121 0,8 4 13 0,5 5 83 16,7-1 25-16,4 3 31 0,6 2-16 16,7-1-15-16,-1-1-3 0,-1 0-46 15,-5-4-242-15,-4-2-160 0,-2-4-199 16,-5-1-323-16,0-8 251 0,3-15-327 0</inkml:trace>
  <inkml:trace contextRef="#ctx0" brushRef="#br0" timeOffset="124677.5">18725 15719 795 0,'11'-49'423'0,"3"-1"-133"0,-3 7-4 0,-3 10 113 15,-4 9 212-15,3 1-115 0,0 1-102 16,-1 5-142-16,1 5-45 0,3 4-98 16,-3 4-53-16,4 4-27 0,-1 4-28 15,2 11-1-15,-1 7 59 0,1 7 6 16,-4 12-22-16,-3 15-27 0,-5 8-16 16,0 1-18-16,-8-8 18 0,2-14 0 0,-1-15-2 15,1-7-16-15,1-6-162 0,-1 2-38 16,-2-3-69-16,0-1-73 0,0-6-43 15,-1-7 66-15,2-1 30 0,-2-10-111 16,3-4 201-16,2-5 144 0,1-2 73 16,2-4 78-16,1 2 127 0,0 0 103 15,6 0 5-15,2 4-106 0,4 0 11 0,0 5-74 16,2 3-74-16,1 1 17 16,3 3-43-16,0 3-3 0,1 2-7 15,2 3-34-15,-2 0-22 0,2 6-10 0,0 2 4 16,-2 3-4-16,-1 3-3 0,-3 0 16 15,2 4 3-15,-3-1 12 0,-3-1 4 16,0-2 10-16,-5-4-10 0,0-2-1 0,-2-2 0 16,-3-1 1-16,0-3 1 0,-1-1 50 15,0 1 127-15,-2-2 60 0,-5 0 54 16,1 0-73-16,0 0-45 0,-3-5-41 16,2-1-18-16,1 0 11 0,-1-1 9 15,3-1-41-15,2-4-45 0,0 2-33 16,2-2-16-16,0 0-28 0,4 0-21 15,5 3-37-15,0 1-95 0,3 2-74 16,-3 2-97-16,1 4-196 0,-2 1-502 16,-5 5-394-16</inkml:trace>
  <inkml:trace contextRef="#ctx0" brushRef="#br0" timeOffset="125143.08">19344 15934 2017 0,'0'0'421'0,"0"0"-266"0,0 0 109 15,0 0 149-15,0 0-92 0,0 0-65 16,0 0-105-16,-15-43-101 0,21 31-21 16,0-2-12-16,1-1-17 0,1-2-13 15,-3-3 13-15,-1 1-2 0,-1 0 0 16,0-3-20-16,-3 1 20 0,0 1-2 0,-4 3 4 15,-1 2 14-15,1 5-13 0,-3 1 17 16,1 5 12-16,2 1-30 0,1 3-35 16,1 0-19-16,1 0-21 0,1 3 12 15,0 3 41-15,1 1 22 0,6 1 31 16,6 0 16-16,2 0-9 0,3 0-13 0,5-2 3 16,0-1-25-16,-1-1-3 0,-2-2-47 15,-2-2-28-15,-4 0 44 0,-1-3 31 16,-4-1 0-16,1-1 25 0,-6-2 6 15,0 2 19-15,-2 0-3 0,-2 1-17 16,0-2 1-16,0 4-3 0,0-1-3 16,-2 3-25-16,-1 0-12 0,-1 3-60 15,-2 3-8-15,-4 5 80 0,1 6 28 16,-2 1 4-16,2 4-6 0,0 1-7 16,4 2-17-16,1-2 10 0,2-1-10 15,2-1 0-15,0-3 0 0,1-4 1 0,5-1-3 16,9-11-326-16,0 0-322 0,-2-4-1543 15</inkml:trace>
  <inkml:trace contextRef="#ctx0" brushRef="#br0" timeOffset="125679.61">20346 15332 2617 0,'0'0'379'15,"0"0"-350"-15,-76-4 0 0,31 12 64 16,-12 10-10-16,4 6 3 0,0 3 3 15,2 8 7-15,9 7 11 0,3 14 23 16,21 13-45-16,18 2-69 0,31-4-4 16,20-8-10-16,12-6 27 0,11-4-1 15,5-8-3-15,-1-5-9 0,-5-9-4 0,-11-8 7 16,-16-5-16-16,-17-9-3 0,-12-1-49 16,-10-2-149-16,0 0-46 0,-4-2 63 15,-3 0 111-15,-5-6-52 0,-7 0-173 16,-9-2-108-16,-3 1-5 0,-5-3 24 15,-5-5-110-15,4 4-109 0</inkml:trace>
  <inkml:trace contextRef="#ctx0" brushRef="#br0" timeOffset="125901.62">20556 15571 375 0,'0'0'2911'16,"0"0"-2444"-16,0 0-461 0,0 0 54 0,0 0-51 16,0 0 117-16,0 0 25 15,61 49-51-15,-43-27-28 0,1 2-55 0,0 2-17 16,-2-2-3-16,0-2-247 0,2-1-232 15,-4-5-632-15,-2-9-810 0</inkml:trace>
  <inkml:trace contextRef="#ctx0" brushRef="#br0" timeOffset="126076.53">20838 15544 2970 0,'0'0'631'0,"0"0"-363"15,0 0-105-15,0 0-147 0,0 0-16 16,0 0 0-16,0 0 85 0,-70 35 28 15,41-7-60-15,-6 6-26 0,-2 5-24 16,-5 10-3-16,8-8-3 0,2 2 0 16,5-4-177-16,11-10-296 0,4 5-289 15,8-11-739-15</inkml:trace>
  <inkml:trace contextRef="#ctx0" brushRef="#br0" timeOffset="126262.95">21047 15812 2583 0,'0'0'983'0,"0"0"-724"16,0 0-99-16,0 0-37 0,0 0-29 15,0 0-22-15,0 0-23 0,0 0 16 16,0 0 22-16,0 0 6 0,17 57-28 16,-43-33-41-16,-5 1-24 0,2-1-191 15,2-3-145-15,4-1-326 0,8-8-749 16,8-7-646-16</inkml:trace>
  <inkml:trace contextRef="#ctx0" brushRef="#br0" timeOffset="126730.58">21347 15579 992 0,'0'0'1644'0,"0"0"-1297"15,0 0-116-15,0 0 68 0,0 0-115 16,0 0-74-16,0 0-18 0,0 0-33 15,61-29-18-15,-40 29-10 0,4 0-29 16,4 1 0-16,3 5 0 0,3-1-2 16,-4 2 0-16,0 1-21 0,-8-3 2 0,-7 0-3 15,-7-1-16-15,-6 1-28 0,-3 2-25 16,-11 1 85-16,-7 3 6 0,-8 1 31 16,-8 2-6-16,-4-1-3 0,0 1-9 15,2-1-13-15,6 2-1 0,4-2-18 0,8 1 3 16,4 0-3-16,9 0 16 15,5-2 3-15,0 1 20 0,8-2 18 0,9-1 15 16,3-2 13-16,5-1-6 16,5-1-22-16,-1-2-9 0,2-2-1 15,-3-2-7-15,-2 0 1 0,-1-2 0 0,-3-4-21 16,-4-1-1-16,-2-2 0 0,0-4-147 16,8-12-275-16,-4 2-533 0,-2 0-1347 0</inkml:trace>
  <inkml:trace contextRef="#ctx0" brushRef="#br0" timeOffset="126998.57">21757 15245 2353 0,'0'0'361'0,"0"0"-135"0,0 0-140 15,0 0 42-15,65 25 26 0,-39-2 2 16,4 6-30-16,5 15-46 0,4 15 24 15,-8 15-29-15,-11 6-28 0,-20-2-47 16,-25-5-12-16,-16-7 9 0,-10-6 0 16,1-8 0-16,7-10 1 0,8-13-51 15,10-10 34-15,3-4 0 0,-1 1 19 16,-2-2 44-16,2-1 69 0,6-7-22 16,8 0-21-16,5-6-20 0,4 0 3 15,8-4-53-15,31-14-248 0,-1 1-872 16,2-4-1599-16</inkml:trace>
  <inkml:trace contextRef="#ctx0" brushRef="#br0" timeOffset="127251.65">22394 15565 2440 0,'0'0'679'15,"0"0"-583"-15,0 0-23 0,0 0-22 16,0 0 185-16,0 0 161 0,0 0 43 16,0 0-186-16,0 0-104 0,0 0-52 15,0 0-27-15,4-49-1 0,-4 40-27 16,0-1-43-16,0 1 0 0,3 4-25 0,-2 2-11 16,-1 2-22-16,0 1-62 0,0 5-123 15,-8 6-63-15,-11 7-303 0,3-2-857 16,-2-1-769-16</inkml:trace>
  <inkml:trace contextRef="#ctx0" brushRef="#br0" timeOffset="127470.61">22355 15898 2683 0,'0'0'264'15,"0"0"-36"-15,0 0 55 0,0 0 24 16,0 0-17-16,0 0-19 0,0 0-29 15,40 46-39-15,-33-41-31 0,-2-2-41 0,-2-1-42 16,0-2-16-16,0 0 0 0,1 0 3 16,-2 0 0-16,-1-4-12 0,0-1-36 15,-1 0-28-15,0-2-52 0,-2-1-33 16,-5 1-60-16,2-10-295 0,2 2-787 16,2-4-2102-16</inkml:trace>
  <inkml:trace contextRef="#ctx0" brushRef="#br0" timeOffset="128108.04">23120 15777 1553 0,'0'0'212'0,"0"0"-134"0,0 0 139 16,0 0 88-16,-61-12-82 0,52 10-46 15,3 2 51-15,4-1 9 0,2 1-75 16,0 0-66-16,9 0-20 0,6 0 25 16,12 0 41-16,9-1 0 0,20-1-38 15,20-1-41-15,21-3-13 0,8 0-7 16,-3-2 26-16,-6 1-29 0,-13 1-6 16,-4 2-9-16,-7 1-9 0,-9-1-16 0,-13 3 0 15,-18-1 1-15,-10 0 1 0,-8 2 19 16,1-4 45-16,-5 1 23 0,0-2 71 15,-5 0-9-15,-2-1-63 0,-2 1-45 16,-1-3 0-16,0 3-25 0,-1-2-18 16,-2 2-2-16,0 1-25 0,0 2-7 15,1 0-18-15,1 1-27 0,-2 1-41 0,0 1-59 16,-1 4-227-16,-10 1-249 0,4-1-767 16,-2-2-677-16</inkml:trace>
  <inkml:trace contextRef="#ctx0" brushRef="#br0" timeOffset="129091.9">21330 16723 1612 0,'0'0'403'0,"0"0"-82"16,-68-18-115-16,37 17 10 0,-2 2-51 16,0 10-63-16,-1 2-2 0,3 7-5 15,1 2-12-15,6 5-41 0,6 0-26 16,7 2 6-16,6 0-6 0,5-4-15 15,14-2 18-15,5-3 38 0,6-6 51 16,8-6 0-16,4-5-23 0,3-3-35 16,-1-8-9-16,1-6-22 0,-2-4-19 15,-3-3 0-15,-4-4-50 0,-7-3 46 0,-4 1 1 16,-6 0 3-16,-3-1 22 0,-7 6 0 16,-3 5 26-16,-1 4 5 0,-2 4-28 15,-3 2 29-15,0 6-29 0,-3 1-25 16,1 1-92-16,-1 8 8 0,2 3 40 15,3 4 15-15,3 4 29 0,1 0 11 16,9 3 14-16,4 2-3 0,3-2-19 0,6 1 35 16,4 0-19-16,2 0-16 0,3 0 7 15,1-6-10-15,3 0-226 0,12-5-301 16,-9-4-548-16,-3-5-482 0</inkml:trace>
  <inkml:trace contextRef="#ctx0" brushRef="#br0" timeOffset="129479.29">21957 16866 1809 0,'0'0'568'0,"0"0"-258"16,-15-46 34-16,6 34-82 0,-3 1-97 0,1 3-44 15,-1 1-42-15,-3 2-19 0,-2 5 3 16,-1 0-44-16,0 7-18 0,-4 5 12 16,4 5-1-16,0 3 7 0,3 2 22 15,2 2-28-15,6 1-1 0,4 0-9 0,3-3-1 16,2-1 0-16,7-3 17 0,5-3 0 15,3-2-3-15,3-5 9 0,1-3-13 16,1-5-12-16,0-4-144 0,0-7-86 16,-1-6-8-16,-3-3-8 0,0-6 28 15,-3-7 70-15,-2-12-19 0,0-10-30 16,-4-8 93-16,-1 5 104 0,-6 17 52 16,-2 13 148-16,-1 13 155 0,-4-5 13 15,-3 6-47-15,2-1-97 0,1 6-55 16,0 4-21-16,3 5-129 0,1 0-19 15,-1 11-220-15,0 5 220 0,-2 8 0 0,0 7 69 16,2 5 7-16,1 2-26 16,1 3-3-16,0 4-28 0,0-4-19 0,2 2-1 15,1-2 0-15,0-2-19 0,2-7-200 16,4 2-250-16,-3-10-529 0,-1-10-734 0</inkml:trace>
  <inkml:trace contextRef="#ctx0" brushRef="#br0" timeOffset="129777.63">22178 16808 2236 0,'0'0'553'0,"0"0"-220"16,0 0 12-16,15-53-92 0,-12 48-124 15,-1 4-116-15,0 1-13 0,0 8-199 16,0 3 161-16,3 7 38 0,-1 4 67 16,4 3-17-16,0 1-18 0,4 1-4 15,-1-3-12-15,5-1 25 0,-1-2-7 0,2-3 4 16,-3-3 0-16,3-3-20 0,-2-1-5 15,0-5 6-15,-3-4 3 0,0-2 13 16,-1-2 15-16,0-6 6 0,-4-5-15 16,2-3-19-16,-4-4-1 0,-2-2-5 15,-1-3-15-15,-1-4-1 0,-1 0-1 0,0-2-2 16,0 2 0-16,0 4 3 0,0 5 15 16,-1 5-15-16,0 5 0 0,0 5-13 15,1 1 10-15,0 1-28 0,2 3-38 16,8 0-43-16,3 3 23 0,7 2-2 15,5 3-339-15,12 4-326 0,-3-3-765 16</inkml:trace>
  <inkml:trace contextRef="#ctx0" brushRef="#br0" timeOffset="129943.74">22701 16737 1732 0,'0'0'979'0,"0"0"-552"0,0 0-63 0,0 0 2 15,0 0-67-15,0 0-131 0,0 0-168 16,0 0 0-16,0 0 0 0,0 0 65 15,-2 34 59-15,2-11-47 0,0 2-40 16,1 0-24-16,1 1-13 0,2-1-1 0,-2-1-11 16,-1-2-124-16,-1-5-246 0,0-5-300 15,0-5-666-15,1-5-742 0</inkml:trace>
  <inkml:trace contextRef="#ctx0" brushRef="#br0" timeOffset="130083.52">22715 16459 2880 0,'0'0'441'0,"0"0"-441"0,0 0 0 15,0 0-140-15,0 0-65 0,0 0 109 0,0 0 47 16,-39 57-603-16,39-33-1053 0</inkml:trace>
  <inkml:trace contextRef="#ctx0" brushRef="#br0" timeOffset="130480.01">23063 16682 2583 0,'0'0'441'0,"0"0"-227"0,0 0 67 15,33-50-69-15,-28 40-45 0,-1 3 3 0,-1 2 67 16,-3 2-54-16,0 1-57 0,-1 2-126 15,-6 2-3-15,-8 6-55 0,-3 1 46 16,-4 3 12-16,0 5 9 0,4 0-9 16,4 3-1-16,5 2-12 0,8 2 13 15,2 2 0-15,14 1 19 0,5 0-2 16,7 1-17-16,7-1-62 0,2 0-105 16,-2-1-107-16,-3-5-98 0,-8-1 1 15,-5-2-55-15,-12-4 62 0,-6-1 15 16,-9-3 219-16,-12 1 130 0,-9-5 23 0,-1 0-7 15,-3-2 214-15,-1-3 9 0,5-1 16 16,3 0-8-16,7-3 18 0,5-2-1 16,6-2-28-16,6 0-63 0,3-3-148 15,11-2-25-15,6-2-47 0,6-1-41 0,5-2-196 16,6 0-202-16,19-9-523 0,-7 4-448 16</inkml:trace>
  <inkml:trace contextRef="#ctx0" brushRef="#br0" timeOffset="130726.59">23406 16758 1656 0,'0'0'704'0,"0"0"-307"0,0 0-2 16,0 0-114-16,0 0-142 0,0 0-69 16,0 0-22-16,0 0-4 0,0 0-19 15,-60-3 19-15,46 18 13 0,2 2-16 16,2 4-26-16,6 1 14 0,3 2-4 0,1-3-23 16,10-1 17-16,2 0-1 0,7-4 11 15,4-4 12-15,2-4-3 0,2-5-10 16,-3-3 9-16,-3-3-2 0,-3-7-4 15,-7-4 12-15,-3-5-21 0,-6-3-21 16,-2-3-2-16,-3-4-23 0,-8-1 2 16,-2 1-9-16,-3 1 13 0,-4 6-1 0,1 4-9 15,-1 5-19-15,2 6-35 0,3 7-144 16,5 0-208-16,5 9-355 0,3 1-559 16</inkml:trace>
  <inkml:trace contextRef="#ctx0" brushRef="#br0" timeOffset="131143.31">23622 16948 2478 0,'0'0'528'0,"0"0"-275"0,0 0-30 16,0 0 1-16,0 0-50 0,0 0-33 16,25-55-18-16,-19 43-76 0,2-5-26 15,-1 2-20-15,-2-2 0 0,-2-2 10 16,1 0-11-16,-4-2-13 0,-3-3 10 15,-3 1-28-15,-2 1 28 0,-3 0 3 16,3 3 22-16,-1 2 43 0,2 5-6 0,2 5-25 16,2 1 4-16,2 2-4 0,-2 4-34 15,3 0-28-15,0 0-68 0,6 6-32 16,2 1 100-16,8 3 28 0,5 1 12 16,2 1-11-16,3-1-1 0,4 0-18 15,-4-2-64-15,-1-4-41 0,-2 0 26 16,-4-4 31-16,-3-1 53 0,-3 0 13 15,-3-3 35-15,-2-1 12 0,-5 0 10 16,-2 0 12-16,-1-1-26 0,0 3-17 16,-3 0-26-16,-4 1-4 0,-1 1-27 15,-1 5-22-15,-1 4 15 0,-4 4 16 0,4 6 22 16,-1 3 10-16,4 3 18 0,2 2-16 16,3 0 1-16,2 0-11 0,0 0 1 15,3-4 16-15,3-3-7 0,1-3 1 16,2-4-11-16,0-6-2 0,10-6-171 15,-2-1-364-15,2-6-872 0</inkml:trace>
  <inkml:trace contextRef="#ctx0" brushRef="#br0" timeOffset="131684.6">24518 16280 2760 0,'0'0'579'16,"0"0"-220"-16,0 0-183 0,0 0-63 16,0 0-21-16,-80-35-60 0,42 44-1 15,-6 7 37-15,-2 8-30 0,0 4 15 16,8 8-7-16,7 13-44 0,13 16 23 0,18 12 6 16,26 6-19-16,24-7-8 0,15-7 17 15,5-15 4-15,8-4 3 0,0-9-28 16,-11-9-13-16,-12-11-118 0,-14-9-178 15,-3-11-253-15,-15-1-841 0,-3-7-674 0</inkml:trace>
  <inkml:trace contextRef="#ctx0" brushRef="#br0" timeOffset="131848.47">24743 16470 2583 0,'0'0'496'0,"0"0"-254"0,0 0-105 16,0 0-108-16,0 0-4 0,0 0 51 0,56 26-9 15,-34-7-20-15,-1 2-31 0,1 2-13 16,1 1-3-16,-4 1-298 0,5-4-323 16,-7-6-724-16</inkml:trace>
  <inkml:trace contextRef="#ctx0" brushRef="#br0" timeOffset="132024.63">25021 16409 2040 0,'0'0'976'0,"0"0"-666"0,0 0-161 15,0 0-66-15,0 0-83 0,0 0 0 16,-59 0 0-16,31 16 88 0,-3 4 35 16,-5 7 3-16,-4 3-44 0,-3 3-44 15,0 1-26-15,-1 0-12 0,1 1-3 16,8-3 1-16,5 0-42 0,9-5-160 15,17 1-329-15,4-8-622 0,8-10-931 0</inkml:trace>
  <inkml:trace contextRef="#ctx0" brushRef="#br0" timeOffset="132207.49">25269 16669 2895 0,'0'0'530'15,"0"0"-257"-15,0 0-188 0,0 0-84 16,0 0 53-16,0 0-1 0,0 0 38 16,19 50-56-16,-41-27-4 0,-7 1-31 15,-3 1-122-15,-3 0-114 0,-2-1-353 16,9-7-480-16,9-6-797 0</inkml:trace>
  <inkml:trace contextRef="#ctx0" brushRef="#br0" timeOffset="132981.91">25503 16427 2316 0,'0'0'468'0,"0"0"-179"15,0 0 30-15,0 0-46 0,0 0-112 16,0 0-63-16,20-45 14 0,-8 36-32 0,6 0-35 16,3 3-45-16,5-2-1 15,5 2 1-15,-1-1 0 0,3 1 4 0,-5 2 17 16,-5-1-18-16,-4 1 1 0,-6 1 21 15,-6 0-1-15,-3 2 20 0,-3-1 3 16,-1 0 2-16,0 0-49 0,0 0 0 16,-1-1-18-16,-2-2 8 0,1 1 10 0,1 0 25 15,0 3 0-15,0 1 9 0,0 0-9 16,1 0-22-16,0 0-3 0,0 0-14 16,-1-3-17-16,1 3-19 0,-3 0-6 15,-2 0-3-15,-1 0 22 0,-3 0-1 16,-2 3 4-16,3 1 31 0,-2 1-25 15,3 2-16-15,2 0 8 0,0 4 21 16,3 2-1-16,2 5 16 0,0 1 26 16,9 7 19-16,3 1-7 0,4 1-13 15,5 2-4-15,2 0-2 0,1-1-16 16,2-6 16-16,-2-3-16 0,-2-5 16 0,-2-5-19 16,-2-6-59-16,0-4-51 0,-4-5-13 15,3-7-31-15,-1-2 62 0,1-5 10 16,-2-3 44-16,1-3 25 0,0 0 13 15,1-4 0-15,0-1 12 0,-1 1-11 16,-3 0 21-16,0 3 29 0,-6 5 22 0,-2 4-14 16,-4 3 64-16,-1 2-29 0,0 5-21 15,-4 3-16-15,3 2-30 0,-1 2-27 16,0 2-92-16,-1 7-87 0,-1 5 145 16,-4 7 34-16,3 4 41 0,2 11-7 15,-2 11-21-15,-5 13 9 0,-8 13-20 16,-5 0 13-16,-4-6-15 0,3-19-9 15,5-14 6-15,3-10 4 0,3-3-1 16,2 1 12-16,-4 1-9 0,1-1-1 16,2-5 1-16,2-2 12 0,3-6-13 0,3 0-2 15,0-4 0-15,4-1 0 0,0-2 1 16,0 0 24-16,0-2-10 0,0 0-14 16,0 0-1-16,0-1-201 0,0-5-251 15,0 0-991-15</inkml:trace>
  <inkml:trace contextRef="#ctx0" brushRef="#br0" timeOffset="133458.71">26517 16019 2489 0,'0'0'335'0,"0"0"-219"0,0 0-116 15,0 0-23-15,0 0 23 0,0 0 109 16,75 36 42-16,-47-13-27 0,5 8-28 16,5 13-20-16,4 17-16 0,-5 16-18 0,-9 7-39 15,-20 3-3-15,-14-4-22 0,-22-7 21 16,-11-3-22-16,-6-7 23 0,0-11 16 16,12-12-16-16,6-12 16 0,7-10-15 15,1-2-1-15,-1 0 0 0,-3 1 12 16,0 0-9-16,5-4 142 0,4-4-31 15,3-1-7-15,5-5-32 0,1-3-27 16,2-1-36-16,2 0 7 0,1-2 37 16,-1 0 7-16,1 0 2 0,-1-3-65 15,-3-5-241-15,0-2-308 0,-1 0-1020 0</inkml:trace>
  <inkml:trace contextRef="#ctx0" brushRef="#br0" timeOffset="134231.66">27209 16676 2202 0,'0'0'504'0,"0"0"-7"0,0 0-74 15,0 0-145-15,0 0-17 0,0 0-72 0,60-36-40 16,-50 36-75-16,-2 1-71 0,-1 5-3 16,1 6-3-16,-2 5 3 0,-5 5 28 15,-2 6-10-15,-16 4 4 0,-8 4-20 16,-14 3-2-16,-22 9-46 0,-21 2-143 16,-18 2-166-16,15-11-452 0,18-11-1086 0</inkml:trace>
  <inkml:trace contextRef="#ctx0" brushRef="#br0" timeOffset="135325.63">21663 17763 117 0,'0'0'261'0,"0"0"-75"16,0 0 33-16,0 0 71 0,0 0-30 16,0 0-3-16,0 0-49 0,0 0 3 15,0 0 20-15,0 0-28 0,0 0-28 16,35-15-33-16,-33 15-20 0,3-2-61 0,3-2-42 16,2 0 4-16,3-2 25 0,2-3-3 15,-2 2-7-15,2-1 16 0,-1-2 7 16,-5 2 41-16,1-2 13 0,-8 1 69 15,-2 0-27-15,-2 0-78 0,-11 1-79 16,-3 3-22-16,-8 3-28 0,-4 2 28 16,-8 4 22-16,-6 6 0 0,-1 3 12 15,-4 8 1-15,4 1 18 0,2 5-5 16,6 0-8-16,6 3-18 0,10-3-9 16,11 0-4-16,8-1 12 0,4-4 2 0,12 0 33 15,8-2 16-15,4-6 0 0,7-1-9 16,2-5-9-16,2-5-10 0,-1-3-22 15,-4-5-70-15,-1-6 36 0,-7-4-22 16,-2-3 5-16,-6-5-24 0,-1-2 37 16,-4 0 13-16,-3 0 22 0,-2-2 3 15,-4 5 40-15,-3 3-14 0,-1 4 15 0,0 5 12 16,0 4-9-16,0 3-16 0,0 3-28 16,0 0-107-16,-1 7-79 0,0 1 139 15,0 7 47-15,1 1 70 0,0 3-20 16,3 1-25-16,3 1-22 0,6 0 23 15,-1 0-24-15,5 0 1 0,1 1 19 16,3-4-20-16,-1-2 14 0,3-1-16 16,0-6-120-16,-1-4-273 0,4-5-265 15,-4-5-461-15,-2-4-431 0</inkml:trace>
  <inkml:trace contextRef="#ctx0" brushRef="#br0" timeOffset="136442.79">22139 17769 1859 0,'0'0'451'0,"0"0"-135"0,7-46-97 15,-7 32 0-15,1 3 30 0,-1 3-80 0,0 4-49 16,0 0-28-16,0 4-57 0,-1 0-35 16,-3 4-149-16,0 6 136 0,-2 5 13 15,0 6 70-15,2-1-13 0,-1 3-35 16,0 0-21-16,3-2 1 0,2 1-1 16,0-2 17-16,0-2-17 0,0-2-1 15,0-2 2-15,0-4 1 0,0-2 16 16,0-4-16-16,0-1-1 0,0-3 2 15,0 0 27-15,6-7-31 0,-1-5-94 16,1-4-46-16,3-2 131 0,-2 0 9 16,1-1 25-16,1 2 20 0,-2 0-42 0,3 2 39 15,-1 1-40-15,-2-1 23 0,4 3-23 16,-2 0 0-16,1 3 9 0,-4 3-11 16,-1 2-1-16,0 1-28 0,-2 3-47 15,-1 2-53-15,1 4 39 0,-1 3 90 0,3 2 10 16,1 2 41-16,2 3-19 0,-2 1-4 15,3 1-24-15,-1 0 18 0,4 0-10 16,-3-1 3-16,3-2-14 0,-2-1 0 16,0-4 1-16,-2-1 17 0,3-3-3 15,-4-6 22-15,3 0 13 0,0-2 21 16,1-6-12-16,0-5-25 0,4-3-33 16,0-3-2-16,1-3-12 0,2-2-7 15,2-1-66-15,2 0-9 0,-2 0 40 16,1 5 19-16,-2 1 33 0,-3 4-1 15,-2 3 1-15,-5 3-24 0,-1 6 4 0,-2 2-22 16,-3 1-45-16,0 0-7 0,0 4 58 16,1 4 25-16,1 1 12 0,0 0 1 15,1 1 0-15,4 0 13 0,-2-2-13 16,3-2 3-16,-2 1-3 0,1-6-1 16,-3 0 1-16,0-1 0 0,-1 0 35 15,-3-2 6-15,-1-2 1 0,-2-1-17 0,0-2-12 16,0 0-10-16,-2 1-2 0,-3-3-1 15,-3 3-2-15,2 0 2 0,-4-2-3 16,1 3 3-16,-4 1-13 0,2 0 13 16,-5 3 57-16,2 1-9 0,0 0 12 15,-1 2-25-15,0 5-22 0,3 3-10 16,-2 2-3-16,4 5-1 0,3 0-15 0,3 2 14 16,4 3-11-16,0 0 13 0,8 0 10 15,8 0 9-15,6 1-7 0,8-3 17 16,3 1-4-16,7-3-25 0,1-5-3 15,-1-4-190-15,1-5 24 0,-3-4 16 16,-1-6 54-16,-3-7 73 0,-4-4 26 16,-1-3 23-16,-2-3 26 0,-5-4-21 15,-2 0 14-15,-5 1-13 0,-5 0 25 0,0 3-53 16,-5 2 31-16,-3 4 32 0,-2 5 28 16,0 1-35-16,-2 5-6 0,-2 0-45 15,-4 4-6-15,1 2-19 0,-2 0-25 16,0 5 6-16,-3 6 38 0,5 2 25 15,-1 5 1-15,2 1-7 0,6 0-17 16,1 3 0-16,9 0-1 0,4-1 17 16,5-4-6-16,2 0 4 0,0-2-14 0,4-6 0 15,0-4-2-15,-1-2-22 0,0-3-32 16,-1-6 4-16,-3-5-20 0,-3-4-4 16,-2-3 17-16,0-5 54 0,-3 0 0 15,1 0 3-15,2 1 19 0,-3-1-19 16,5 2 1-16,0 2 33 0,4 3-34 15,2 3 16-15,4 3-3 0,1 4 8 16,0 3-21-16,3 3-23 0,-2 7-5 0,-1 3 15 16,-4 3-35-16,-5 3-29 0,-8 3-47 15,-3 1-37-15,-8-1 84 0,-6 0 35 16,-6 1 16-16,-9-1 25 0,-3-4 1 16,-6 2 15-16,0-5-12 0,-2 2 0 15,3-3 45-15,2 0 45 0,4-4-13 16,4-2 4-16,7 0 2 0,1-2 4 0,6-1-7 15,3-2-13-15,2 0 25 0,0 0-12 16,3-1-1-16,5-4-82 0,6-1-19 16,4 1-41-16,1-2-226 0,6-3-250 15,-4 1-552-15,-5 3-562 0</inkml:trace>
  <inkml:trace contextRef="#ctx0" brushRef="#br0" timeOffset="136661.79">23737 17449 2164 0,'0'0'453'0,"0"0"-144"16,0 0-75-16,0 0-59 0,0 0-175 16,0 0-287-16,0 0 202 0,0 0 85 0,0 0 26 15,39 75 16-15,-27-38-26 0,-3 4 0 16,1 0-14-16,-2 0 23 0,0-2-25 15,-3-3 0-15,-1-4-206 0,-4 0-388 16,0-11-540-16</inkml:trace>
  <inkml:trace contextRef="#ctx0" brushRef="#br0" timeOffset="136974.93">23805 17658 2142 0,'0'0'447'0,"0"0"-173"0,0 0-59 16,59-53-56-16,-38 44-95 0,0 3 19 15,-3 3-32-15,-2 3-51 0,-3 0-36 16,-5 5-28-16,2 5-6 0,-6 1 45 16,0 4 5-16,0 1 11 0,0 1 9 15,0-1 3-15,-1 1 11 0,3-2-13 0,0-1-1 16,0 0 2-16,0-3 27 0,1-3-26 16,0-2 70-16,-3-3-3 0,0-3 23 15,-1 0 36-15,2-4 174 0,-1-3-80 16,-1-7-132-16,0-1-35 0,-3-2 15 15,0-1-31-15,-2-3-40 0,-3 1-1 16,-4 2-11-16,3 2-1 0,-1 3-2 16,-2 5-16-16,5 4-16 0,1 1-37 15,2 3-92-15,1 7-18 0,0 4-18 16,1 3-57-16,6 3-195 0,17 8-321 16,0-4-726-16</inkml:trace>
  <inkml:trace contextRef="#ctx0" brushRef="#br0" timeOffset="137356.91">24291 17798 2293 0,'0'0'469'0,"0"0"-113"0,0 0-72 16,0 0-68-16,0 0-77 0,0 0-13 0,0 0 9 15,0 0-25-15,0 0-26 0,0 0-24 16,0 0-60-16,6-19 0 0,-5 11-19 16,-1-1-9-16,-1-4-13 0,-5-1 7 15,-3-3 9-15,0-3 22 0,-3-1-18 16,4-3 21-16,-2 0 1 0,4 2 2 15,2 2 16-15,1 3 3 0,3 3-19 16,0 5 19-16,0 1-19 0,0 3-3 16,4 3-32-16,3 2-46 0,4 0-17 15,1 4 26-15,5 4 37 0,4 1 10 16,1-1 6-16,2 4-3 0,2-3-113 0,-3 1-26 16,-1-3-8-16,-2-1-6 0,-3-4 51 15,-5 0 121-15,-2-2 35 0,-3-2 67 16,-4 0 23-16,-3-1-75 0,0 2 40 15,0-1 5-15,-4 2-67 0,-4 0-28 16,-2 0-2-16,-1 8 2 0,-4 1 43 0,1 6 14 16,2 2-16-16,1 2-15 0,5 3 2 15,4 0-25-15,2 2 13 0,5-2-14 16,5 0 17-16,7-3-19 0,21-2-117 16,-3-5-474-16,2-7-1393 0</inkml:trace>
  <inkml:trace contextRef="#ctx0" brushRef="#br0" timeOffset="137892.99">25231 17348 1596 0,'0'0'227'16,"0"0"124"-16,0 0 43 0,-8-53-49 15,-6 45-98-15,-5 4-100 0,-7 4-119 16,-8 10 1-16,-4 9 31 0,-4 5 10 16,2 6-3-16,2 5-10 0,4 13-10 0,8 10 20 15,13 10-36-15,11 1-28 0,16-7 35 16,19-7-25-16,1-16 2 0,2-3 4 16,13-2-6-16,-7-8-12 0,-2-3-1 15,6 3-232-15,-1-13-195 0,-5-2-602 16,-4-4-1014-16</inkml:trace>
  <inkml:trace contextRef="#ctx0" brushRef="#br0" timeOffset="138053.72">25498 17590 2043 0,'0'0'676'16,"0"0"-268"-16,0 0-137 0,0 0-179 15,0 0-92-15,0 0-60 0,0 0 34 0,68 19 24 16,-45-2 1-16,1 2-12 0,4 5-287 16,-8-4-751-16,-1-6-845 0</inkml:trace>
  <inkml:trace contextRef="#ctx0" brushRef="#br0" timeOffset="138240.49">25814 17524 2939 0,'0'0'520'0,"0"0"-235"16,0 0-285-16,0 0-91 0,0 0 91 0,0 0 148 16,-32 58 12-16,11-27-27 15,-6 5-58-15,-12 9-57 0,2-2-5 16,-2 1-3-16,2-1-10 0,9-9-50 0,-1 4-104 16,8-5-154-16,11 1-156 0,5-10-291 15,5-7-956-15</inkml:trace>
  <inkml:trace contextRef="#ctx0" brushRef="#br0" timeOffset="138428.23">26196 17819 3041 0,'0'0'444'15,"0"0"-374"-15,0 0-70 0,0 0 0 16,0 0 28-16,-59 20-9 0,31-9-3 15,-3 2-6-15,-1 1-10 0,2 1-123 16,6 0-244-16,9 3-234 0,4-5-622 0</inkml:trace>
  <inkml:trace contextRef="#ctx0" brushRef="#br0" timeOffset="138860.56">26274 17476 2297 0,'0'0'558'16,"0"0"-340"-16,0 0 54 0,0 0 4 16,0 0-165-16,0 0-80 0,57-32-15 15,-33 25 22-15,6 2-16 0,0 0-20 16,3 1 0-16,0 1-2 0,3 1-12 0,0 0 11 15,-1 1-10-15,-4-1 9 0,-1 0-16 16,-6 2 18-16,-7-3 3 0,-5 1 19 16,-4 2 3-16,-6 0-25 0,-2 0-3 15,-1 0-120-15,-9 5-51 0,-6 4 108 0,-6 1 62 16,-3 5 4-16,-3 3 0 0,-2 0 0 16,2 4 3-16,3 1 22 0,1 0 16 15,7 1-3-15,3-2-3 0,4 2 3 16,7-5 0-16,3 3 6 0,6-3 6 15,7-2 1-15,9 2-1 0,9-4 7 16,5-1-7-16,7-2-28 0,1-3-10 16,1-3-12-16,-5-4-2 0,-6-1-17 15,-5-1-78-15,-6-5-79 0,-6-2-23 0,-3-3 40 16,-8-2 3-16,-2 0-17 0,-3-3-132 16,-1-7-257-16,0 4-169 0,-2 0-707 0</inkml:trace>
  <inkml:trace contextRef="#ctx0" brushRef="#br0" timeOffset="139144.99">26905 17282 2282 0,'0'0'449'16,"0"0"-93"-16,0 0-158 0,0 0-198 15,0 0-52-15,63 27 52 0,-34-3 10 0,0 8 31 16,3 6-41-16,-2 11-14 0,-1 11-2 15,-10 11 16-15,-11-1 0 0,-8-8-14 16,-12-16 12-16,-1-14 1 16,-1-8-11-16,-4-2-1 0,-2 4 10 0,-4-1 3 15,-5 2 86-15,-1-3 28 0,2-5 77 16,-1-5-30-16,5-3-19 0,4-4 12 16,3-1-57-16,7-4-97 0,2 1-3 15,6-1-22-15,2-1 6 0,2 1-21 16,16-2-194-16,-1 2-346 0,2-2-998 0</inkml:trace>
  <inkml:trace contextRef="#ctx0" brushRef="#br0" timeOffset="139300.94">27660 17943 2760 0,'0'0'359'0,"0"0"-273"0,0 0-86 16,0 0-198-16,0 0-971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24:56.73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7415 7698 1361 0,'0'0'222'0,"0"0"-60"0,0 0 36 16,0 0-39-16,0 0-6 0,0 0-4 0,0 0-17 15,0 0 0-15,0 0 0 0,-24-19-42 16,21 19 16-16,2 0-42 0,-1 0 10 15,1 0-7-15,1 0-6 0,0 0-13 16,0 0-16-16,-1 0-23 0,1 0-9 0,0 0-38 16,0 0-35-16,0 4-33 0,4 4 106 15,2 4 13-15,2 5 70 0,-1 5-10 16,0 0-15-16,3 4-30 0,-2-3-12 16,1-1 3-16,-2-1-18 0,4-5-1 15,-4-2 0-15,0-3 1 0,4-4-1 16,-3-1 4-16,4-2 24 0,1-4 10 15,6 0 23-15,9-10-11 0,4-8 20 16,14-12 43-16,16-22-40 0,20-23-45 0,20-27-3 16,6-11-3-16,-1 5-22 0,-10 9-3 15,-15 21-22-15,-10 8 25 0,-10 11 13 16,-17 16 27-16,-15 14-2 0,-12 12-13 16,-3 5-25-16,-2 1-1 0,-1 1-15 15,1-1-2-15,-6 6-11 0,-2 1-18 16,1 2-38-16,-3-1-41 0,1 3-76 0,-3 1-40 15,1 7 5-15,0 1-91 16,-2 10-50-16,-1-2-170 0,-3-1-741 0</inkml:trace>
  <inkml:trace contextRef="#ctx0" brushRef="#br0" timeOffset="5735.68">26333 7184 1593 0,'0'0'205'0,"0"0"-149"0,0 0-56 16,0 0 1-16,0 0 31 0,0 0 33 16,0 0 16-16,0 0 49 0,0 0 45 15,0 0-14-15,-22-34-38 0,20 30-46 16,1 3 1-16,-1 0-7 0,1-1-26 16,0 1-10-16,-1 0-9 0,0 0-10 0,1 1-13 15,1 0 13-15,0 0 0 0,0 0-13 16,0 0 10-16,0 0-10 0,0 0 16 15,0 0 7-15,0 0 19 0,0 0 28 16,5 0 30-16,2 0 33 0,7 0-50 16,8 0-19-16,7 1-13 0,10 0-20 15,18 0-8-15,20 0-1 0,19 0 3 16,12 0 1-16,0 3-14 0,-1 1-11 16,-4 2 14-16,4 1 1 0,4 4 0 15,3 2-18-15,-4 1-1 0,-2 2-2 0,-7 2 1 16,-8-2-1-16,-13-3 2 0,-15-3 0 15,-19-4 1-15,-14-3 0 0,-14-1-1 16,-7-2 1-16,-1 0 2 0,-4 0 1 16,1 0 24-16,-4-1 0 0,-3 0 13 15,0 0-3-15,0 0 9 0,0 0-3 0,0-1-40 16,0-2-4-16,0 0-3 0,0 0-12 16,0 1-14-16,0-1-3 0,0 1 4 15,0-1-151-15,0 2-96 0,-3-2-111 16,-11 0-254-16,-2 2-503 0,49 29-213 0</inkml:trace>
  <inkml:trace contextRef="#ctx0" brushRef="#br0" timeOffset="6163.03">26548 7106 1273 0,'0'0'261'0,"0"0"-164"0,0 0-25 0,0 0-1 16,-60-22 1-16,50 20 61 0,5 0 68 15,2 1 48-15,1-1-23 0,2 2-13 16,0 0-14-16,0 0-42 0,0 0-14 16,4 0-19-16,4 0-78 0,8 0-44 15,7 0-2-15,10 0 38 0,10 0 6 16,19 0 7-16,23 0-10 0,29 0 12 0,13 0 17 15,3 4-20-15,0 1-3 0,-6 0-12 16,1 3-35-16,-1-1 2 0,-1 2 0 16,-4-1-1-16,-8 1 11 0,-9-2-11 15,-12 0 1-15,-14 0-2 0,-11-1-1 16,-17-2 0-16,-13-2-1 0,-14 0-13 16,-5-1 14-16,-4 0-1 0,0-1 2 15,-5 0 13-15,-2 0 9 0,-3 0-3 16,-2 0 9-16,0-1-28 0,-9-2 0 15,0-3-41-15,-6 0 0 0,-2-1-6 0,-2 3 10 16,1 0-17-16,1 1-84 0,2 2-75 16,-2 1-96-16,1 0-127 0,-3 0-130 15,-16 0-126-15,3 0-654 0</inkml:trace>
  <inkml:trace contextRef="#ctx0" brushRef="#br0" timeOffset="6478.96">26986 7111 1994 0,'0'0'383'0,"0"0"-241"15,0 0-26-15,0 0 26 0,0 0 67 16,0 0 69-16,0 0-228 0,68-25-49 16,10 23 30-16,40 2 26 0,22 0 13 15,9 6-16-15,-3 3 0 0,-15 3-29 16,-3 0-6-16,-10 4-6 0,-11-3 0 0,-13-4-13 15,-14 2-2-15,-15-5 2 0,-17-3 2 16,-14 1 17-16,-12-4-4 0,-4 0 7 16,0 0 19-16,-1-2-3 0,0 0 13 15,-8-1 5-15,-1-2 4 0,-4 1 25 16,-2 0-25-16,-2-2-29 0,0 0 25 16,-2-1-18-16,-5 1-38 0,0 0-15 0,-4 1 3 15,-1 3-29-15,-2 0-9 0,1 2-57 16,-1 0-101-16,-6 3-219 0,3 3-555 15,4-4-877-15</inkml:trace>
  <inkml:trace contextRef="#ctx0" brushRef="#br0" timeOffset="7346.79">29570 6696 2206 0,'0'0'391'0,"0"0"-197"0,0 0-101 0,0 0 48 15,0 0-29-15,0 0-32 0,33-43-16 16,-30 40-10-16,0 3-31 0,-1 0-23 16,4 3-93-16,-1 4 32 0,0 5 61 15,3 6 51-15,-1 3-25 0,0 2-10 0,1 2-3 16,-3 2-11-16,-1-3 11 0,-1 0-13 16,0-4 13-16,2-2-13 0,-3-4-1 15,-1-4 1-15,-1-2 0 0,0-5 2 16,0-3 72-16,0 0 31 0,0 0 69 15,0 0 115-15,-1-8-10 0,-4-2-133 16,0-6-68-16,3-4-11 0,1-4 4 16,1-2-9-16,8-3-28 0,4-3-9 15,7 3-23-15,2 0 28 0,4 2-30 16,3 5-17-16,1 1-2 0,-3 4-2 0,2 4-13 16,-6 2-3-16,-3 3 12 0,-4 4-101 15,-3 2-66-15,-5 2-87 0,-1 0-187 16,-6 7-558-16,0 2-314 0</inkml:trace>
  <inkml:trace contextRef="#ctx0" brushRef="#br0" timeOffset="8380.34">29943 6721 2666 0,'0'0'341'16,"0"0"-245"-16,0 0-32 0,0 0 16 16,0 0 19-16,0 0-16 0,0 0-46 15,0 0-37-15,0 0-7 0,0 0 7 0,0 0 19 16,-15 33-6-16,9-16-10 0,-2 0-1 16,5 0-1-16,2-2 12 0,1-1 0 15,0-3 0-15,3-3 21 0,5-2 4 16,-1-4 7-16,0 0 5 0,6-2 7 15,0 0-7-15,0-7-12 0,4-3-9 0,0-2 8 16,-1-5-36-16,-1 0 1 0,0-1 0 16,0-1-2-16,-5 2 16 0,0 3-14 15,-4 1 0-15,-1 5-2 0,0 0-2 16,-3 4 1-16,0 0-1 0,-1 4-20 16,-1-1 3-16,0 1-18 0,0 0-45 15,0 2-57-15,0 4-26 0,0 3 85 16,0 4 80-16,-3 3 13 0,1 5 19 15,-2 0-3-15,2 2-1 0,2-2-15 16,0-2 6-16,0-3-6 0,2-3 15 16,3-3-6-16,-2-4 16 0,1-1 13 15,1-5 21-15,2 0 26 0,2-3-7 0,4-6-25 16,0-3-41-16,3-4-12 0,3-3-10 16,-1-2-3-16,1-2 1 0,2 0-2 0,-1-1-13 15,1 2 2-15,1 2 9 16,-2 3 0-16,-1 5-12 0,-2 3-13 0,-5 2-1 15,1 4-21-15,-5 3 3 0,2 0-16 16,-3 3-6-16,1 4 15 0,0 4 13 16,-3 3 9-16,-1 1 30 0,0 2-20 15,-4 1 9-15,0-1 10 0,-4-3 2 16,-3 1-12-16,-4 1 13 0,-2-5 2 16,-4-2 17-16,1-2 0 0,-3-2 0 15,3-1 0-15,-3-2 10 0,1-2-10 0,0 0 3 16,1 0 10-16,3-6 2 0,3 1 10 15,-1-2-6-15,5 0 6 0,2-1 0 16,1 0-12-16,3 2-4 0,1-1-6 16,0 4-12-16,0-2-10 0,6 4-28 15,-1-2-10-15,1 3 1 0,4 0-17 16,-1 0-6-16,3 4 16 0,-3 3 0 0,3-2 13 16,-4 4 2-16,1-3 4 0,-2 1 9 15,-3 1 14-15,1-3 0 0,1 2 2 16,-1 1 0-16,0-2 3 0,3 2 16 15,-2-1 6-15,0-3 4 0,2 2-7 16,1-3 13-16,-2-2-10 0,3-1 12 16,1 0 14-16,1-1-26 0,0-7-25 0,1-2-2 15,1-2 2-15,2-5 1 0,-2-2 0 16,3-1-2-16,0-1 1 0,3-1 0 16,-1 2-13-16,-1 1 12 0,2 4-11 15,-1 3-4-15,0 3 3 0,0 4 1 16,-1 4-20-16,0 1-2 0,1 1-4 15,-2 8-16-15,1 1 7 0,-5 5 9 16,-3 1-13-16,-3 3 6 0,-7 1 26 16,0 0 19-16,-10 0 23 0,-1-1-20 15,-3-3 25-15,-4-3 7 0,-1-2 13 0,1-4 15 16,-2-4-12-16,-1-1 2 0,1-2 13 16,-1 0-9-16,1-5-10 0,2-2-9 15,0-2 0-15,4-3-7 0,1 1-15 16,1-1 0-16,5 0-16 0,1 1-1 15,2-1-198-15,4 0-97 0,0 4-64 0,11-1-331 16,2 4-571-16</inkml:trace>
  <inkml:trace contextRef="#ctx0" brushRef="#br0" timeOffset="9280.08">30753 6878 1539 0,'0'0'319'0,"0"0"-215"16,0 0-23-16,0 0 45 15,0 0-28-15,57-38-8 0,-39 26-57 0,-1-1-17 16,2-3 19-16,-2-1-2 0,1-2-33 16,-4 1-25-16,2 0 25 0,-3 0 25 15,-3 2 13-15,-1 2 43 0,-3 2 45 16,-2 2 32-16,-1 2-37 0,0 0-12 0,-3 3-19 15,0 1-29-15,-6 0-17 0,0 0-28 16,-2 4 3-16,-5 0 10 0,0 0-26 16,1 2 23-16,-3 6-10 0,0-2 6 15,2 6 19-15,0-1 0 0,0 2-18 16,5 2 15-16,2 0-10 0,1 3-3 16,3 0 10-16,2 3-16 0,1 0-3 15,8 0-3-15,0-2 15 0,7 2 7 16,1-5-16-16,2 1 18 0,0-5 1 15,-1-4-9-15,-1-2-29 0,0-6-26 16,0 0-30-16,0-7-14 0,1-4-2 0,0-5-17 16,1-5-6-16,1-1-67 0,1-3 15 15,0-3 32-15,0-1 19 0,-1-1 73 16,-5 4 23-16,-1 1 19 0,-3 1-15 0,-5 3-4 16,-3 1 54-16,-2 1 7 0,-1 2 3 15,0 3-3-15,-1-1 9 0,0 5 45 16,-1 3-7-16,1 2-29 0,1 3-6 15,-1 1-73-15,0 1-38 0,-1 1-54 16,-1 4 54-16,-3 4 38 0,1 3 76 16,-2 3-16-16,-1 2-6 0,3 4-13 15,-1 3-28-15,0 1 2 0,3 4 11 16,2-1-14-16,1 1 7 0,0-1-18 16,2-2 12-16,6-1-10 0,-2-5 19 15,-1-2 0-15,3-5-3 0,-1-4 12 0,-2-3 13 16,3-4 3-16,-1-2 4 15,1-5 6-15,5-4-57 0,1-4 0 0,0-7-50 16,2-1-5-16,2-4-1 0,-2-4-23 16,2-3 26-16,-2-1 15 0,-4 2 2 0,1 2 36 15,-4 2 0-15,0 3 2 0,-4 4 17 16,-1 1-19-16,-1 5 22 0,-1 3-18 16,3 2 14-16,-4 0 20 0,1 4 9 15,-1 3-12-15,0-1-1 0,0 2 7 16,-1 0-41-16,0 1-12 0,0 0-54 15,0 0-25-15,0 3-26 0,0 1 92 16,-2 5 25-16,0-1 31 0,0 6 1 16,-4-3-10-16,3 2 9 0,1-1 14 15,-1 0 5-15,0 1-6 0,0-1 31 16,-2 2-8-16,1 3-33 0,0 0-12 0,0 2 15 16,0 3 13-16,-2 1-6 15,3 0-13-15,1 1-6 0,2 1-22 0,0 0 9 16,0-2-12-16,1 0 2 0,3-5 11 15,2-1 8-15,-1-2 4 0,2-6 3 16,2-1 9-16,0-2 3 0,6-4-40 0,2-2-80 16,5 0-153-16,15-16-156 0,-6 2-574 15,0-3-990-15</inkml:trace>
  <inkml:trace contextRef="#ctx0" brushRef="#br0" timeOffset="12082.5">2217 6638 1448 0,'0'0'361'0,"0"0"-202"16,0 0 16-16,0 0 13 0,0 0 22 16,0 0-10-16,0 0-26 0,0 0-42 15,0 0-59-15,0 0-73 0,-32-25-13 0,32 25-51 16,0 0-35-16,0 0-20 0,0 5-19 16,5 3 117-16,3 6 21 0,-1 4 3 15,0 8 42-15,2 5-32 0,-3 6 39 0,1 5-17 16,0 9 7-16,-1 10-19 0,4 6-6 15,-1-8-15-15,-1-12-1 0,0-17 2 16,-2-7 0-16,5 0 17 0,-3 1-18 16,3 0 30-16,-1-3-3 0,-3-5 0 15,2 0-13-15,-4-5-16 0,1 0 16 16,0-1 3-16,-3-2-16 0,1-2 4 16,-3-1-7-16,0-4-225 0,-1 2-146 15,-5-7-137-15,-6-3-700 0</inkml:trace>
  <inkml:trace contextRef="#ctx0" brushRef="#br0" timeOffset="12363.72">2099 7098 1922 0,'0'0'230'0,"0"0"-45"16,0 0-1-16,0 0-19 0,0 0-53 15,0 0-112-15,0 0-9 0,0 0-78 16,0 0-91-16,0 0 178 0,0 0 68 15,25 34 16-15,-5-14-13 0,1 6-20 16,4-3-12-16,3 0-13 0,-2-3-4 16,-1-2 4-16,-1-3-1 0,-3-3-2 15,-2-2 31-15,-4-3 36 0,1-5 0 16,-4-2 47-16,2-1 70 0,1-10 14 16,4-6-20-16,0-4-71 0,4-7-65 0,0-5-49 15,2-3-16-15,-1 1 0 0,0-3-2 16,-2 3-1-16,0 0-29 0,0 3-172 15,2-6-235-15,-4 9-377 0,-4 5-843 0</inkml:trace>
  <inkml:trace contextRef="#ctx0" brushRef="#br0" timeOffset="20145.38">29331 8572 100 0,'0'0'408'0,"0"0"-206"16,0 0 19-16,0 0 1 0,0 0-46 15,0 0-114-15,0 0 74 0,0 0 33 16,0 0-84-16,0 0-36 0,-15-29 38 0,14 28 56 16,1-1 3-16,0 2-42 15,0-1-40-15,0 1 17 0,0-1-10 0,0 1 0 16,0 0 16-16,0-1 10 0,0 1-17 16,0 0-25-16,0 0-26 0,0 0-29 15,0 0-1-15,0 0-2 0,0 0 3 16,1 0 11-16,0 0-8 0,2 0-3 15,1 0-20-15,5 1 2 0,1 0 18 0,6 0 3 16,2 2 13-16,2-1-13 16,3-2-3-16,2 2 2 0,3 0-1 0,0 2 2 15,2-2 0-15,3 0-3 16,4 2 1-16,0 0-1 0,4 1 0 0,1-1 0 16,3 1 3-16,0 2-1 0,5-3-2 15,-1 1 0-15,-1 1 1 0,3-1 0 0,-4 0 1 16,2-1-1-16,-4 1 1 0,0 1 0 15,-4-1 1-15,0-1-2 0,0-1 0 16,-2 1-1-16,0 1 0 0,0-1 0 16,-1 2 0-16,1-2 0 0,0 0 0 15,2 1 3-15,-1 0 13 0,0-2-13 16,1 0 10-16,-1 0-12 0,-3-1 1 16,3 0 0-16,-2 0-1 0,0-2 0 15,-1 0 1-15,1 0-1 0,-4 3 0 16,3-1-1-16,0 1-1 0,-1 0-1 15,0 0-1-15,-5-1 0 0,1-1 0 0,-4 3-1 16,-6-1 1-16,0 0 0 16,-2-1 3-16,-3 0 1 0,-2-1 0 15,-4 1-1-15,1-2 0 0,-3 0 0 16,0 2 1-16,-4-2 1 0,-2 1 0 0,0 0 15 16,1-1-5-16,-3 0 4 0,-1 0 4 0,0 0 2 15,0 0 4-15,0 0-4 0,0 0 7 16,1 0-4-16,-1 0-2 0,0 0-12 15,0 0-11-15,0 0-2 0,0 0-1 16,-1 0-19-16,-12-2-74 0,1 0-519 16,-2-2-1361-16,53 12 1468 0</inkml:trace>
  <inkml:trace contextRef="#ctx0" brushRef="#br0" timeOffset="30574.76">28930 10634 1115 0,'0'0'283'0,"0"0"-188"0,0 0-21 0,0 0 37 16,0 0 6-16,0 0-39 0,0 0 52 16,0 0 6-16,0 0-16 0,0 0 6 15,-11-33-26-15,9 29 20 0,0 0-27 16,-1-1 1-16,0 2-36 0,0-3 28 16,-1 0-15-16,1 1-16 0,-1-2 18 15,0 1-25-15,-2-1 10 0,-3-2-33 16,1 2 7-16,-3-3-13 0,1 2 0 15,-2-1 0-15,1-1 10 0,-3-1-7 16,1 1 7-16,-1 0 3 0,0-3-10 0,-2 2 16 16,2-1-6-16,-1 1-20 15,0-1 20-15,-2 2-16 0,2 0 16 0,0-1 2 16,-1 1-15-16,-1-1-16 0,0 0 13 16,-1 0 6-16,-1 0-19 0,1 1-3 15,-1-1-1-15,-2 1-2 0,-1 1 1 16,-1-1-10-16,-1 3 9 0,0 0 0 0,-1 1-9 15,-3 0 11-15,2 1 1 16,0 0-12-16,-2 0 12 0,4 0 3 0,0 0 19 16,4 0-22-16,-1 1 19 0,1 1 0 15,0-1-6-15,-1 0-13 0,0 0 0 16,-1 1-3-16,0-1-16 0,-2 1 18 16,1 1-15-16,-1 0 13 0,1 2-16 15,1 0 3-15,1 0 13 0,1 0-10 16,1 0 10-16,0 0 0 0,2 2 1 15,-2 0-1-15,2 2 0 0,-3-3 0 0,-2 2 0 16,2-1 0-16,-4 2-10 16,3 0 1-16,1 0 8 0,-1 1-11 0,1 1 11 15,2 0-11-15,0 1-4 0,-1-1 3 16,1 0 3-16,-1 2 11 0,2-1 0 16,-1 3-17-16,1-2 17 0,2 1 1 0,-2 0-2 15,1 3 3-15,-2-2 0 0,1 0 0 16,-1 4 1-16,0-2 1 0,2 0 10 15,-2 0-12-15,2 1 0 0,0-1 2 16,2 0 13-16,1 0-13 0,1 0 33 16,2 0-16-16,-2 0-6 0,3 2-10 15,-2 0 13-15,1 2-15 0,-3 1 12 16,1 3-13-16,0-2 1 0,0 2 8 16,2 1-9-16,1-1 0 0,3-1 22 15,3 1-18-15,1-3 14 0,2 2-14 16,0-1 11-16,1-2-12 0,3 1 19 15,2 0-7-15,2-1-2 0,0 1-11 0,2-1 0 16,-1-1 14-16,2 1-14 0,-2 0-2 16,1-1 3-16,1 0 0 0,-3-1-1 15,3 1 11-15,0-2-12 0,-1 1 2 16,2 0 0-16,0-2 0 0,0 1 10 0,1-1 0 16,0 0-12-16,1 0 2 0,1-1 13 15,-1 0-1-15,3 0-13 0,-1-1 11 16,1-2-13-16,-4 0 2 0,3 1-2 15,-2-1 0-15,-2 0-1 0,1-2 1 16,0 2 0-16,-2-1 0 0,3 2 0 16,-3-4 1-16,2 2 1 0,2 0 1 15,-2 1-1-15,2-2 2 0,1 0 14 16,1 0-18-16,-2-1 3 0,1-1 1 16,1 1 11-16,1-1-12 0,-1 1-2 15,-1-1 3-15,-1 0-1 0,1-1-2 0,0 0-1 16,-2 1-1-16,-1-2 0 0,0 1 0 15,-1 0-1-15,0 1 0 0,0-1 1 16,-2 1 0-16,3-1 0 0,-3 0 1 0,3-1 1 16,-1 1 0-16,-1 1 0 0,4-1 2 15,0 1-2-15,0-1 1 0,1 0-2 16,2-2 1-16,-1 2-1 16,0 0-1-16,1 0 0 0,-4 0 1 0,3-2 0 15,-2 2 1-15,1-1 0 0,-2 1 1 16,2-1 10-16,-1 1-10 0,2-2 2 15,-3 0-1-15,4-1 9 0,-2 0-10 16,3 0 1-16,-1 0 1 0,-1 0 8 16,1 0-12-16,-3-1 1 0,4-1 1 15,-2 0 11-15,2-1-11 0,0 0 1 0,-2-1 17 16,1 0-18-16,-1-1 1 0,-2 1-1 16,1 1 11-16,0-3-1 0,-1 1-10 15,0-1 1-15,0 0 1 0,2-2 11 16,-1-1-12-16,-2 1 0 0,3 1-1 15,0-2 1-15,0 1 9 0,-1-1-12 0,-1 0 0 16,0 1 0-16,3-2 12 16,-3-1 7-16,1 3-16 0,-4-2 13 0,2 0-14 15,-4 2 20-15,2 0-21 0,-3-2 14 16,1 3-2-16,-3-1 2 0,4 0-2 16,-4-2 6-16,1 0-16 0,2-1-2 15,-1-1 14-15,3 0-12 0,-1 0 13 0,1-2-2 16,1-1-13-16,-2 1 14 0,2 0 10 15,-3 1 9-15,1 2-3 0,-3-1 6 16,1-1 49-16,-2 1-43 0,1 0-18 16,-3 0-23-16,0-1 14 0,-2-2-4 15,0-1-10-15,-1-3 1 0,1-3-3 16,-3-1-17-16,0-3-45 0,0-5-89 16,-4-3-82-16,2-3-122 0,-2-24-305 15,2 9-801-15</inkml:trace>
  <inkml:trace contextRef="#ctx0" brushRef="#br0" timeOffset="38240.71">8124 10515 323 0,'0'0'645'0,"0"0"-345"16,0 0-157-16,0 0 26 0,0 0 17 15,0 0-40-15,0 0 10 0,0 0-46 16,0 0-36-16,-5-39 20 0,8 34-13 15,-1 1 6-15,0 1 14 0,-1 0-2 16,0 2 4-16,-1 0-35 0,1-1-17 16,-1 2-19-16,2 0 7 0,-2 0-1 15,0 0-2-15,0 0-1 0,0 0-3 16,0 0-7-16,0 0 4 0,0 0 3 16,0-1-6-16,0 1-10 0,0 0-16 0,0 0-1 15,2 0-22-15,0 3-25 0,3 2 48 16,1 1 45-16,6 4 35 0,-1 3-23 15,3 4-6-15,0 1-3 0,-1 3-23 16,2-2-3-16,0 3-22 0,-1-3 0 16,-2-2 4-16,2 0-2 0,-4-3-2 0,1 0-4 15,-2-3 4-15,0-1 3 0,-3-1 0 16,0 1 19-16,2 0 10 0,-3-4-7 16,-1 2 3-16,-1-1 4 0,2-2-13 15,-3-1-6-15,-1-1 6 0,0-1-4 16,-1-1 1-16,0-1 16 0,0 0 8 15,0 0 20-15,0 0 101 0,0 0 20 16,0 0-60-16,0 0-28 0,0 0-12 16,0 0-16-16,0 0-1 0,0-1-2 0,0-2-10 15,0-3-15-15,0 0-6 0,2-5-28 16,4-1 12-16,5-8-13 0,6-6-1 16,5-9-1-16,13-16-2 0,22-20 1 15,23-22 0-15,14-11-1 0,6-4-25 16,3-2-29-16,-8 4-54 0,1-7-156 15,-7-5-166-15,-27 28-632 0,-21 12-1733 0</inkml:trace>
  <inkml:trace contextRef="#ctx0" brushRef="#br0" timeOffset="49648.54">7237 9697 39 0,'0'0'71'0,"0"0"-71"16,0 0-3-16,0 0-24 0,0 0-25 15</inkml:trace>
  <inkml:trace contextRef="#ctx0" brushRef="#br0" timeOffset="51321.63">16419 8355 13 0,'0'0'232'16,"0"0"-73"-16,0 0-9 0,0 0-6 15,0 0-1-15,0 0-16 0,0 0-13 16,0 0-29-16,0 0-39 0,0 0-24 0,-23 0-5 16,22 0 12-16,1 0-9 0,0 1-7 15,0-1-10-15,0 1 20 0,-1-1 9 16,0 0 7-16,-1 1-19 0,0-1 12 16,0 3-6-16,-1 0-13 0,-1-1 7 15,0-2-4-15,2 2 4 0,0-2 9 16,1 2 10-16,0-2-6 0,1 2-1 0,-1-2 10 15,1 1 30-15,-1 0 6 0,1-1-10 16,-1 0 3-16,0 1 10 0,0-1-9 16,0 1-11-16,1-1-15 0,-1 0-17 15,1 0-3-15,0 0 0 0,0 2 3 16,0-2 6-16,0 0 1 0,0 0 6 16,0 0 6-16,0 0 14 0,0 0-17 0,0 0-29 15,0 0-15-15,1 0 0 0,0 0 2 16,0 0 13-16,1 0 4 0,1 0-1 15,-1 0 7-15,3 0 3 0,2 0 3 16,0 0-3-16,0 0 3 0,5 0-10 16,1 0-2-16,0-2-7 0,4 0-1 15,3-1-9-15,-1 0 0 0,3 0 0 16,1 1 0-16,2-3 10 0,2 2-10 0,-1 0-1 16,1 0 0-16,4 0 11 0,-1-2-11 15,3 1-1-15,1-1 3 0,1-1-1 16,2 0 10-16,2-2-10 0,0 2 13 15,3 0-14-15,0-1 1 0,2 3-3 16,2-3 0-16,-1 2-12 0,0 2-1 16,-1-1 11-16,-1 0-2 0,-3 2 2 15,-2 0-1-15,-3 0 0 0,-5 2 1 0,0 0 1 16,-4 0 1-16,-3-2 3 0,-1 2 0 16,-2-1 0-16,-2 1 0 0,0 0 0 15,-4 0-2-15,-3 0 0 0,1 0 0 16,-5 0 0-16,3 0-1 0,-5 0-13 15,-1 0 11-15,-1 0-1 0,0-1-13 16,0 1 0-16,-2 0 3 0,0 0 10 16,-1 0 3-16,0 0 1 0,0 0 11 15,0 0 4-15,0 0 0 0,0 0-3 0,0 0-9 16,0 0-4-16,-1 0-10 0,-11 0-228 16,-3-2-308-16,0 0-1162 0,57 6 1194 0</inkml:trace>
  <inkml:trace contextRef="#ctx0" brushRef="#br0" timeOffset="66776.57">23204 10597 646 0,'0'0'335'0,"0"0"-280"0,0 0-55 0,0 0-23 15,0 0 23-15,0 0 28 0,0 0 47 16,0 0 65-16,0 0 49 0,-36-7-26 16,32 5-20-16,0 2-43 0,0-1-31 15,1 0-8-15,-2 1 33 0,2 0-3 16,2 0-20-16,1 0-16 0,-1 0-6 15,1 0 9-15,0 0 7 0,0-1-4 16,0 1 1-16,0 0-4 0,0 0 16 16,0 0 3-16,0 0 7 0,0 0-1 15,0 0-6-15,0 0-19 0,0 0-7 16,0 0-6-16,0 0-1 0,0 0-2 16,0 0 6-16,0 0 0 0,0 0-4 0,0 0 4 15,0 0 18-15,1 0 14 0,0 0-30 16,2 0-21-16,2 0-1 0,2 0 4 15,3 0-4-15,7 0 0 0,6-3-6 16,8 1-6-16,6-2 0 0,6 0 0 16,17 0 3-16,18 1-16 0,14-1-1 0,7 2-1 15,-2 2 2-15,-9 0-1 0,-7 0-2 16,-3 0 0-16,0 3 2 0,-7 0 0 16,-1-1 0-16,-7-1-2 0,-6 3 3 15,-11 0-2-15,-9-2 2 0,-10-1-2 16,-2-1 2-16,4 0 9 0,0 0-9 15,4 0 13-15,-6 0-16 0,-2-1 1 16,-4-1-1-16,0 1-1 0,-3 1 0 0,-3 0-2 16,0 0 1-16,-6 0-17 0,0 0 16 15,-1 0-16-15,-5 0-9 0,-1 0-1 16,0 0 1-16,1 0-7 0,-3 0 7 16,0 0 3-16,0 1 9 0,0 0 4 15,0 0 10-15,0-1 2 0,0 0 4 16,0 0 18-16,0 0-7 0,0 0 11 15,0 0-1-15,0 0 3 0,0 0-3 0,0 0 4 16,0 0-7-16,0 0 0 0,-3 0-22 16,-3-4-104-16,-10-5-301 0,2-3-364 15,-2 1-1739-15</inkml:trace>
  <inkml:trace contextRef="#ctx0" brushRef="#br0" timeOffset="81496.67">18536 10711 764 0,'0'0'117'0,"0"0"-38"0,0 0 38 16,0 0-6-16,0 0-59 0,0 0 10 15,0 0 35-15,0 0 17 0,0 0-3 0,-48-25-43 16,43 25 13-16,0-1-6 0,-3 1-16 16,4 0-4-16,1 0-29 0,0 0 9 15,1 0-2-15,0 0-10 0,0 0 9 16,1 1 17-16,1-1 2 0,0 0 11 15,0 0 29-15,0 0 31 0,0 0 40 16,1 0 2-16,4 0-39 0,0 0-64 0,2-1-28 16,4-1 2-16,0-1-10 0,4 0-2 15,-1 0-21-15,2 1 1 0,-3-1-3 16,4-1-2-16,-2 2-14 0,3-1-6 16,0 3 6-16,3 0 3 0,3 0 10 15,2 0-1-15,2 0 4 0,5-3 0 0,3 3 2 16,2 0 0-16,5 0 1 0,2 0-1 15,3 0-1-15,4 0 0 0,10 0 0 16,14 3 1-16,12-3 0 0,2 0 2 16,-2 1 12-16,-10 0-14 0,-8 1 14 15,-2-2-3-15,1 0-11 0,-3 1 17 16,-1-1-16-16,-2 0 26 0,-3 0 32 16,-1 0-33-16,-1 0-26 0,2-2 14 15,-1 0-13-15,2-2-1 0,1 2 0 16,0-2 1-16,0 0 10 0,1 2-13 15,0-1 13-15,4 0 2 0,-3 3-2 0,0-2 13 16,1 0-1-16,0 1-23 0,3-3 11 16,0 2-10-16,0 2 10 0,2-2 28 15,-3 2-25-15,1-1-15 0,0 1 28 0,-3 0-13 16,-2 0 9-16,-1 0-6 0,0 0-3 16,0 0-13-16,-2 1 25 0,-1-1-27 15,0 0 3-15,-3 0-1 0,-10 0 13 16,-6 0-14-16,-10 0 1 0,-1 0-3 15,3 2 0-15,5 0-1 0,2 2 1 16,0 0-3-16,-7 0 1 0,-3-1-14 16,-6 3 13-16,-2 0-1 0,-4 0 2 15,-4-1-10-15,-5-2-1 0,1 0 13 16,-5-1 12-16,-2-1 13 0,0 1-3 16,-1-2 10-16,-1 0 3 0,0 0 6 0,1 0-1 15,-1 0 5-15,0 0-14 16,0 0-3-16,0 0-10 0,-3-2-18 0,-4-3-138 15,-17-10-268-15,3 1-671 0,-2-4-1190 0</inkml:trace>
  <inkml:trace contextRef="#ctx0" brushRef="#br0" timeOffset="82715.77">12497 8333 1337 0,'0'0'323'0,"0"0"-187"0,0 0 52 15,0 0-35-15,0 0-17 16,0 0-7-16,0 0-48 0,0 0-39 0,0 0 0 15,0 0-6-15,0-35-1 0,0 35-15 16,0 0-20-16,0 0-4 0,0 0-21 16,0 0-11-16,0 1-25 0,1 3 9 15,5-1 52-15,-1 4 32 0,1 0 4 16,3 5 6-16,-1 1 26 0,3 3-14 16,-3 1 4-16,4 2-13 0,-3 1-19 15,3-1-24-15,-4-2 21 0,0-2-21 0,0-3 11 16,-1-5 0-16,-2-1 9 0,1-3 7 15,0-2 16-15,1-1 19 0,5 0 29 16,3-8 105-16,7-5-1 0,5-7-61 16,9-6-89-16,6-7-12 0,16-10-22 15,15-12-10-15,22-13-2 0,8-7 24 16,2 4-25-16,-4 4-13 0,-8 11 13 0,-5 4-31 16,-6 7 12-16,-8 4 3 0,-10 7 0 15,-15 9 15-15,-11 7-1 0,-10 4-1 16,-3 3 0-16,2 0 0 0,4-2-22 15,-1 1 12-15,-1 4-16 0,-8 1 1 16,-2 3 3-16,-8 2-10 0,1 2-6 16,-6 0-7-16,-2 0 13 0,0 0 16 0,1 2 6 15,0 1 11-15,-1-1-11 0,0 3 11 16,2-1 0-16,-1 1-68 0,-1-2-26 16,1 0-25-16,-1 1-33 0,1 0-17 15,-3-1-74-15,-1-2-150 0,-1 1-287 16</inkml:trace>
  <inkml:trace contextRef="#ctx0" brushRef="#br0" timeOffset="98364.96">4672 7128 706 0,'0'0'183'0,"0"0"91"16,0 0-164-16,0 0 30 0,0 0-6 16,0 0-11-16,0 0-51 0,-3-46 9 15,3 41 26-15,0-1 39 0,1 0-6 16,0-2-14-16,0 3 0 0,2-2-87 16,-1 0 9-16,0 0-35 0,1 1-13 15,-1 1 0-15,0 0-1 0,-1 3-11 16,0 0 11-16,-1 2-23 0,1 0-47 15,-1 0-49-15,2 0-10 0,0 0-29 16,3 0 49-16,-1 5 91 0,2 2 19 16,3-1 8-16,-1 4-7 0,0-1 21 0,3 0-19 15,-1 4 30-15,1-1-33 0,-3 1 0 16,4 0 6-16,-4-1 17 0,2 2-20 16,-1 1 0-16,0-3 33 0,-3 2-35 0,1 1 1 15,0 2-1-15,-1-4 19 16,-2 1 6-16,1-1-3 0,0-2-20 0,-3-4 0 15,1 0 13-15,-2-2 7 0,0-4 6 16,-1 0 7-16,1 2 12 0,-1-3 17 16,0 0 32-16,1 0 16 0,-1 0-3 15,3 0 6-15,0-4-17 0,4-4-57 16,0 0-26-16,4-4-15 0,2-2 12 16,3-3 10-16,4-2-20 0,3-3-3 15,3 0-1-15,5-5 1 0,3-2 0 16,4-1 1-16,6-3 24 0,2-5-3 15,12-11-21-15,8-4 1 0,11-4 1 0,-9 5-3 16,-13 15-2-16,-17 14-20 0,-11 6 6 16,4-1 13-16,-1 0-19 0,2 0 3 15,-6 6-1-15,-7 3 4 0,-3 2-3 16,-7 4 3-16,-4 1 14 0,0 0 2 16,-4 1 2-16,-1 1-1 0,0 0-1 0,0 0-3 15,0 0-23-15,0 0 1 0,1 0-8 16,-1 0-2-16,0 0 6 0,1 0-16 15,0 0-210-15,0 0-225 0,0 0-157 16</inkml:trace>
  <inkml:trace contextRef="#ctx0" brushRef="#br0" timeOffset="107062.73">4767 12458 1175 0,'0'0'146'16,"0"0"-74"-16,0 0-10 0,0 0 45 15,0 0 72-15,0 0 42 0,0 0-10 16,0 0 15-16,0 0-58 0,0 0-36 0,-17-24-77 16,17 20-52-16,0 0-2 0,3 1-1 15,-1 0-11-15,1 1-18 0,-1 1-26 16,1 0-23-16,1 1-28 0,3 0 15 15,6 0 43-15,4 0 48 0,8 0 39 0,10 0 45 16,17-4 6-16,23-5-25 0,28-4-1 16,14-3-25-16,2 0-20 0,-6 4-19 15,-6 2 0-15,-3 5-9 0,-2 0 5 16,-7 4-15-16,-3 1-3 0,-8 0 9 16,-5 0 12-16,-9 0-2 0,-3 1 1 15,-12 2-14-15,-7-1 14 0,-15-1 2 16,-8 0 0-16,-4-1 0 0,-2 0-1 15,1 0-1-15,-2 0 2 0,-6 0 13 16,-4 0 16-16,-3 0 13 0,-4 0 28 16,0 0 17-16,-1 0 9 0,0-2 14 0,0 0-78 15,0-2-32-15,-1-1-22 0,-2 1 0 16,-2-2-20-16,-10-3-270 0,-1 1-493 16,-4-4-1117-16</inkml:trace>
  <inkml:trace contextRef="#ctx0" brushRef="#br0" timeOffset="112392.23">23443 13644 98 0,'0'0'420'0,"0"0"-100"15,0 0-131-15,0 0-49 0,0 0 0 16,0 0 29-16,0 0-55 0,0 0-32 0,0 0-37 16,8-12 56-16,-6 9-75 0,2-1-26 15,-3 0-13-15,1 0 13 0,-1 2 21 16,0 1 22-16,-1 1 5 0,1 0 11 15,-1 0-4-15,0 0 3 0,0 0-9 0,0 0-17 16,0-2-15-16,0 2-4 16,0 0 3-16,0 0-3 0,0 0 0 0,0 0 6 15,0 0 0-15,0 0-6 16,0 0-9-16,1 0 9 0,1 0 0 0,2 0 6 16,7 2 13-16,1 0 14 0,7-1-11 15,6-1-3-15,5 2-3 0,6 0 1 16,2 0-18-16,4-1-8 0,2 0 12 15,1-1-14-15,3 1 0 0,0-1 1 16,0 3-3-16,-2-2 0 0,-1 2-84 0,4 0-385 16,-8-1-191-16</inkml:trace>
  <inkml:trace contextRef="#ctx0" brushRef="#br0" timeOffset="134241.99">18428 15770 473 0,'0'0'319'0,"0"0"-74"16,0 0-108-16,0 0-20 0,0 0-49 16,0 0 20-16,0 0 13 0,0 0-13 15,0 0 0-15,10-29-1 0,-9 26-2 16,0 2-30-16,2-2-10 0,0 1 20 0,-1-1 39 16,2-1 22-16,1 0 14 0,-1 0 27 15,-1-1-38-15,0 1-26 0,-1-1-29 16,2 2-16-16,-3-2 0 0,2 2-23 15,-2-1 7-15,-1 2 6 0,0-1-13 16,0-1 6-16,0 0-9 0,0 2 3 16,0-1-12-16,0 2 2 0,0-2-23 15,0 3 11-15,0-1-13 0,0 1-3 16,0 0-26-16,0 0-3 0,0 4-25 16,0 2 57-16,-5 6 3 0,0 6 39 15,0 6-1-15,-2 5-22 0,-3 5-7 0,2 3-11 16,-1 0-2-16,3 1 1 15,2-2 0-15,-1-2 2 0,1-1 0 0,2-3-1 16,1-3 2-16,1-4 0 0,0-2 0 16,0-3-2-16,0-3 0 0,0-3 1 0,0 0 1 15,0-5 13-15,0-2-14 0,0-1 0 16,0-2 11-16,0-1 3 0,0-1 0 16,0 0 19-16,-1 0 4 0,0-1-39 15,-3-3-99-15,1-3-57 0,1 0-64 16,1-4-12-16,1 2-13 0,0-3-39 15,0 4-11-15,0 1-66 0,0-1-241 16,0 2-194-16</inkml:trace>
  <inkml:trace contextRef="#ctx0" brushRef="#br0" timeOffset="134580.94">18200 16092 251 0,'0'0'1156'16,"0"0"-928"-16,0 0-102 0,0 0-80 16,0 0 29-16,0 0 45 0,0 0 45 0,0 0-6 15,0 0-20-15,0 0-32 0,0 0-69 16,-14-5-18-16,15 13 12 0,5 1 26 16,0 0 0-16,0 2-10 0,4 1-9 15,0-1 6-15,3-2 9 0,-1 0 1 16,3-1 15-16,0-2 4 0,1 0-4 15,-3-2-22-15,3 1-3 0,-1-3-10 16,1 0-16-16,-3-1 0 0,2-1-6 16,0 0-1-16,-1 0-9 0,1 0 23 15,2-3-10-15,0-3 0 0,2-3-4 0,1 0-8 16,4-5-4-16,2-5-13 0,6-4-271 16,16-24-168-16,-6 5-602 0,-5-2-644 0</inkml:trace>
  <inkml:trace contextRef="#ctx0" brushRef="#br0" timeOffset="136199.51">8501 7906 1570 0,'0'0'214'15,"0"0"-146"-15,0 0 14 0,0 0 44 16,0 0-12-16,0 0-17 0,0 0 74 15,0 0-35-15,0 0-17 0,4-46-25 16,-4 44-46-16,0 1-26 0,0 0 1 16,0 1-1-16,0-2-20 0,0 2-2 0,1 0-29 15,-1 0-23-15,0 0-19 0,0 0-28 16,0 0-18-16,0 0 40 0,0 0 25 16,0 0 13-16,-1 2 26 0,-10 3-282 15,2 1-263-15,-4-2-800 0,46-21 1210 0</inkml:trace>
  <inkml:trace contextRef="#ctx0" brushRef="#br0" timeOffset="136591.91">8501 7906 1537 0,'-13'2'208'0,"13"-6"-117"0,0-1-19 16,0 0 54-16,0-2 4 0,2 1-43 0,1-2-25 15,1 0 64-15,-1 1-35 0,0 1 2 16,-1-2-35-16,0 3-3 0,0 2-4 16,-1 0-16-16,0 2-35 0,-1 1-39 15,1 0-45-15,4 1-74 0,-1 5 42 16,2 5 93-16,0 6 23 0,3 5 97 16,-1 6 39-16,1 5-1 0,-2 6-9 15,-1 1-14-15,3 4-25 0,-3-1-14 16,-2-1-15-16,1-3-36 0,0-5 0 0,-3-7-2 15,2-3 2-15,-3-5-20 16,0-5 14-16,0-3 3 0,-1-4 0 0,1-3 3 16,-1-2-3-16,0-2 26 0,0 0 19 15,0 0 5-15,0 0 14 0,0 0 2 16,0-4 3-16,0 0-41 0,0-4-41 16,-1 0-6-16,0-4-34 0,1 0-29 0,0-2-152 15,0 2-160-15,0-6-207 0,0 4-499 16,0 1-465-16</inkml:trace>
  <inkml:trace contextRef="#ctx0" brushRef="#br0" timeOffset="137086.71">8394 7886 2493 0,'0'0'287'0,"0"0"-146"16,0 0-112-16,0 0 93 0,-13-57-10 16,15 45-64-16,6-3-46 0,7 1 1 15,5-1-3-15,5-1-1 0,9 1-37 0,4 2 22 16,4 4 2-16,4 2 14 0,0 5 3 16,0 2-3-16,-7 9 7 0,-8 4-7 15,-5 6-48-15,-10 2-19 0,-4 4 25 16,-10 4 3-16,-2 0 37 0,-14 2-27 15,-3 3 29-15,-8 1 0 0,-4-1 0 16,-6-1 13-16,-2-2-11 0,-1-4 0 16,3-5 2-16,1-3 21 0,3-2-24 15,6-5 2-15,5-3 13 0,4-4 0 16,6-2 9-16,4-1 33 0,1-2 41 16,3-2 32-16,2-2-71 0,0-3-60 0,2-2-16 15,6 0-9-15,1-4-13 0,7 1-26 16,1 2 6-16,5 1-9 0,3 1 19 15,5 3 0-15,2 4-19 0,5 1 28 16,4 8 39-16,1 3 61 0,0 5-13 0,-1 1 17 16,-1 3-43-16,-5-1-11 0,-5 0-11 15,-2-2 0-15,-7 1-4 16,-3-5-31-16,-6-1-6 0,1-1 25 0,-7-3-71 16,-1-4-202-16,-2-1 17 0,-3-3-100 15,0-3-90-15,-5-6-329 0,0-2 17 0</inkml:trace>
  <inkml:trace contextRef="#ctx0" brushRef="#br0" timeOffset="137325.34">8976 7706 2334 0,'0'0'291'16,"0"0"-291"-16,0 0-106 0,0 0-75 15,0 0 181-15,0 0 152 0,23 52-13 0,-10-27 12 16,0 4-35-16,1 3 19 16,2 3-27-16,1 0 7 0,-1 1-67 0,-1-3-29 15,0 1-6-15,0-2 3 0,-3 0-16 16,1-2-29-16,-1 0-95 0,-3 1-139 16,4 7-91-16,-6-8-365 0,-3-5-862 0</inkml:trace>
  <inkml:trace contextRef="#ctx0" brushRef="#br0" timeOffset="145886.68">12009 16950 215 0,'0'0'395'16,"0"0"-30"-16,0 0-46 0,0 0-10 15,0 0-23-15,0 0-85 0,0 0-9 16,0 0-2-16,0 0 11 0,-1 0-11 15,1 0-1-15,0 0-36 0,0 0-34 16,0 0-21-16,0 0-18 0,0 0-17 0,0 0-15 16,0 0-17-16,0 0-15 0,0 0-14 15,0 0-2-15,0 0-2 0,0 0-1 16,0 0-10-16,0 0 13 0,-1 0 13 16,1 0 37-16,-3 0 17 0,1 0 2 15,-4 2-22-15,-4 0-28 0,1 0-17 16,-5 0 11-16,1 1-1 0,0 1-9 15,-1-3 0-15,2 1 10 0,2 0-13 16,0 0 2-16,0-2 14 0,3 1-4 16,-2-1 10-16,2 0-9 0,-1 0 6 15,-2 0-16-15,2-1 20 0,-3-3-8 0,1 1-14 16,-2-1 3-16,-2 1-4 0,1-1 0 16,-5-1-3-16,0 0-19 0,-2 2 19 15,-2-2 2-15,-1-1 0 0,0 0-3 16,-3 1 3-16,2-2 1 0,0 1 4 15,1-2 9-15,0-2-10 0,0 1 19 0,2-1-19 16,-1 0 0-16,2-1-2 16,1 0 1-16,2-2 13 0,-1 0-15 0,2 0-2 15,-1-1 1-15,2 0 1 0,0 0-13 16,-1 1 13-16,-2-1 0 0,0 1 0 16,0-1-3-16,-1 2-13 0,1-2 15 15,-2 1 1-15,2-1 0 0,-1 1-3 16,1-1 1-16,2-1 2 0,-1 0 0 15,6-1-1-15,-2-1-25 0,2-1 1 16,2 0 23-16,-2-1-26 0,3 0 24 0,0-1 4 16,-3 0-2-16,2 3-5 0,-2-2 7 15,-2 3 11-15,1 0-9 0,-3 0 5 16,3 0-5-16,-2 0-2 0,0 2 0 16,3-1 1-16,-2 2 1 0,5-1-2 15,-2 0-1-15,3 0 1 0,0-3-1 16,3 1-2-16,0-1 1 0,2-2-23 0,1-1 12 15,0 0 13-15,-1 0 0 0,2-2-10 16,-1 1 9-16,0 2 1 0,1-1 0 16,0 2 3-16,0 0-2 0,0 0-1 15,0 0 0-15,2 0-1 0,0-1-2 16,2 0 2-16,0-1-15 0,1-1 16 16,2-2 0-16,0 1 0 0,2 0 0 15,-1-1 0-15,0-1 0 0,4 2-1 16,-2-2-1-16,3 2-1 0,0 0 0 15,-1 2-12-15,2-1 14 0,0 2 1 16,-2 0-13-16,1-1 11 0,0 2 1 0,-3 0 1 16,2 1 0-16,-1 0 0 0,0 0-2 15,-1-1 0-15,3 1 1 0,-3-1 1 16,2-2 9-16,0 1-8 0,-3 2-1 0,4 0-1 16,-2 0 1-16,4 0 0 0,-1-1-11 15,-1 0 8-15,3 1 1 0,2-2-10 16,-1 1 11-16,0 2 2 0,-1-1-1 15,2 0 0-15,0 3 0 0,3-3-2 16,0 0 0-16,3 2 0 0,1-4 1 16,2 2-11-16,2-2 12 0,2-1 0 15,0 1 0-15,1-1 13 0,2 1-13 16,-1-1 0-16,1 2-2 0,0 0 0 16,-2-1 2-16,3 3 0 0,0 0 0 15,0-1 0-15,3-1 0 0,1 2 0 0,1-1-1 16,3-1-2-16,1 2 1 0,1 0-1 15,1-1 1-15,-2 2-11 0,0 1 13 16,-2 1-1-16,-1 0 0 0,-5 1-1 16,-2 0 1-16,-7 4 1 0,-3 0 0 15,-6 0 1-15,-2 4-1 0,-7 1 1 0,-1 0 1 16,-3 2 1-16,-2-1-1 0,-1 1-1 16,-1 1-1-16,0 0 0 0,0 0-3 15,2-2-10-15,-2 2 12 0,1-2-12 16,1 2 11-16,1-1 1 0,0-1-1 15,2 0-1-15,0 0-16 0,-2 0-6 16,-2 2-152-16,-1 0-77 0,-1 0-223 16,-13 0-309-16,-2 0-547 0,10 11 604 0</inkml:trace>
  <inkml:trace contextRef="#ctx0" brushRef="#br0" timeOffset="146522.75">12146 14594 1365 0,'0'0'143'0,"0"0"-94"0,0 0 9 15,0 0 7-15,0 0-19 0,0 0 15 16,0 0 34-16,0 0 22 0,0 0-1 15,7-45-15-15,-4 43-27 0,-2 2-28 16,1 0-24-16,-1 0-21 0,1 0-1 0,1 0 13 16,0 0 16-16,1 0 1 0,3 1-5 15,-1 2 21-15,5 0-8 0,-2 1 7 16,3 0-3-16,2 1 0 0,3-2 10 16,3 3 6-16,4 0 6 0,4-1-9 15,0-1-23-15,4 0-3 0,-1 1-10 16,1 0-17-16,-3 2-2 0,0-1 0 0,-5 4-29 15,-4-2 1-15,-3 1 24 0,-5 1-18 16,0-3-1-16,-6 0 20 0,-1 0 6 16,0-1-4-16,-2-1 1 0,0-1 0 15,-2-2 0-15,0 0 20 0,0 0-17 16,0-1 0-16,-1-1 19 0,0 0 1 16,0 0 6-16,0 0 12 0,0 0 1 0,0 0-10 15,0 0-13-15,0 0-5 0,0 0-14 16,0 1-25-16,0 0-7 0,0 2-20 15,-3-1 36-15,-2 5 3 0,-2 1 12 16,2 0-15-16,-2 3 13 0,-3 1-6 16,4 3 6-16,-3 2 2 0,0 0 1 15,0 2 0-15,-2-1 4 0,-2 0 18 16,4-3-19-16,-2 2-1 0,3-4 21 16,0-2-1-16,-1-2 7 0,4 0-13 0,1-5-16 15,0 0 1-15,1-1 12 16,3-3-11-16,-1 1 14 0,1-1 13 0,0 0 9 15,0 0 10-15,0-1 7 0,0-1 15 16,6-3-19-16,-3 1-41 0,1-4-10 16,-1 0-22-16,-3 0-150 0,-1 2-364 0,-4-2-907 15</inkml:trace>
  <inkml:trace contextRef="#ctx0" brushRef="#br0" timeOffset="150036.13">13686 14019 338 0,'0'0'457'0,"0"0"-431"16,0 0-26-16,0 0-72 15,0 0 23-15,0 0 49 0,-58 2 49 0,52-2 81 16,-2 2 53-16,4 0-33 0,2-2-14 15,-1 1-35-15,1-1-32 0,0 0 25 0,1 0 20 16,-2 0 35-16,1 0-13 0,0 0-12 16,-1-1 18-16,1 1 17 0,-1-2-46 15,-1 0-36-15,1 2-19 0,0 0-9 16,1-2-30-16,0 2-19 0,1 0-2 16,1 0-24-16,0 0-6 0,0 0-13 15,0 0-10-15,0 0 16 0,0 0 26 16,0 0 13-16,0 0 36 0,0 0 74 15,0 0-7-15,0 0-4 0,2 0 14 16,1 0-8-16,3-3-22 0,1 1-25 16,1-2-26-16,3 0-10 0,1 0-19 0,0 0 17 15,5 0-19-15,-1 0 0 0,2 1 0 16,1-1-1-16,2 0 0 0,2 0 1 16,-1 0-1-16,2 0 2 0,-1-3 1 15,2 2 13-15,2-2-13 0,0 2 0 16,0-2 16-16,4 0-17 0,-1-3 13 0,3 0-12 15,0 1 12-15,1-3-11 0,2-1 12 16,2 2-13-16,1 1 16 0,-1-2-6 16,0 1-1-16,-2 1-9 15,-1 0 1-15,0 0 15 0,-6 2-17 0,1-1 11 16,-4 1 6-16,-2-1-16 0,0 4 9 16,-1-3-12-16,0 2 1 0,0 0 0 15,1 0 1-15,-1-1-1 0,0-1-1 16,0 1 1-16,0 1-1 0,0-1-1 15,-4 2 1-15,-2 0-1 0,0 1 1 16,-4 1 1-16,-4-1 0 0,0 3-1 16,-5 0-1-16,-2 1-12 0,-2 0 0 0,0 0 13 15,0 0 28-15,-4 2-9 0,-5 2-18 16,2-1-1-16,-1 2-1 0,0-1 1 16,2-1-1-16,3-2 1 0,2 0 0 15,0-1 0-15,1 0 0 0,0 0 2 0,0 0 26 16,0 0 4-16,1 0 0 15,2-1-7-15,-1-1-3 0,2 0-6 0,-1-2-1 16,-1 3 1-16,1-1-13 0,-2 0 16 16,0 2-16-16,0-1 1 0,-1 1-2 15,1-2-2-15,0 2-4 0,0 0-24 16,1 0 0-16,-1-2 3 0,2 2-1 16,-1-2 7-16,3 2 7 0,-2 0 8 15,-1 0 1-15,0 0 1 0,-1-2 0 16,-1 2 2-16,0-1 0 0,0 1 2 0,1 0 1 15,-1 0 10-15,0 0-11 0,0 0 0 16,0 0 0-16,0 0-2 0,0 0 0 16,0 0-12-16,0 0-20 0,-3 1-142 15,0 1-152-15,-4-2-240 0,4 0-630 16,18-3-164-16</inkml:trace>
  <inkml:trace contextRef="#ctx0" brushRef="#br0" timeOffset="151484.07">17018 13189 1227 0,'0'0'263'0,"0"0"-110"0,0 0-62 16,0 0 49-16,0 0-13 0,0 0 19 0,0 0-10 15,58-17 6-15,-54 17-16 0,0-1-19 16,-1 0-8-16,0 1-25 0,2-2-22 16,-1 2-4-16,-1-1-6 0,1 0 9 15,0 1 20-15,-1-1 12 0,0 1 16 16,-1-1 15-16,0 1-2 0,-1 0-24 0,0 0-18 16,0-2-29-16,0 2-16 0,0 0-25 15,1-3-2-15,-1 3-13 0,1 0 11 16,1-2-15-16,2 2 7 0,-2 0-7 15,0-2 3-15,-1 2 0 0,1 0 0 16,0 0 14-16,2 0-1 0,-1 0 3 16,0-1 0-16,0 1 0 0,0-2 0 15,1 0 0-15,-1 2 1 0,-1 0 1 16,0 0 1-16,0 0 16 0,0 0-6 16,1 0 16-16,-3-2 34 0,0 1-3 15,-1 1-26-15,0 0-12 0,0 0-9 16,1 0-10-16,-1 0 10 0,0 0 2 0,0 0-2 15,0 0-10-15,0 0-2 0,0 0 0 16,0 0-1-16,0 0 1 0,0 0-1 16,0 0 0-16,0 0-1 0,0 0-1 15,0 0-11-15,0 0 1 0,0 0-1 0,0 0 10 16,0 0-9-16,0 0-1 0,0 0 0 16,0 0-2-16,0 0-1 0,-3 1 13 15,-4 3 3-15,1 1 1 0,-2 2 21 16,-5-1 3-16,-1 3 0 0,-1 1-9 15,0 1-15-15,-2-1 15 0,1 0-15 16,0 0 0-16,4-1 0 0,-4-1-1 16,1 1 16-16,-3-1-1 0,-1-3 1 15,-5 2-13-15,-1 1 16 0,-7 1-18 16,-2-2 0-16,-4 2 0 0,-3-2-1 16,0 1-1-16,0 1 1 0,1 1 0 0,2 0 12 15,0 0 1-15,0 2-11 0,-2 0-2 16,0 3-2-16,-2 1 2 0,-2-1 1 15,1 2 0-15,0-1 2 0,2-2 0 16,2 2-1-16,1-4 11 0,4 1 6 16,4-2 4-16,2-2 8 0,1 1 0 15,4-3 4-15,1 0 14 0,1-1-14 0,2 3-14 16,-1-4-17-16,1 2 11 0,1-1-15 16,0 1 0-16,4-3-3 0,-1 2 0 15,2-2 1-15,5 0 2 0,0-1 2 16,1-2 20-16,4 2-1 0,0-2 7 15,2 1 3-15,1-1 16 0,0-1 9 16,0 0 5-16,0 0 10 0,0 0 0 16,0 0-22-16,0 0-15 0,0 0-18 15,0 0-4-15,0 0-9 0,0 0 12 16,0 0-2-16,0 0-1 0,0 0 0 0,0 0 0 16,0 0 4-16,0 0-16 0,0 0-17 15,0-2-26-15,0-1-55 0,0-1-124 16,0-4-120-16,-4-8-199 0,-5 2-909 0,0-2-720 15</inkml:trace>
  <inkml:trace contextRef="#ctx0" brushRef="#br0" timeOffset="151919.41">15159 13450 1342 0,'0'0'244'15,"0"0"26"-15,0 0 25 0,0 0-30 0,0 0-32 16,-22-48-40-16,20 45-42 0,2 1 9 15,-1 0 13-15,1 2-24 0,0 0-41 16,0 0-65-16,0 0-43 0,0 0-25 16,0 2-19-16,2 5 44 0,2 4 34 15,2 4 33-15,-1 5 18 0,0 6-31 16,3 1 31-16,-3 4 3 0,-1 1-3 16,-1 3-22-16,1-2-29 0,1 0 7 15,0 0-16-15,1-4 0 0,2-1-10 0,-1-6-14 16,1 1 12-16,3-3-10 0,-3-3 9 15,3-2-9-15,-3-3 16 0,1-3-16 16,-3-1 0-16,-2-3 13 0,0-1-14 16,-2-2-2-16,2 0-75 0,-3-2-46 15,-1 0-40-15,0-4-50 0,-9-17-166 16,3 1-828-16,-3-4-701 0</inkml:trace>
  <inkml:trace contextRef="#ctx0" brushRef="#br0" timeOffset="152290.73">15010 13675 157 0,'0'0'1365'0,"0"0"-1137"0,0 0-24 0,0 0-29 16,0 0 59-16,0 0-5 0,0 0 0 16,0 0-11-16,0 0-26 0,0 0-33 15,-2 0-41-15,2 0-26 0,7 0-10 16,6-3 0-16,7 0 13 0,6-3-10 15,9-2-4-15,6-1-5 0,16-3-23 16,14-6-12-16,15-6-16 0,4 0 0 16,-10-2-4-16,-19 9-17 0,-22 5-1 15,-13 4-3-15,-6 4-1 0,-1 0-3 16,0-2-8-16,-3 3 11 0,-7 1 0 16,-4 0-12-16,-3 2 1 0,-1-1 0 0,-1 1 12 15,0 0 2-15,0 0-2 0,-3 0 0 16,0 0-13-16,-1 0 1 0,0 0-1 0,1 0 11 15,-2 0-1-15,3 0-13 0,1 0 14 16,0 0-35-16,1 0-67 0,-1 0-34 16,1 0-29-16,0 0-14 0,0 0 13 15,0 0-40-15,-1 0-109 0,-1 0-245 16,-2-1-466-16</inkml:trace>
  <inkml:trace contextRef="#ctx0" brushRef="#br0" timeOffset="154100.62">13915 13450 864 0,'0'0'176'0,"0"0"-98"0,0 0 17 16,0 0 84-16,0 0 35 0,0 0-22 15,0 0-10-15,0 0 13 0,0 0-14 16,0 0-55-16,0 0-58 0,-43 0-36 0,40 0-9 16,-1 0-20-16,-3 0 10 15,1 1 0-15,-3 2 3 0,-2 0 16 0,-2-1 20 16,1 1 3-16,-4 1-7 0,0-1 0 16,0 0 0-16,1 1 0 0,-2-4 10 15,0 3-7-15,-1-1-3 0,0 0 7 16,1-1-4-16,0 1-3 0,-1-2-7 15,-2 2-19-15,1 0-3 0,-1 1-6 16,-1 0-11-16,0-1 1 0,0 1 10 16,-2-1-10-16,-1 2 10 0,1-1 0 0,0-1 3 15,-1 1-4-15,-1-1-8 0,-3-1 12 16,1 0-15-16,1 0 11 0,0 0 4 16,1-1 16-16,1 0 15 0,1 0-20 15,-1 0-27-15,0 0-2 0,-4 0-11 16,1 0 13-16,-4 0-2 0,2 1 2 15,-3 0-2-15,2 1 2 0,-1-2 3 16,2 0 13-16,-1 0 0 0,2 0-4 0,0-3 7 16,-2 0-3-16,2-1-14 0,-2-1 14 15,2 0 16-15,-1 0-7 0,-2-2-23 16,-3 0 14-16,2-2-13 0,-4 1 0 16,-1 1 13-16,-2 0-14 0,1 2 10 15,2-3-12-15,0 3 0 0,0 0 13 0,3-1 9 16,4 1 0-16,3-3 6 0,2 1 19 15,1 0 7-15,3-1 38 0,4-1-33 16,-1-1-25-16,1 0-3 0,-1-1-28 16,1-2 10-16,1 1-13 0,-1 0 0 15,-1-1 0-15,-3 1-1 0,0 1 0 16,-1 1-12-16,-1-2 10 0,0 2 2 16,-2-2-2-16,-2 3 3 0,2-1 12 15,0 0-9-15,2-2 9 0,0 0 10 16,1 0-21-16,2-2 11 0,0 0-9 0,0-1-1 15,2 0 13-15,-1 0-15 16,3-1 0-16,-2 0 0 0,1 0 2 0,-1 1-2 16,2-2 2-16,1 1-2 0,0 0 22 0,-1 1-21 15,4 0 1-15,-3 1 1 16,1 1-3-16,2-1 3 0,-3 1 13 0,4-2-15 16,-2 2 0-16,3-1 1 0,-2-1-2 15,1 2 1-15,-1-3-2 0,2 2 2 16,-2-2-2-16,3 3-1 0,-2-3 2 15,4 0 0-15,-2 1 1 0,1 0 0 16,3-1 0-16,0 0-2 0,0 0 1 16,0 0 0-16,0 0 0 0,2-1 0 15,0 1 1-15,1-1-1 0,0-2 0 16,1 0-1-16,0 0-12 0,0 1 0 16,0-2 2-16,2 0 10 0,0 2 2 0,2-2 0 15,3 2-1-15,-3-2-1 0,2 0-1 16,2 0 0-16,3-2-17 0,0-1 16 15,1-1-10-15,5 0 13 0,2-1-3 16,2 1-9-16,1 0 9 0,1 0 1 0,1 1 1 16,1 0-1-16,-1 2-1 15,1 1-12-15,-1 2 14 0,1 1-2 0,1 0-10 16,-2 2 11-16,0 0 0 0,0 1 0 16,-2 1 0-16,-3 1 2 0,-1 2-2 15,-2 0 1-15,-2 5-12 0,-4-2 1 16,0 3 9-16,-1 0-13 0,-2 0 4 15,1 2-1-15,-2-4 1 0,3 4 9 16,-3 0 1-16,-1 1-2 0,-1-1 3 16,2 1 0-16,-1 0 0 0,-1 1 0 15,-2-2 1-15,2 1-1 0,-1 0-1 0,1-1 2 16,0 0 1-16,-1 0 2 0,2 0 10 16,1 1-12-16,-1-2-1 0,0 1-13 15,0-1-116-15,1 0-151 0,0 1-178 16,-4-1-525-16,-1-2-121 0</inkml:trace>
  <inkml:trace contextRef="#ctx0" brushRef="#br0" timeOffset="154468.06">11877 11787 1800 0,'0'0'195'0,"0"0"-101"0,0 0 52 0,0 0-32 16,0 0 12-16,0 0 3 16,0 0-43-16,0 0-86 0,0 0-58 0,0 0 58 15,42-22 1-15,-19 20 41 0,5 2-13 16,4-2 16-16,3 2-19 0,-2 0 12 16,3 2-22-16,0 3-14 0,0 2 2 15,-3 3-2-15,0 1-1 0,-3 1 0 16,-1 1-2-16,-5 0-11 0,-3 0 12 0,-3-2 1 15,-2 0-1-15,-5-1 0 0,0-2-3 16,-3 1 1-16,0-1 0 0,-3 0-1 16,-1 1 0-16,1 0 3 0,-2 3 0 15,0-2 0-15,-3 5 16 0,0-1 0 16,0 3-12-16,-7 1 18 0,1 1-9 16,-2 0 3-16,-2 2-16 0,-3 1 13 15,1 2-13-15,-5 5 0 0,-2 1-10 16,-21 15-286-16,7-9-809 0</inkml:trace>
  <inkml:trace contextRef="#ctx0" brushRef="#br0" timeOffset="158272.68">13165 11200 189 0,'0'0'176'0,"0"0"-32"0,0 0 42 16,0 0 38-16,0 0 37 0,0 0-20 16,0 0-69-16,-57 11-32 0,53-8-13 0,2-3 9 15,1 0-3-15,0 0-3 0,1 0-14 16,-2 0 7-16,2 0-16 0,0 0-23 16,0 0-23-16,0 0-19 0,0 0-13 15,0 0-7-15,0 0-6 0,0 0-15 16,0 0 3-16,0 0 12 0,0 0 0 15,0 0 13-15,0 0 25 0,0 0 7 16,0 0 6-16,0 0-3 0,0 0-3 16,0 0-16-16,0 0-10 0,0 0-6 15,0 0-4-15,0 0-3 0,0 0 1 16,0 0 5-16,0 0 7 0,0 0 13 0,0 0 9 16,2-3-3-16,2 2-1 0,1 0 4 15,3-2 3-15,-1-1-3 0,5-1-10 16,-2-1-6-16,5-2-13 0,3 0-12 15,3-3-1-15,3-2-13 0,6-2 1 16,2 1 13-16,6-3-14 0,2-2-2 0,5 0 0 16,4-1 0-16,1 1-12 15,4-1 9-15,-2 1-10 0,3-1 10 0,0 3 0 16,-4-1 0-16,-2 2 2 0,-4 1 1 16,-5 3 1-16,-7 1 1 0,-3 2 10 15,-5 1-10-15,-4 0 0 0,-4 1 11 16,1-1-10-16,-4 2 10 0,0-2-11 15,1 1 1-15,1 2-2 0,-3-2-1 16,3 2-1-16,-2 0-1 0,1-2 1 16,-5 3 1-16,2-1 1 0,-5 2-1 0,-2 1 1 15,0 1 12-15,-3-1-10 16,-1 2 10-16,-1 0 9 0,0 0 6 0,0 0 9 16,0 0-5-16,0 0-11 0,0 0-8 15,0 0-11-15,0 0-2 0,0 0 0 16,0 0 0-16,0 0 0 0,0 0 1 0,0 0 2 15,0 0 13-15,0 0-13 0,0 0 12 16,0 0-14-16,0 0-1 0,0-2-71 16,-9-2-284-16,2 2-270 0,-7-3-1159 0,44 18 352 15</inkml:trace>
  <inkml:trace contextRef="#ctx0" brushRef="#br0" timeOffset="160849.72">16665 10118 160 0,'0'0'124'0,"0"0"-104"0,0 0-20 0,0 0-13 15,0 0 10-15,0 0 0 0,0 0-20 16,0 0 3-16,0 0-12 0,0 0 2 16,43-12 11-16,-42 12 16 0,0 0-1 15,2 0 4-15,-1 0 19 0,1 0 23 0,-1 0 56 16,2 0 10-16,1-3 3 0,0 1 32 16,-1 1 36-16,1-1 1 0,1 2-1 15,-2-3 13-15,-1 1-17 0,-2 0-5 16,1 2 5-16,-2 0-23 0,0 0-19 15,0 0-35-15,0 0-65 0,0 0-33 16,0 0-23-16,0 0 23 0,0 0 15 16,0 0 24-16,0 0 23 0,0 0 18 15,0-2 21-15,0 2 15 0,0 0 9 16,1 0-16-16,-1 0-16 0,0 0-9 0,0 0-8 16,0 0-15-16,0 0-23 0,0 0-23 15,0 0-15-15,0 0-19 0,0 0 3 16,0 0-6-16,0 0 2 0,-1 0 1 15,-1 0 7-15,-4 2-1 0,-5 0 10 16,0 3-1-16,-5 0 2 0,-5 0 2 0,-3 5 0 16,-6-1 0-16,-1 3 1 0,-7 3 12 15,-6 1-10-15,-12 4 26 0,-16 4-13 16,-11 5 6-16,0 0 7 0,4-4-16 16,15 2 3-16,17-11 12 0,11 1-9 15,10-6 1-15,2-1-18 0,-1 1-1 16,-1 1 15-16,0 2 0 0,5-3-15 15,5-4 11-15,2-1 1 0,6-1 16 16,0-2-7-16,2 1-3 0,0 0 6 16,1-2-23-16,-1 1 1 0,2-2 13 15,2 0-13-15,0 1 1 0,1-2 8 0,1 0-9 16,0 0 13-16,-1 0 3 0,1 0 0 16,0 0 7-16,0 0 2 0,0 0 0 15,0 0 1-15,0 0-10 0,0 0-19 16,0 0-154-16,-1 0-125 0,-2-3-240 15,-4-1-891-15,19 11-22 0</inkml:trace>
  <inkml:trace contextRef="#ctx0" brushRef="#br0" timeOffset="161399.72">14914 10369 1635 0,'0'0'276'0,"0"0"-23"16,0 0 22-16,0 0-81 0,0 0-52 16,0 0-14-16,0 0-9 0,0 0 25 15,0 0-10-15,0 0-48 0,0 0-86 16,-1-30 0-16,1 30-67 0,0 4-48 15,3 3 46-15,6 5 69 0,-2 3 45 0,5 5 19 16,0 3-13-16,3 4 28 0,1 2-18 16,0 0 22-16,-2 1-17 0,1 3-3 15,1 0-3-15,-5 0 3 0,3 0 13 16,-3-2-38-16,-2-1-19 0,1-4-7 16,-4-2 1-16,-1-2-12 0,0-4 2 0,0-2 10 15,-2-4-10-15,-2-3 9 0,0-2 4 16,0-4 0-16,-1 1 2 0,0-2 4 15,0-2 8-15,0 0-30 0,-3 0-30 16,-1-6-149-16,-4-1-174 0,-4-12-232 16,-1-1-683-16,2 0-379 0</inkml:trace>
  <inkml:trace contextRef="#ctx0" brushRef="#br0" timeOffset="161715.54">14733 10697 1468 0,'0'0'260'16,"0"0"-42"-16,0 0-21 0,0 0 46 15,0 0-13-15,0 0 2 0,0 0-21 0,0 0 10 16,0 0-30-16,0 0-45 0,0 0-80 16,6-15-44-16,15 5 0 0,6-1 7 15,6 0-1-15,3-2 0 0,5-2-2 16,2 0-4-16,2-1-7 0,0 1-11 15,-1 0 8-15,-1 1 4 0,-3 1-14 0,-2 1 1 16,-5 0-3-16,-5 1 1 0,-6 2 0 16,-4 2 12-16,-6 2 2 0,-4 1 11 15,-4 1-8-15,-2 1 17 0,-2 1 0 16,0 1-10-16,0-1-25 0,0-2-18 16,-3 3-18-16,-3 0-14 0,0 0-19 15,-3 0-44-15,0 0-356 0,-1-3-657 16,4-1-1062-16</inkml:trace>
  <inkml:trace contextRef="#ctx0" brushRef="#br0" timeOffset="164600.74">13031 10721 1683 0,'0'0'218'0,"0"0"-150"16,0 0-38-16,0 0 54 0,0 0 26 16,0 0 13-16,0 0-23 0,0 0 17 15,0 0-17-15,0 0-20 0,-32-13-2 16,27 12-20-16,-3 0-20 0,1 0-9 16,0 1 13-16,-3 0-1 0,2 0-2 15,-3 0-1-15,2 0 4 0,-3 0 16 0,1 0 9 16,-3-2-19-16,-1 0-1 0,1 2-5 15,-3-2-10-15,0-1-1 0,-3-1 4 16,0 1 7-16,-1-3-14 0,-2-1 4 16,0 0 6-16,1-2 0 0,-3 0 3 15,2-3 13-15,0-1 15 0,1 1-9 0,2-3 15 16,-1 1 0-16,1-3-27 0,2 0-20 16,0 1 7-16,0 0-13 15,2-2-7-15,-2 1-14 0,0 0 2 0,-1-1 10 16,1-1-11-16,-1 1 0 0,1-1 14 15,-2-2-13-15,1 3 29 0,0-3-32 16,-1 2 0-16,0-2 12 0,2 2-11 16,0-1-1-16,1 1 13 0,-1-2-12 0,1 2 2 15,0-1 12-15,1-1-14 0,4-1 1 16,-2 2 10-16,3-1 3 0,0-1 4 16,3 1-16-16,-1 1 28 0,4 0-18 15,0-1-11-15,2-1 0 0,-1 3 0 16,3-3 10-16,0 0-12 0,1 1 0 15,0-2 0-15,2 0 0 0,3 1-3 16,2-2-16-16,1-1 1 0,5 1 2 0,1-2 13 16,5 2-12-16,1-1-1 0,4-1 1 15,3 2 2-15,4-1 1 16,1 2 10-16,3 0 0 0,-1 0-11 0,-2 3 1 16,-2 0 10-16,-5 3-10 0,-3 2 12 15,-3 2 1-15,-3 3 18 0,-4 0-16 16,-1 3 22-16,-4-1-9 0,1 1-13 0,-2 3 9 15,-2-1-10-15,-1 0-1 0,0 2-1 16,-1 1 1-16,1-1 0 0,-2 2-1 16,-1-1 0-16,1 1 0 0,-1 1-1 15,0 0-2-15,1 0 0 0,-1-1-12 16,1 1-4-16,-1 0-3 0,1 0-15 16,0 0-126-16,1-2-7 0,2 2-79 15,1-2-85-15,4-1-175 0,7-4-218 16,-5-1-279-16,-62 31-56 0</inkml:trace>
  <inkml:trace contextRef="#ctx0" brushRef="#br0" timeOffset="164848.29">12463 9290 1706 0,'0'0'250'0,"0"0"-126"0,0 0 64 0,0 0-4 15,0 0 23-15,0 0 2 0,0 0-42 16,0 0-30-16,0 0-31 0,0 0-52 15,0 0-41-15,-23-19-13 0,25 19-61 16,4 0-12-16,3 0 2 0,7-1 42 16,4 1 29-16,1 0 3 0,4 0 0 15,1 4-3-15,0 1-19 0,-2 6-26 16,-2 2 26-16,0 3-10 0,-1 6 10 16,-3 5 15-16,-2 4-6 0,-3 5 10 15,-5 5 0-15,-8 13 0 0,-9 14-11 16,-20 9-66-16,1-12-695 0,-3-16-1142 0</inkml:trace>
  <inkml:trace contextRef="#ctx0" brushRef="#br0" timeOffset="167713.62">20286 3525 1604 0,'0'0'231'0,"0"0"-231"0,0 0-52 16,0 0-198-16,0 0 220 0,0 0 28 15,0 0 4-15,-15 64 55 0,12-36 14 0,2 3 14 16,1 5-30-16,0 3 7 0,7 9 16 16,5 12-10-16,3 8-26 0,1 0 4 15,0-5 15-15,-7-8 7 0,-3-16-19 16,-4-5 22-16,-2-9 17 0,0 1-30 15,-1 1 6-15,-4 5-12 0,0 1-13 16,1-6-20-16,0-2-6 0,2-4 0 16,2-4-13-16,0-5 3 0,0-3 0 15,0-4 1-15,0-1 21 0,0-3 8 16,0-1 18-16,0 0 20 0,0 0 25 16,0 0 45-16,0-4 32 0,0-2-173 15,-5-9-295-15,-3 1-430 0,-5-1-732 0</inkml:trace>
  <inkml:trace contextRef="#ctx0" brushRef="#br0" timeOffset="168052.51">19982 4167 1630 0,'0'0'238'15,"0"0"-131"-15,0 0 178 0,0 0-20 16,0 0-52-16,0 0-87 0,0 0-126 16,0 0-26-16,0 0-67 0,0 0 47 0,0 0 45 15,66 11 1-15,-41 3 26 16,1 6 39-16,1 4 2 0,-2 3 26 0,-2 3-3 16,-3 1-7-16,-1-2-16 0,-1-2-15 15,-1-2-8-15,-4-5-5 0,1-4 11 16,-3-6 52-16,-1-4-16 0,-4-4 50 15,5-2 59-15,4-6 57 0,6-8-62 0,7-5-131 16,11-8-36-16,4-6-23 0,16-9-12 16,15-12 0-16,16-11-4 0,10-5-40 15,-3-2-187-15,-8-1-303 0,-28 20-845 16,-14 4-750-16</inkml:trace>
  <inkml:trace contextRef="#ctx0" brushRef="#br0" timeOffset="198663.95">27037 4904 718 0,'0'0'685'16,"0"0"-448"-16,0 0-191 0,0 0 6 15,-21-55-4-15,14 42-5 0,1 1 18 16,-4-3 17-16,0 1-75 0,-4-4 237 0,2 0-100 15,-5-1-24-15,-1-1-61 16,-4-1 10-16,-3 0-7 0,-3-1-23 0,1 0-16 16,-6 1 4-16,1-1-7 0,-4 3 0 15,0-1-15-15,-2 0 1 0,1 2 19 16,-4 1-21-16,0 0-2 0,1 3 1 16,-2-2 1-16,-1 2 0 0,1 0-3 15,0 1 1-15,0 2 2 0,-2 1-3 16,-3-2-10-16,-4 2 12 0,-2-3-1 15,-12-1 0-15,-8-4 2 0,-17-3 2 0,-1 0 0 16,3 0-2-16,4 4 1 0,11 0-1 16,-3 0 0-16,4 2 2 0,-1 0-2 15,6 1 0-15,3 0 1 0,4 3 0 16,10 2 1-16,11 2 0 0,10 2 1 16,-1 0-2-16,-3-1-1 0,-6 0 0 15,-7-2 1-15,-1 0 1 0,0 0 34 0,-5-1 9 16,-8 1-13-16,-11-4 6 15,-14 0-18-15,-6 0-4 0,9 2 1 0,5 1-17 16,11 4-3-16,3-2 3 0,2 3 0 16,3-2 1-16,12 3-1 0,7-1 0 15,10 2-1-15,0 0 1 0,-2-1 0 16,-7 2 2-16,-6-3-2 0,2 1 0 16,-2 0 0-16,0-1 13 0,0 1-10 0,-2-1-2 15,-2 1 2-15,-9-2 13 0,-15 0-16 16,-8-2-10-16,-3-1 10 0,5 2 0 15,13 0 1-15,8 0 2 0,13 1-1 16,7 1 23-16,11 0-12 0,1 2 3 16,-5-3-15-16,-3 2 0 0,-5-3-1 15,-3 1 0-15,0-1-2 0,-3 2 1 16,-6-2 0-16,-10-1 0 0,-13-1-1 0,-18 0-1 16,-7-1-10-16,7 1 10 0,8 1 2 15,12 2 1-15,7-2 11 0,14 1-10 16,10 4-1-16,8-1 0 0,4 3-1 15,-5 0-2-15,-6 0-19 0,-4 1 6 16,0 1 15-16,1 0 1 0,-4 1 1 0,-1 0 0 16,-12 2-2-16,-12 1-1 15,-19 2 2-15,-4 0 0 0,2-1 0 16,11 0 3-16,12-1-2 0,5-1 0 0,12-2 15 16,13 0-14-16,11 0 1 0,3 0 9 15,-2 0-12-15,-2-1-1 0,-4 4-2 16,5-1 0-16,-2-1-20 0,0 2 7 15,-6 0 16-15,-3-1 0 0,-5 3 3 16,-12-1-2-16,-11 2 3 0,-9 0-1 16,1 1 10-16,14-2-13 0,13-1 1 0,19-2 0 15,0 0-1-15,0-2 0 16,-5 2 2-16,0 2-2 0,1-1 0 0,4 1-1 16,-3-3-1-16,2 3-11 0,-5 2 13 15,-5-1-2-15,-2 1 2 0,-6 1-1 16,0 1 1-16,-13 2 0 0,-6-1 2 0,6 0 0 15,6-3 11-15,10-1-13 0,9-2 1 16,-2 0 2-16,-1 2-2 0,3-3 10 16,4 2-11-16,0-1 0 0,4-1-13 15,-2 1 12-15,-2 3-1 0,-2-3 2 16,-3 2 1-16,-4 1 1 0,-5-1 0 16,-2 2-1-16,-13 3 0 0,-10 0 1 15,8 0 1-15,9-3-3 0,9-3 12 16,13 0-11-16,-3-2 2 0,-3 2-2 15,8-2 0-15,1 2-1 0,5-1-2 16,0 1-11-16,0-2 11 0,-4 4 2 0,1-2-16 16,-6 1 14-16,0 2 2 0,-4 1 20 15,-2 0-20-15,-3 0 0 0,-1-1 2 16,-1 2-1-16,3-2 2 0,1 0 10 16,2-1-11-16,4-1 0 0,5-2 17 15,2-1-15-15,4 0-1 0,2-1 0 0,0 1-3 16,1 1-11-16,-1 1 8 0,-1-1 0 15,1 0 1-15,-3 1-11 0,0 1 13 16,-3 0-3-16,3 1-10 0,1 0-3 16,-2 0 14-16,0-1 2 0,-1 3 0 15,1-1 3-15,0 1-1 0,0-2 1 16,-2-1 10-16,1 3 0 0,0-2 0 16,-2 0 9-16,3 0-6 0,0 0-3 15,2 2 0-15,-1-3-13 0,-1 0 0 16,3 2-3-16,2 0 2 0,0 0-1 15,1-1-12-15,3 0 14 0,-1 2-1 0,1-1 1 16,0-1 0-16,1 1 1 0,0 0-1 16,-1 0 0-16,-1 1 8 0,1 1-8 15,1 0-1-15,0 1 1 0,-1-1 10 16,3 1-10-16,0 0-1 0,0-1-21 0,2 3 21 16,0-1-1-16,-2 1 2 15,3 2 0-15,-2-3 13 0,2 3 9 0,-2-1-19 16,2 0 17-16,-3 0-20 0,4 2 0 15,-2-1 0-15,1 2 0 0,1-1-14 16,2 0 14-16,1 1 0 0,-2-1 35 16,5 1-32-16,0-2 13 0,1 0-16 15,1 2 0-15,1-1-25 0,-1 0 25 16,1 2 3-16,0 2-3 0,0 2-1 16,0 0 1-16,0-1 0 0,0 0 0 15,0 2 0-15,0-2-2 0,1 1 2 16,0 0-17-16,1-2 15 0,1 3 2 0,0-3-1 15,5 1 0-15,-2-1-1 0,1-3 2 16,5 1 0-16,-1-1 2 0,3-2 21 16,1 2-11-16,-1-1 1 0,3 1 0 15,0-3-12-15,2 2-1 0,1-3 25 0,0 1-25 16,1-1 0-16,1-1 2 0,2 0-1 16,1-1 15-16,0-1-3 0,2 0 2 15,0-1-13-15,2 0-1 0,-1 1-1 16,1-2 0-16,-2 2-3 0,-1-1 1 15,2 0-14-15,-2 1 0 0,0 0 15 16,1 0-1-16,0 0 1 0,0 0 1 16,4 2 0-16,-1-1 1 0,4-1 15 15,2 2-3-15,0-2 0 0,3 0-12 0,1 2 0 16,-1-3 12-16,0-2 6 0,-1-1 0 16,-3-4 0-16,-1-1-3 0,-1-2 9 15,1-1-12-15,-3 0 0 0,2-2-11 16,-2-1-1-16,3 1-1 0,-2 1-3 15,0 1-10-15,2 0 11 0,-1 0-1 16,2 0-13-16,2 0 13 0,-1 2-13 0,3 2 0 16,-3 0 13-16,2 0-1 15,0 2 2-15,2-2 2 0,0-2 4 0,1 1 8 16,2-1-9-16,0-2 10 0,3 0 6 16,-2 0-3-16,3 0 0 0,0-3 0 15,3-1-13-15,-2-2 10 0,0 0-11 16,-1 3-2-16,-5 1-3 0,-1 1-19 0,-2 1-4 15,-2 0 1-15,-4 2 6 0,2 2 6 16,1 2 10-16,2 0-10 0,1 1 12 16,4 1 1-16,4 0 0 0,13 1 13 15,14-1 2-15,14-2 1 0,1 0 10 16,-5-3 15-16,-13-1-19 0,-13 1-6 16,-13 0-14-16,-8-1-2 0,-11 0-1 15,-2-2 0-15,5 2 0 0,3 1-2 16,6 0 3-16,-1-1 0 0,1 1 2 15,2 0-1-15,2 0 2 0,1 0 10 0,5-2-11 16,1 0 0-16,0 0 1 0,3-1-2 16,-4 2 0-16,2-2 1 0,-4 0-2 15,-3 0-1-15,-1 2 0 0,0-2 1 16,-1 0-2-16,0 0 0 0,1 0 0 0,0 0 2 16,3 2-1-16,-2 0 1 15,2-1-19-15,-1 2 6 0,2-3-2 0,1 0 11 16,-1 0 1-16,-2 0-8 0,1 0 11 15,-2 0 1-15,1 0 11 0,-2 0-10 16,-5 0 1-16,1-2 0 0,-3 1-2 16,1 1 0-16,-5-1-1 0,3 1-3 15,-1 0-13-15,-1 1 14 0,3 2 0 16,0-1-14-16,0 0 0 0,2 1 14 16,1 1-11-16,0-1 13 0,1 0 1 15,0 1 1-15,0-2 11 0,-1 1 3 16,-2-3 3-16,3 0 25 0,-2 0 1 0,1 0-20 15,0-1-3-15,1-1 4 0,0 0-23 16,0 0 0-16,2 0 10 0,0 2 2 16,0 0-2-16,3 0-11 0,-2 0-2 0,0 0-2 15,0 2 0-15,-2 0 0 0,-2-1 2 16,1 0 2-16,-3 0 0 0,2 0 14 16,1-1 0-16,2 0-15 0,2 0 0 15,4 0 0-15,0 0-1 0,2 0-2 16,3 0 1-16,0 0 1 0,-1 0 0 15,1 0-3-15,-3 0-10 0,-1 1 0 16,-2 2 11-16,-2 1-17 0,-3-1 16 16,-1-1 2-16,-2-1 1 0,-3-1 16 15,3 0-15-15,3 0 15 0,1-1-14 16,3-3 0-16,2 2-2 0,2-1 0 16,2 3-13-16,0 0 11 0,3 0-11 15,0 0 11-15,-4 3 1 0,2 1 1 0,-4-1 1 16,-1 0 18-16,1 1 7 0,-5-4-11 15,-2 2 26-15,1-2-9 0,-2 0 28 16,2-2-4-16,1-1-12 0,2 1-22 0,5-1-22 16,1-1 0-16,1-1-1 0,-1 4-11 15,1-1 9-15,-4 1 0 0,1 0 3 16,-4 0-12-16,-1 1 12 0,-2 0 1 16,-1 0 0-16,-1 0-1 0,-2 0 0 15,2 0 1-15,0-2 12 0,0 0-13 16,3 0 2-16,0-1 0 0,-1-1 23 15,3-1-24-15,1 0-1 0,0 1-13 16,-2 0 13-16,0-1 0 0,-3 1-14 16,-3 1 14-16,-2-1 0 0,-6 1 1 15,0-1 2-15,-5 0 13 0,-2 0 5 0,0-2-17 16,-2 0 14-16,-1-1 11 0,1 1-10 16,1 0-6-16,1-2-10 0,3 3-3 15,2-2-3-15,4 0 0 0,2 0 2 16,4 1 1-16,1-1 0 0,0 0 2 0,2-2-1 15,-1 3 10-15,-1-3-10 0,-1 0 1 16,-1-1 1-16,-4-2 15 0,1 0-2 16,-5-3 15-16,0 1-6 0,-2-4-12 15,1-1 11-15,-2-2-20 0,1-1-2 16,3 2 1-16,2-2-3 0,5 0 0 16,3-1-1-16,5 3-15 0,6-1-9 15,-1-1 13-15,2 0 12 0,-2 0-3 16,-2-2 3-16,-5 2 18 0,-3 0 1 15,-6-2 12-15,1-2 7 0,-7-2-7 16,-2-4-3-16,-2-2-10 0,-1 0 1 16,-3-4-19-16,0 1-2 0,-2-1-11 0,-1 5 10 15,-1 2 3-15,-4 3 18 0,2 3-6 16,-5 3-12-16,2 3 2 0,-4 0-2 16,1 2 13-16,-5-1-11 0,-2 1 20 15,-1 0-11-15,-4-2-11 0,-6-2-16 0,-5 3-8 16,1-3 20-16,-6 1-8 0,0 1-10 15,-1-2 21-15,-3 1 1 0,1 0 3 16,2 2 1-16,2 0-4 0,0 2-2 16,3-2-13-16,-4 3-13 0,-1-1-118 15,-19-8-244-15,4 3-611 0,0-2-930 0</inkml:trace>
  <inkml:trace contextRef="#ctx0" brushRef="#br0" timeOffset="200091.59">21549 862 1327 0,'0'0'1621'0,"0"0"-1473"0,0 0-148 15,0 0-77-15,0 0 77 0,0 0 137 16,-11 68-15-16,4-39 24 0,-2 3-53 15,2 0-18-15,2 0-33 0,0-3-1 16,2-2-22-16,3-2-18 0,0-4 0 16,6-3 12-16,-2-4-12 0,0-3 0 15,-1-2 21-15,0-5-7 0,0-1 7 0,-2-2 1 16,0 0 5-16,-1-1 16 0,0 0 16 16,0 0-7-16,0 0 0 0,0 0-2 15,0 0-4-15,1-1-47 0,0-3-270 16,2-3-403-16,0-2-804 0</inkml:trace>
  <inkml:trace contextRef="#ctx0" brushRef="#br0" timeOffset="200315.7">21787 1201 2123 0,'0'0'1097'0,"0"0"-928"0,0 0-115 15,0 0 4-15,0 0 71 16,0 0 92-16,0 0 34 0,0 0-58 0,0 0-61 16,0 0-40-16,0 0-31 0,0 1-22 15,0-1-12-15,0 0-19 0,0 0-12 16,0 0-49-16,0 0-34 0,-1 0-178 16,-3-6-288-16,1-2-863 0,-1 0-920 0,16 29 2332 15</inkml:trace>
  <inkml:trace contextRef="#ctx0" brushRef="#br0" timeOffset="200864.21">22897 845 1993 0,'0'0'259'16,"0"0"-158"-16,0 0 18 0,0 0-25 15,-10-50 35-15,-8 45-10 0,-6-1-58 0,-6 4-22 16,-9 2 12-16,-1 3-6 0,-2 4 16 16,1 1 19-16,5 1 48 0,8 1-39 15,7-1-35-15,8 1-54 0,7 3-38 16,6 1 9-16,0 1 29 0,9 2 54 0,8 5 26 16,6-1 6-16,8 1-23 0,5 0-28 15,-1-2-10-15,1 1-12 0,-3-4-13 16,-6 0-1-16,-7 0-22 0,-6-5-27 15,-8 2-29-15,-6-3-7 0,-2 2 29 16,-12-1 40-16,-8 1 17 0,-4-1 1 16,-6-1 15-16,0-4 3 0,-2-2 3 15,2-2-3-15,3-3 3 0,6 0 23 16,2 0 53-16,6-4 9 0,5-1-3 16,1 0 6-16,5-2 26 0,2-1-74 15,2 0-62-15,0 2-12 0,4-3-32 0,6 3-85 16,-1 0-63-16,3 2-153 15,4-2-324-15,-1 1-765 0</inkml:trace>
  <inkml:trace contextRef="#ctx0" brushRef="#br0" timeOffset="201129.67">23052 783 1565 0,'0'0'1127'0,"0"0"-761"0,0 0-97 15,0 0-53-15,0 0-194 0,0 0-22 16,0 0-54-16,0 0 54 0,0 0 136 0,14 51-31 16,-13-20-5-16,0 1-12 15,-1 4-28-15,0 0-10 0,0-3-33 0,0 1-14 16,0-2 16-16,-2-2-1 0,-1-2-15 15,0-1-3-15,-1 0-38 0,-1-4-157 16,-2-3-181-16,1-3-341 0,0-5-557 16</inkml:trace>
  <inkml:trace contextRef="#ctx0" brushRef="#br0" timeOffset="202107.49">22985 1100 2648 0,'0'0'450'0,"0"0"-441"0,0 0-9 16,0 0 0-16,81-20 32 0,-49 18 20 16,1 1-33-16,0 0-7 0,2-2 4 0,-3 1-13 15,0-1-2-15,-4-1-1 0,-1-1-112 16,-5-1-20-16,-5-3 36 0,-4 2 22 16,-2-3 48-16,-6 2 26 0,-3-1 58 15,-2 0-16-15,-1 2-26 0,-4-2 58 16,-2 4-16-16,-3-1-20 0,-3 3-15 15,3 1-21-15,-3 2 17 0,2 0-19 0,0 2-12 16,1 1 9-16,0 4-13 0,4 1-6 16,0 1 19-16,0 3 0 0,2 0 3 15,4 0 2-15,0 2 14 0,1-2 10 16,8 1 9-16,-1-4 16 0,3-1-9 16,1-2 12-16,2-2-12 0,2-3-7 15,-2-1-35-15,2 0-52 0,0-6-47 0,-1 1 32 16,-3-5-17-16,3 3 68 0,-5-1-3 15,0 2 19-15,-2 0 3 0,-1 2-3 16,-4 2-32-16,0 2-29 0,-1 0-77 16,0 2 22-16,0 4 116 0,-1 1 39 15,0 4 77-15,-1 1-14 0,0 2 1 16,1-2-36-16,1 1-16 0,1-1-15 16,1 0 5-16,1-3-18 0,0-2 12 15,3-1 3-15,-2-3-3 0,2-1 25 0,1-2 1 16,0-2 8-16,3-6 1 15,-2-1-22-15,1-4-14 0,-1-2-20 0,-1-4-14 16,-4 0-3-16,0-6-16 0,-1-1 3 16,-3-3 13-16,-1 3-48 0,-2-3 41 0,-4 4 10 15,0 4 1-15,-1 4 1 0,-2 2 0 16,4 5 17-16,1 5 19 0,1 1-13 16,0 3-25-16,3 1-67 0,0 0-88 15,0 3-24-15,4 5 132 0,2 4 47 16,3 2 44-16,4 1 4 0,3-1 3 15,2 3-51-15,3-2-64 0,0-3-25 16,0-3-48-16,-2-1 21 0,-5-4 23 16,0-1 63-16,-6-2 30 0,-2-1 45 15,-4 0 32-15,-2 0 29 0,0 0-4 16,0-2-76-16,0-2-4 0,-2 3-22 16,-1 0 67-16,0-2 19 0,1 3-6 15,1-1-33-15,0 1-47 0,-1 1-114 0,0 7 34 16,-2 4 80-16,1 2 26 0,0 2-25 15,2 2 34-15,1 1-16 0,5 1 6 16,2-3-9-16,4 0 25 0,2-1-37 16,2-2 30-16,1-2 1 0,0-2-28 0,-2-7-7 15,1 0-73-15,-3-3-58 0,-1-6-18 16,0-5-82-16,-4-6 55 0,2-2 24 16,0-3-48-16,-2-6 0 0,3-3 18 15,0-5-3-15,2-2 133 0,0 1 52 16,0 0 39-16,-1 7 263 0,-3 6 44 15,-3 6 5-15,-2 7-15 0,1 3-94 16,-3 3-42-16,-1 4-27 0,1 1-173 16,0 0-6-16,-1 6-151 0,2 6 157 0,-1 7 6 15,0 5 123-15,0 5-31 16,0 6-8-16,-1-1-32 0,1 4-2 0,-1-4-40 16,0 3 5-16,0-1-21 0,-1-5-22 15,-4 2-60-15,-3-5-154 0,1-4-156 16,-9-6-232-16,6-5-385 0,-3-9-678 0</inkml:trace>
  <inkml:trace contextRef="#ctx0" brushRef="#br0" timeOffset="202246.61">23921 1015 3011 0,'0'0'584'0,"0"0"-307"15,0 0-19-15,0 0-24 0,0 0-86 16,0 0-83-16,0 0-56 0,0 0-9 15,0 0-104-15,72-13 17 0,-15 7-193 16,-7-1-469-16,-3-2-2335 0</inkml:trace>
  <inkml:trace contextRef="#ctx0" brushRef="#br0" timeOffset="203076.7">24966 877 2897 0,'0'0'387'0,"0"0"-387"0,0 0-86 16,0 0-90-16,0 0 176 0,0 0 22 16,0 0 62-16,4 60-20 0,-9-36-52 15,2 1 1-15,1 2 3 0,-1-3-16 16,3-1-14-16,0-2-11 0,3-3-4 16,1-4 16-16,3-4 13 0,0-2 0 0,3-3 16 15,1-3 11-15,2-2-27 16,4-2-16-16,0-3-26 0,3-5-35 0,-2 0 33 15,2-1 21-15,-3-1 22 0,0 0 1 16,1 1 0-16,-1 1 32 0,-2 1-30 16,-2 3-1-16,0 0 0 0,-6 3 0 15,0 2 22-15,-4 1-10 0,-1 0-13 0,-2 0-23 16,2 1 14-16,-2 4 9 16,2 5 86-16,1 0-28 0,4 5-17 0,0-1-6 15,0 3-15-15,6-4-1 0,0 1-7 16,0-3 14-16,3 0-7 0,-1-3 6 15,-2-3-9-15,-1-2 3 0,-3-1 1 16,-1-2 21-16,-4-1 48 0,0-4-1 16,-2-5-88-16,0-3 0 0,0-2 0 0,-2-3-63 15,0 1 61-15,0-3 2 0,-3 0 38 16,3 1-10-16,0 1-9 0,3 1 16 16,2 2 28-16,4 1-23 0,2-1-39 15,2 5-2-15,2 2-11 0,4 0-36 16,2 5 4-16,4 3 3 0,4 3 0 15,-1 5-10-15,2 4 4 0,-3 5-1 16,-2 1 13-16,-2 4 3 0,-4 2 10 0,-3-2 3 16,-8 2-3-16,-4-3 22 0,-4-1 3 15,-8-3 76-15,-4 0-21 0,-4-2-11 16,-4-2-12-16,0-4-35 0,-2-2-38 16,0-5-178-16,-1-2-381 0,5-7-655 15</inkml:trace>
  <inkml:trace contextRef="#ctx0" brushRef="#br0" timeOffset="203205.34">25625 753 2910 0,'0'0'413'0,"0"0"-331"0,0 0-40 16,0 0-42-16,0 0-35 0,0 0-173 15,0 0-67-15,0 0-179 0,0 0-622 16</inkml:trace>
  <inkml:trace contextRef="#ctx0" brushRef="#br0" timeOffset="203774.11">25947 821 2835 0,'0'0'1095'0,"0"0"-998"0,0 0-97 0,0 0-150 15,0 0-14-15,0 0 164 0,0 46 78 16,0-17-21-16,1 5-22 0,1 3-10 16,0 1 0-16,1-1-25 0,0-1-12 15,-2-1-26-15,-1-4-38 0,0-6-12 16,0-5-16-16,0-5 21 0,-1-6 26 16,0-1 19-16,1-6 38 0,0-2 13 15,1-6 155-15,5-5-168 0,3-3-101 0,3-5 34 16,4-3 67-16,-2-5 12 15,6-1 1-15,1-2 41 0,5-2-51 0,-1 3 48 16,-1 2-19-16,-2 4 56 0,-4 3-22 16,-4 6 57-16,-6 4-73 0,-1 5 26 15,-5 4-64-15,0 1-12 0,-1 1-179 16,-1 10-86-16,0 4 167 0,0 5 98 16,0 4 117-16,0 3-38 0,-2 1 6 0,0 0-31 15,-3-2-19-15,3 0-13 0,0-3-21 16,1-5-1-16,0-4 0 0,1-3 0 15,0-6 1-15,0-1 0 0,0-3 24 16,0-1 66-16,0-1 48 0,1-5 13 16,5-3-152-16,3-3-22 0,1-3-12 15,3-1 15-15,0-1-9 0,1 3 28 16,1 1-3-16,0 2-7 0,-3 2 8 16,1 4 1-16,-1 0-18 0,-3 3 4 15,4 1 2-15,-3 1-18 0,4 2-14 0,0 4-2 16,0 4 12-16,1 1 20 0,1 4 15 15,-4 1 5-15,2 2-3 0,-3-1-2 16,-3 0 0-16,-2-3-59 0,-3-2-301 0,-2-5-646 16,-1-3-887-16</inkml:trace>
  <inkml:trace contextRef="#ctx0" brushRef="#br0" timeOffset="203900.44">26218 846 2066 0,'0'0'1340'0,"0"0"-1023"0,0 0-103 16,0 0-40-16,0 0-174 0,0 0-57 16,0 0-50-16,81-25 25 0,-9 26-107 15,-9 3-381-15,-1 0-1839 0</inkml:trace>
  <inkml:trace contextRef="#ctx0" brushRef="#br0" timeOffset="204492.04">27560 917 2771 0,'0'0'491'16,"0"0"-297"-16,0 0-118 0,0 0 22 15,0 0-91-15,-30-47-7 0,11 47-29 16,-3 2 29-16,-2 6 15 0,-1 4-15 16,0 5 0-16,3 2 3 0,5 4-3 15,4-2 0-15,2 2-2 0,6-3 1 16,3-3 1-16,2-1 2 0,1-3-2 16,5-1-60-16,5-5-41 0,3-2-8 0,3-2 4 15,4-3-3-15,2 0 5 0,1-6-25 16,-2 0 60-16,-1-2 68 0,-3 0 35 15,-4 0 6-15,2 0 23 0,-3-2 52 16,-3 3 34-16,0-1-10 0,-3 4 10 16,-4 2 8-16,0-1-16 0,-2 3-86 15,-1 0-56-15,1 5-97 0,1 4 84 16,-1 5 13-16,-1 4 85 0,2 3-22 0,0 3-44 16,2-1-3-16,0-1 2 0,5-3-2 15,0-2 9-15,6-3 4 0,6-4 28 16,5-6 17-16,13-4-74 0,12-5-147 15,20-16-282-15,-10 2-375 0,-8-2-1283 0</inkml:trace>
  <inkml:trace contextRef="#ctx0" brushRef="#br0" timeOffset="205427.37">28952 1055 696 0,'0'0'1722'0,"0"0"-1483"0,2-57-140 15,-4 34 11-15,-5 3 89 0,-4 3-46 16,-4 2-146-16,-3 3-7 0,-2 4-48 0,-1 4 48 16,-2 4 0-16,1 1 16 15,2 5-3-15,0 5-13 0,4 0-22 16,4 3 7-16,1 0 14 0,5-1-1 0,3-1 2 16,3-3 1-16,3-1 47 0,6 0-3 15,5-1 28-15,5-3-19 0,3-1-16 0,3-1-12 16,4 0-23-16,-2-1-1 0,2 1-1 15,-4-2-1-15,-3 4-13 16,-5 1-22-16,-3 3-25 0,-2 1-13 0,-4 6 12 16,1 5-9-16,-4 6 67 0,-2 6-12 15,-3 11 15-15,-5 17 2 0,-12 10 20 16,0 0 7-16,2-11-29 0,4-18-61 16,4-15-67-16,-3-3 51 0,1 3 29 15,-4 2 3-15,-2-1 13 0,2-7 29 16,-1-3 2-16,0-9 1 0,4-3 16 15,-2-5 36-15,4-2 41 0,-2-9 58 16,4-1-20-16,2-9-45 0,1-1-41 0,3-6-45 16,0-4 0-16,4-3-4 0,8-3 4 15,4-3-19-15,12-8-41 0,11-7-1 16,2 6-41-16,-4 7 47 0,-1 10-15 16,-4 8 38-16,1 0 32 0,5-2 9 0,-2 6-9 15,-5 2 3-15,-6 5 42 16,-5 2 20-16,-4 3 24 0,-8 5-31 0,-3 0 69 15,-3 2 73-15,-1 1 0 0,-1 1-130 16,0 0-70-16,0 0-50 0,0 3-36 16,-3 3 86-16,-2 0 10 0,0 5 25 15,-3 0-20-15,5 3-2 0,2 1 12 16,1 1-22-16,3-1 19 0,10-1 19 16,2-2 0-16,3-4 6 0,4-1 7 0,-1-4-1 15,1-3-8-15,-1-1 2 16,-3-7-10-16,-3-2 7 0,-2-5-29 0,-7-2-14 15,0-4-1-15,-6 1-3 0,0-2-47 16,-9 4 19-16,1 2 0 0,-6 3-35 16,-1 3 9-16,-1 5-3 0,-3 2-18 15,-1 3 21-15,0 1-19 0,1 5-85 16,2 5-151-16,5 3-194 0,12 5-99 0,0-2-647 16</inkml:trace>
  <inkml:trace contextRef="#ctx0" brushRef="#br0" timeOffset="205810.49">29708 1060 1349 0,'0'0'1577'0,"0"0"-1382"16,0 0-29-16,0 0 0 0,-22-50-58 0,8 45-77 16,2 1-29-16,-2-1 29 0,-2 5-28 15,4 0-3-15,-1 5-53 0,0 1 15 16,2 4 6-16,1 4 30 0,3-1 0 15,2 3-11-15,2 1 10 0,3-1-150 16,0-2-61-16,3-2-10 0,2-1-2 16,1-6 117-16,2-1 9 0,-1-3 54 15,-3-1 46-15,3-2 14 0,-1-5 2 0,0-2 7 16,2-1 3-16,-2-1 48 0,0-5-16 16,2 2 94-16,0-1-36 15,-1 1 37-15,3-1-72 0,-3 5-2 0,3 0 40 16,-4 4-11-16,-2 3-80 0,-1 1-28 15,-1 2-6-15,1 0-105 0,0 0-59 16,0 5 65-16,3 3 71 0,0 2 34 0,3 3 25 16,-1 3-5-16,5 1-17 0,-2 1 22 15,4 1-21-15,1-2 28 0,1 0 0 16,-1-2-26-16,-1-2-6 0,5-6-362 16,-2-3-688-16,-1-4-719 0</inkml:trace>
  <inkml:trace contextRef="#ctx0" brushRef="#br0" timeOffset="206194.31">29903 691 2164 0,'0'0'1086'15,"0"0"-1048"-15,0 0-38 0,0 0-137 16,0 0-23-16,0 0 102 0,0 0 58 0,7 47 145 15,-5-22 30-15,1 7-25 0,3 4-20 16,-2 1-19-16,1 4-41 0,-1-2 40 16,-1-2-12-16,2-1-36 0,-3-5-40 15,-1-4-10-15,-1-1-11 0,0-6-1 16,0-2 11-16,0-4-11 0,0-3-157 0,0-3-222 16,0-4-357-16,3-4-967 0</inkml:trace>
  <inkml:trace contextRef="#ctx0" brushRef="#br0" timeOffset="206660.53">30458 781 2451 0,'0'0'364'0,"0"0"-104"0,0 0-10 16,0 0-28-16,0 0 31 0,0 0-43 0,0 0-143 16,0 0-67-16,0 0-101 0,0 0 0 15,0 0 101-15,25 36 63 0,-29-7-22 16,1 6-13-16,-1 4 7 0,1-2-3 16,0 2-26-16,3-4-6 0,0-2-1 15,4-4-14-15,1-3 15 0,1-3 18 16,3-5-18-16,0-4-11 0,-2-6-31 15,2-4 15-15,0-4 26 0,2 0 2 16,0-9-3-16,4-3-73 0,0-2 74 16,1-6 1-16,-2-1 3 0,2-1 31 15,0-5-24-15,1 2-7 0,-3 2-6 16,1 2 6-16,-3 4-3 0,-4 6 47 16,-3 3 23-16,-1 7-70 0,-3 1-19 0,0 0-111 15,-1 4-90-15,0 6 144 0,1 2 76 16,-1 3 86-16,0 4-42 0,0-1-38 15,1 2-5-15,0 0-1 0,2 0 38 16,2 0-22-16,3-2 15 0,1-3 19 0,1-4-50 16,6-8-204-16,-2-3-292 0,-2-2-942 0</inkml:trace>
  <inkml:trace contextRef="#ctx0" brushRef="#br0" timeOffset="206804.43">30737 683 3171 0,'0'0'433'0,"0"0"-423"0,0 0-10 16,0 0-16-16,0 0-54 0,0 0-79 0,0 0-33 15,0 0 163-15,0 0-29 0,0 0-718 16,17 57-1205-16</inkml:trace>
  <inkml:trace contextRef="#ctx0" brushRef="#br0" timeOffset="207373.54">30946 894 2985 0,'0'0'386'0,"0"0"-287"0,0 0 34 16,0 0 16-16,0 0 46 0,0 0-63 15,0 0-10-15,0 0-78 0,0 0-44 16,0 0 0-16,0 0-97 0,-9-39 13 0,-5 39 70 15,-2 4 11-15,6 2-28 0,-2-1 2 16,7 5-14-16,2 1 39 0,3 1 4 16,3 6 2-16,13 1 36 0,6 5 25 15,7 0-63-15,9 1-16 0,0-2-254 16,-2 1-75-16,-6-4-215 0,-6-1-190 0,-9-5 188 16,-9-5 240-16,-6-1 192 15,-6-4 130-15,-9-3 81 0,-4-1 131 0,-2 0-33 16,0 0 26-16,1-1 123 0,3-2 18 15,5 3-68-15,2-2-105 0,5 2-83 16,2 0-90-16,1 0-16 0,2 0-6 16,0 0 21-16,0 0 1 0,2 0 61 15,5 0 64-15,6-1 22 0,6-4-45 16,3-1-87-16,2-4-15 0,1-3-25 0,5-5-42 16,-1-6-51-16,4-6 86 0,4-11-141 15,-6 2 3-15,1 0 12 0,-6 3 145 16,-8 8 26-16,-1 2 0 0,-7 5 219 15,-2 6 53-15,-4 5-68 0,-3 3-52 16,-1 3 9-16,0 3-105 0,0 1-69 16,-4 0-116-16,-3 1-54 0,-1 4 127 15,-5 2 43-15,4 5 13 0,-3 1-11 16,3 5 0-16,0 5 17 0,3 2 3 0,2 4 10 16,3 3 3-16,1 0-32 0,0 1 10 15,3-3 40-15,0-1-50 0,2-2-2 16,1-4 21-16,-2 0-10 0,0-5 8 15,-1-2-20-15,0-7-208 0,2-4-210 0,-3-2-365 16,-1-3-833-16</inkml:trace>
  <inkml:trace contextRef="#ctx0" brushRef="#br0" timeOffset="207525.5">31299 952 3503 0,'0'0'596'16,"0"0"-263"-16,0 0-219 0,0 0-64 15,0 0-4-15,75-15-46 0,-48 15-59 0,8 0-2 16,2 1 11-16,16-1-195 0,-9 0-717 16,-5-1-1901-16</inkml:trace>
  <inkml:trace contextRef="#ctx0" brushRef="#br0" timeOffset="208656.05">21396 2006 1638 0,'0'0'691'0,"0"0"-394"0,0 0-165 0,0 0 84 15,4-45-53-15,6 34-83 16,4 0-61-16,0-1-19 0,6 1-12 0,2 3-43 16,3 1 20-16,1 2 0 0,-1 2 0 15,-3 3-17-15,-4 6 1 0,-2 5 16 16,-8 7 22-16,-5 3 10 0,-3 3 3 15,-5 3-17-15,-8 2 17 0,-4-2 0 16,-4 2 3-16,-4-4-3 0,0-2 0 16,1-3 0-16,0-3 0 0,3-6 12 15,2-1 26-15,3-6 23 0,5-3 16 16,4-1 28-16,3 0 65 0,1-3 68 16,0-4-80-16,3-3-158 0,0-2 1 15,5 0-2-15,3-1 1 0,5 3-32 0,3 0-37 16,-1 3 21-16,4 2 4 0,0 4-7 15,-1 1-6-15,1 6 9 0,-1 3 1 16,0 5 15-16,-2 3 6 0,-6 1 26 0,-2 3 0 16,-4 1-172-16,-3-5-897 0,0-3-979 0</inkml:trace>
  <inkml:trace contextRef="#ctx0" brushRef="#br0" timeOffset="208807.73">21928 2176 3168 0,'0'0'657'16,"0"0"-364"-16,0 0-128 0,0 0-69 0,0 0-40 15,0 0-56-15,0 0-3 0,0 0-31 16,0 0-174-16,0 0-349 16,0 0-1052-16</inkml:trace>
  <inkml:trace contextRef="#ctx0" brushRef="#br0" timeOffset="210122.89">22563 1902 2005 0,'0'0'347'0,"0"0"-163"16,0 0-60-16,0 0-124 0,0 0-175 0,0 0-58 16,0 0 146-16,0 0 87 0,0 0 155 15,9 54 30-15,-8-31-53 0,-1 3 13 16,0 1-58-16,-1 1-10 0,-3-3-51 15,0-1 38-15,-1-3-32 0,2-6-16 16,1-4 0-16,1-5 13 0,1-4-4 16,0-2 26-16,0 0 68 0,0-2 109 15,0-8 22-15,2-2-250 0,3-5-50 16,1-4 15-16,1-4 32 0,0-3-13 16,2-1-44-16,-1 1 25 0,2 0 19 15,-3 3 16-15,-1 6 26 0,0 4-11 16,-4 4 14-16,1 6 25 0,-3 2 40 0,0 2-94 15,0 1-72-15,0 2-134 0,0 5-55 16,0 4 162-16,1 5 98 0,1 2 1 16,2 7 16-16,3-2 10 0,1 0-1 15,1-2-22-15,2-4 36 0,-2-3-23 16,2-4 0-16,-3-2 15 0,1-4 14 0,-2-3 22 16,2-1 19-16,-1-1 27 0,1-6-8 15,3-5-61-15,2-2-6 0,-3-6-10 16,3-1-3-16,-4-4-4 0,2 1-20 15,-4 0 0-15,0 2 40 0,-3 5-22 16,-2 3 50-16,-1 7 35 0,0 2 33 16,-2 2-19-16,0 3-118 0,0 0-34 15,0 1-69-15,0 5-28 0,-6 2 27 0,1 6 104 16,-2 2 16-16,-2 5-16 0,3 0-2 16,3 0 1-16,2 2-1 0,1-3 2 15,3 1 0-15,6 0 0 0,6-5-126 16,4 0-101-16,5-4-74 0,7-6-175 15,3-4-147-15,4-2-26 0,19-12-400 16,-11 1 461-16</inkml:trace>
  <inkml:trace contextRef="#ctx0" brushRef="#br0" timeOffset="210607.6">23282 1968 891 0,'0'0'508'0,"0"0"-10"0,0 0 11 0,0 0-158 16,0 0-110-16,0 0-146 0,0 0-95 15,0 0-77-15,-68-29 19 0,41 42 39 16,0-1 19-16,2 4-20 0,4-1 17 15,5-2 2-15,3-2-66 0,8-1 25 16,1-2 19-16,3-2 22 0,1-3 1 0,0-1 25 16,3-2 42-16,4 0 75 0,7-4 5 15,2-4-67-15,4-2-77 0,2-2-3 16,0-2-47-16,-3 2 12 0,0 0 22 16,-6 2-4-16,0 3 17 0,-6 2 2 15,0 3-2-15,-5 1-15 0,0 1-49 16,-2 0-64-16,1 3-68 0,0 4 89 15,-1 3 107-15,0 6-1 0,2 2 2 0,0-1 21 16,5 0-3-16,-2 0 1 0,1-3-1 16,5-3 7-16,0-1 6 0,3-4 42 15,3-2-10-15,2-1 10 0,2-3-7 16,1-3-9-16,1-4-26 0,-2-3-13 16,0-2 7-16,-3-4-26 0,-3-3-96 0,-3-4-29 15,2-3 16-15,-5-3-4 0,1-2 31 16,-4-1 82-16,-1 0 58 0,-3 3 29 15,0 3 109-15,-2 4 60 0,0 3 40 16,-4 4 17-16,2 3-12 0,0 5-80 16,0 2-63-16,2 3-13 0,0 2-145 15,0 0-34-15,0 4-139 0,0 2-50 16,2 8 142-16,2 5 81 0,4 5 68 16,-2 5-5-16,3 0-29 0,0 4-16 15,-3 0-17-15,0 1-1 0,-4-1-66 16,-2-1-124-16,-1-3-245 0,-14-1-282 0,-1-8-551 15,1-5-413-15</inkml:trace>
  <inkml:trace contextRef="#ctx0" brushRef="#br0" timeOffset="210762.89">23510 2014 2606 0,'0'0'479'16,"0"0"-300"-16,0 0-7 0,0 0-93 15,0 0-79-15,0 0-21 0,58-31-7 16,-34 25 9-16,5 2-1 0,1 0 5 15,3 3-5-15,-1-1-2 0,3 0-176 16,0-1-222-16,-5 1-249 0,8-3-105 16,-8 0-417-16</inkml:trace>
  <inkml:trace contextRef="#ctx0" brushRef="#br0" timeOffset="210962.23">23953 1920 172 0,'0'0'1244'0,"0"0"-779"0,0 0-41 16,0 0-33-16,0 0-5 0,0 0-67 15,0 0-122-15,0 0-58 0,0 0-73 16,0 0-28-16,-53-36-36 0,42 36 0 15,-2 5-1-15,0 4-1 0,0 1-3 16,-1 2 0-16,4 3 0 0,0 2-1 16,4 1-11-16,3 1-1 0,3 1 16 0,1-2 19 15,8 1-16-15,6-2 44 16,4-3-47-16,4-2-44 0,4-7-139 0,4-4-93 16,2-1-59-16,-1-8-51 0,1-6-164 15,-5-3 105-15,0-8-570 0,2-15 418 16</inkml:trace>
  <inkml:trace contextRef="#ctx0" brushRef="#br0" timeOffset="211357.81">24206 1746 1289 0,'0'0'575'0,"0"0"-11"16,-4-51-106-16,0 37-80 0,0 6-104 15,2 1-85-15,0 4-37 0,1 3-146 16,0 0-6-16,-2 8-154 0,0 6 144 0,-2 4 10 16,2 8 41-16,0 3-9 0,2 2-23 15,1 3 4-15,0 0-13 0,4 0 1 16,2-2-1-16,-1-1 0 0,1-4-70 15,-1-3-31-15,-2-7-32 0,0-4-42 0,-1-5 41 16,-1-5 10-16,2-3 124 0,-1 0 179 16,0-8-179-16,0-5-58 0,3-4-31 15,-1-2 86-15,6-2 3 0,0 0 19 16,4 1-17-16,2 1 68 0,1 0-35 16,0 5-35-16,1 3 0 0,1 2-22 15,-1 4-20-15,-1 5-28 0,-2 0 16 16,-3 2-17-16,1 8 16 0,-4 3 4 15,0 5 16-15,-4 1 19 0,-3 3 12 16,-1 0 3-16,-1 0 1 0,0-2 1 16,0-1 1-16,0-5 24 0,1-1 61 15,2-4-7-15,2-4 20 0,-2-1-1 0,2-3 28 16,1-1 20-16,6 0 27 16,4-3-10-16,4-5-82 0,0-1-35 0,0-2-45 15,0 1-2-15,-6 0 0 0,1 0-6 0,-2-2-38 16,-4 2-136-16,2-9-267 15,-5 3-953-15</inkml:trace>
  <inkml:trace contextRef="#ctx0" brushRef="#br0" timeOffset="212341.92">25228 1798 3205 0,'0'0'521'16,"0"0"-360"-16,0 0 6 0,0 0-42 16,0 0-22-16,0 0-47 0,0 0-56 15,0 0-63-15,0 0-87 0,0 0 150 16,5 30 16-16,-8-6-1 0,-1 5-13 0,-2 3 11 16,2-1-13-16,3 1-56 0,0-5-8 15,1-1-5-15,0-7 19 0,2-2-19 16,2-6-41-16,3-3 9 0,1-5-20 0,3-3 10 15,0 0 79-15,4-10 20 16,1-4-55-16,0-3 45 0,0-3 22 0,1-3 29 16,-2 1-16-16,-1 0 41 0,-2 2 16 15,-1 1 9-15,-2 4 4 0,-4 3 84 16,0 3-57-16,-2 4-25 0,-2 3 13 16,0 2-98-16,-1 0-16 0,0 2-132 15,0 3-25-15,-3 7 167 0,-4 2 6 16,2 4 31-16,-3 3-15 0,0-1-13 15,3 0 0-15,2-1-3 0,0-2 0 16,2-4-49-16,1-3-11 0,0-2-10 0,4-2 20 16,2-4-1-16,4-2 16 0,1 0 0 15,3-6 32-15,4-3-20 0,-1-2-2 16,-1-2 25-16,1 0 0 0,-1-2 29 16,-3 3-26-16,-3 0 19 0,-2 3 39 15,-3 1 68-15,-3 4-2 0,-1 1-20 16,0 2-13-16,-1 0-25 0,0 1-69 0,0 0-28 15,0 0-57-15,0 1-22 16,0 3-17-16,0 3 124 0,0 2 2 0,0 2 11 16,1-1 0-16,5 3-10 0,2-3-3 15,0-2-54-15,4 1-63 0,-2-3 6 16,2-2 2-16,-1-2 42 0,1-2 67 16,0-2 26-16,-1-5-7 0,0-3-17 15,-2 0 1-15,1-5 32 0,-3 1-6 16,-2 0-28-16,0 1 101 0,0-1 69 15,-1 4 22-15,-2 1-27 0,0 4 16 0,-1 1 23 16,-1 3-44-16,1 1-142 16,-1 0-19-16,0 1-80 0,0 3-41 0,0 5 102 15,0 1 19-15,0 3 31 0,1 1-15 16,3 3-1-16,3-1 4 0,0 1 9 16,5-2-16-16,0-3-12 0,5-2-189 0,-1-3-178 15,5-9-343-15,-5-3-895 16</inkml:trace>
  <inkml:trace contextRef="#ctx0" brushRef="#br0" timeOffset="212508.99">25377 1731 2921 0,'0'0'613'0,"0"0"-369"15,0 0-90-15,0 0-24 0,0 0-34 0,0 0-24 16,0 0-7-16,0 0-29 0,0 0-36 15,71-2-128-15,7 2-136 0,-4 2-324 16,-5-2-1455-16</inkml:trace>
  <inkml:trace contextRef="#ctx0" brushRef="#br0" timeOffset="213435.24">26987 1862 2315 0,'0'0'465'0,"0"0"-365"16,0 0-39-16,41-58 6 0,-33 39 84 15,-5 3-27-15,-3 0-60 0,-1 4 44 16,-10 2 28-16,0 2-25 0,-8 4-75 16,-4 4-36-16,-8 2 0 0,-4 8 0 15,1 3 3-15,1 3-3 0,6 2-25 0,6 2-16 16,5 1 28-16,9 0 0 0,4 1 13 16,6-3 0-16,9 1 25 0,10-3 10 15,9-1-4-15,3-3 4 0,4-1-13 16,2-1-21-16,-3 0-1 0,-3-3-29 15,-6 3-15-15,-5-3 13 0,-5 1 5 0,-2 0-2 16,-4 1-16-16,-3 2 12 0,-5 3-41 16,-2 2 29-16,-2 4 21 0,-4 2 21 15,-9 3-14-15,0 0 4 0,-3-1-30 16,-2 0-18-16,0-4 41 0,0-2-10 16,2-2 16-16,-1-3-3 0,-1-6 16 15,0 1 1-15,1-4 0 0,-1-2 12 16,5-1 6-16,-2-2 13 0,3 0 13 0,2-3 18 15,0-4 17-15,5-2-17 0,2-3 16 16,3-3-28-16,0-4-51 0,7-3-3 16,7-2-29-16,5-3-9 0,5-2 38 15,3-2-35-15,7-1-10 0,6-4-47 16,4 0-71-16,4 2 6 0,-1 2 74 16,-5 3 32-16,-5 4 54 0,-8 4 45 15,-7 4 7-15,-7 6 60 0,-7 4 6 16,-1 2 9-16,-5 3 20 0,-1 2-113 0,-1 0-34 15,0 0-57-15,-4 6-16 0,-5 1 73 16,0 5 70-16,-2 1-10 0,4 1-34 16,1 1-23-16,0 1 13 0,6-1 0 0,1-1-1 15,9-1 17-15,4-1 6 0,3-3 19 16,7-1-7-16,1-4 0 0,2-4-15 16,2 0-35-16,-3-4-19 15,-3-6-41-15,-4-2-25 0,-5-3 6 0,-5-2 35 16,-1 1-19-16,-4-1 63 0,-4 2-10 15,-3 0 10-15,-6 1-22 0,-1 2 9 16,-6 0-47-16,-1 1-10 0,-4 2 35 16,-2 0-6-16,0 2 9 0,-1 2 3 15,3 2 7-15,5 3-10 0,0 0-19 16,4 5-103-16,6 2-307 0,7 8-167 16,6-3-538-16,7-2 433 0</inkml:trace>
  <inkml:trace contextRef="#ctx0" brushRef="#br0" timeOffset="214072.47">27770 1848 1850 0,'0'0'635'0,"0"0"-444"0,0 0-40 16,0 0-16-16,-55-39-19 0,41 36-72 16,2 1-44-16,0 2 0 0,3 2-51 15,-1 2-23-15,4 5 4 0,0 0 32 16,1 1 38-16,2 4 13 0,3-4-13 15,3 4-93-15,5-3-45 0,2 0-17 16,5 1-17-16,1-4-194 0,3-1 31 16,0-2-23-16,1-1 121 0,-2-3 113 15,-3-1 124-15,0 0 42 0,-3-5 180 16,-4 0 103-16,-1-2-19 0,0-1 12 0,-3 3 9 16,-1-2-98-16,0 2 44 0,-1-1-87 15,0 3-10-15,-1 2 2 0,1 1-39 16,-2 0-139-16,0 1-114 0,0 6-41 15,0 5 155-15,0 3 44 0,0 4-6 0,1 1 13 16,6 0-29-16,0-2 13 16,5-3 0-16,3-5-10 0,2-1 23 0,7-6 5 15,3-3-53-15,5-3-31 16,2-9-105-16,1-3-61 0,0-4 9 0,-4-3-24 16,-1-4 0-16,-4-3 44 0,-3-4-61 15,-3-5 12-15,-1-10-95 0,-5-8 69 16,-6 4 171-16,-5 8 72 0,-3 7 50 15,-6 14 106-15,-4 0 240 0,-1-2-101 16,-1 7-105-16,3 5-41 0,-2 6-56 0,5 3-51 16,0 3-42-16,-2 1-77 0,0 5-14 15,0 4 85-15,-2 3 6 16,2 4 3-16,2 1 29 0,4 4-9 0,2 2 22 16,2 3-22-16,8 3-4 0,-1 2 26 15,5-1-23-15,1 2-2 0,-3 2-18 0,2-1-2 16,-5 0 3-16,-2-1 51 0,-5 2 33 15,-2-1-7-15,-2-3 3 0,-7-1-35 16,2-1-7-16,-2-3-9 16,1-5-10-16,3-1 36 0,1-7-27 0,2 0-19 15,1-5-11-15,-2-2 11 0,3-3 10 16,0-2 38-16,3 0 35 0,5-2-95 16,10-13-50-16,-2 0-626 0,-1-3-1843 0</inkml:trace>
  <inkml:trace contextRef="#ctx0" brushRef="#br0" timeOffset="-214689.36">28895 1901 760 0,'0'0'1989'0,"0"0"-1790"0,0 0-77 0,52-49-48 16,-37 38 12-16,1 3 99 0,-2 1-20 15,-4 2-67-15,-1 3-57 0,-3 2-41 16,-1 2-76-16,2 7 51 0,0 4 25 16,-2 6 60-16,0 2-28 0,-2 2-32 15,-2 1 0-15,-1-2-16 0,0-1 0 16,0-2 3-16,0-3-8 0,2-3 21 0,2-3 0 16,2 0-62-16,4-3-46 0,0-3-45 15,5-1-29-15,3-2 22 16,1-1-39-16,1-3 51 0,1-4 9 0,0-1-36 15,-3-1 169-15,-1-3 6 0,-4 2 55 16,1 0-7-16,-4 0 159 0,1 0-62 16,-5 1 54-16,2 2 6 0,-4 2 22 0,-1 0-34 15,-1 2-82-15,-1 2-29 0,0 1-82 16,1 0-104-16,4 4-61 0,0 4 153 16,1 2 12-16,5 4 28 0,2 0 7 15,-1-1-32-15,2-1-1 0,-2 0 11 16,-2-2-13-16,-1-2-22 0,-3 0 0 15,-3-5-19-15,-3 0-4 0,-1-3-24 16,0 0 69-16,0-4 118 0,-3-4-118 0,-3-3-35 16,-3-1 9-16,3-5 26 0,-2-2 16 15,1-3 3-15,3 1 16 0,4-3 6 16,0 2-12-16,9-1 22 0,3 0-50 16,4 2-1-16,3 5-4 0,1-1 3 15,3 5-18-15,1 3-25 0,1 5 19 0,3 4-23 16,-1 1 26-16,-4 6-23 0,2 6 7 15,-1 2-16-15,-4 3 19 0,-6 0-16 16,1 3 25-16,-7 1 10 0,-2-3 13 16,-3 1-13-16,-3-1 16 0,0-4 0 15,-2 1 16-15,-4-3 0 0,1-3-16 16,2-4-57-16,-4-1-360 0,3-5-565 16,-1 0-781-16</inkml:trace>
  <inkml:trace contextRef="#ctx0" brushRef="#br0" timeOffset="-214524.18">29635 1627 3026 0,'0'0'511'0,"0"0"-337"16,0 0-124-16,0 0 16 0,0 0-66 16,0 0-41-16,0 0-126 0,0 0-1 0,0 0-52 15,0 0-448-15,0 0-756 0</inkml:trace>
  <inkml:trace contextRef="#ctx0" brushRef="#br0" timeOffset="-213990.6">30018 1642 3298 0,'0'0'378'0,"0"0"-378"0,0 0-314 15,0 0 1-15,0 0 236 0,0 0 77 16,15 64 61-16,-12-39-10 0,-1 2-13 16,0 2 10-16,0-2-22 0,-2 1-26 15,0 0 25-15,-3 0-12 0,-1-4-10 16,1-4-3-16,0-3-1 0,0-5-1 0,1-2-14 16,0-6 16-16,2-1 3 0,0-3 20 15,0 0 85-15,1-1 89 0,5-7-23 16,5-3-167-16,2-1 11 0,4-5-18 15,0 3 45-15,1-1-30 16,-2 1-15-16,1-1 1 0,-2 3 53 0,1 1-7 16,-6 5 22-16,-1 0-28 0,-2 3-41 15,-2 1-23-15,1 2-52 0,-2 3-61 16,1 3 10-16,1 4 72 0,1 5 13 0,-3 1 16 16,-1 3 11-16,-3 3 14 15,0-2 38-15,0-1-21 0,-6-2-15 0,-1 0 6 16,0-5-8-16,2-2-12 0,1-3-1 15,-1-3 10-15,3-3 3 0,2-1 46 16,0 0 68-16,0-1 47 0,2-6-14 16,7-2-147-16,2-3-51 0,5-3 49 0,3 0-12 15,2-3 14-15,4 0 0 0,3 1 0 16,-1 0 28-16,-2 3-25 0,-2 2 9 16,-3 5 32-16,-4 2-27 0,-3 3-17 15,-3 2-18-15,-1 0-54 0,-2 6-47 16,2 3 37-16,-2 4 25 0,-3 3 35 15,0 4 22-15,-2 0 0 0,-2-1 16 16,0-1-16-16,0-3-308 0,-2-4-718 16,-1-8-1279-16</inkml:trace>
  <inkml:trace contextRef="#ctx0" brushRef="#br0" timeOffset="-213821.98">30186 1681 3268 0,'0'0'577'16,"0"0"-353"-16,0 0 22 0,0 0-23 16,0 0-195-16,0 0-28 0,0 0-158 15,0 0-116-15,87 19-226 0,-43-11-900 16,-4-2-834-16</inkml:trace>
  <inkml:trace contextRef="#ctx0" brushRef="#br0" timeOffset="-212113.79">31520 2081 1725 0,'0'0'352'0,"0"0"-352"0,0 0 0 16,0 0 111-16,0 0 64 0,0 0-17 16,0 0-10-16,0 0-45 0,0 0-19 15,0 0 12-15,-40-43-3 0,37 30-25 16,1-4-27-16,2-3-15 0,0-4-26 15,0-3 3-15,0-2-3 0,0-5-22 16,4-2 9-16,0-2 13 0,2-2-19 16,-2 0 51-16,1 3-32 0,-2 6 51 15,0 6 22-15,0 6 45 0,-3 9-7 16,1 3-35-16,-1 5-76 0,0 1-126 0,0 1-97 16,0 0 21-16,0 5 29 0,-1 0 89 15,-5 7 64-15,1 1 20 0,-1 2 13 16,2 1-10-16,0-1 19 15,3 1 23-15,1-3-45 0,6-1-17 0,3-3 17 0,5 1 61 16,3-4 4-16,4 0-1 16,3-1-19-16,1-3-17 0,-1 1-12 0,-3-1-13 15,-2-1-1-15,-6-1 11 0,-6 0-4 16,-3 0-9-16,-3 0-51 0,-1 1-13 16,0 0-36-16,0 3-38 0,-3-1 64 15,-2 4 74-15,-4 1 39 0,0 1 12 16,3 3-37-16,0-1-14 0,1 3 0 15,5 1 2-15,5 2 34 0,5 1 47 16,7 1-28-16,5-2 22 0,4 0-36 0,4-5-2 16,0 1-11-16,2-6 17 15,-3-4-7-15,1-3-12 0,-5 0 3 0,-1-5 12 16,-5-4 20-16,-2-2-13 0,-2-4-48 16,-4-2-25-16,-1-3-7 0,-4 1 32 0,-3 0 15 15,-2-1-15-15,-1 2 54 0,0 1-54 16,-1 2 36-16,-1 1-34 0,-1 2 18 15,1 4-7-15,0 1 69 0,1 2 16 16,1 5-3-16,0 0-35 0,0 0-60 16,0 0-95-16,0 0-53 0,0 0-20 15,0 4-11-15,0 5 119 0,0 1 60 16,1 2 16-16,0 2-16 0,-1 1 0 16,0 2 0-16,1 0 16 0,-1 0-15 15,2 1 2-15,2-3 0 0,-1 2 42 16,6-3 6-16,0-2 16 0,3-3-7 0,1-3 7 15,2-2 2-15,3-3-15 0,-1-1-13 16,1-3-6-16,-2-5-2 0,-1-1-33 16,1-5 0-16,-2-1-1 15,-3-1 3-15,2-4 28 0,-5 0-30 0,2 0 0 16,-3 0 22-16,-3 3-6 0,-1 3 6 16,0 3 34-16,-2 4-18 0,0 1-23 15,-1 1 42-15,1 3-57 0,-1 2-31 0,0 0-85 16,0 0-39-16,0 4-63 0,0 1 18 15,0 4 145-15,0 2 55 0,-2 3 20 16,-1 2 5-16,1-1-6 0,2 2-6 16,0-2 18-16,0-1-31 0,0 0 0 15,6-2 20-15,0 0 5 0,3 0 13 16,2-3 10-16,-1 0 9 0,4-5-3 16,-1-1-3-16,-2-3-51 0,3 0-45 15,-2-5-9-15,-2-4 53 0,1-3 0 16,-3-4-17-16,-2-3 3 0,2-3-17 0,-3-4 12 15,0-3 18-15,1-5-9 0,2-4-5 16,-2-1-38-16,2 0 35 0,-2 1-27 16,-2 4 46-16,0 5 39 0,0 6 8 15,0 4-28-15,-2 7 4 0,-2 2 50 0,1 6-32 16,-1 0-39-16,0 3-2 16,0 1-10-16,0 0-66 0,0 0-54 0,0 0-14 15,0 1-25-15,-2 5-36 0,-4 1 176 16,-1 5 25-16,-3 4 8 0,-1 2 14 15,-2 2-18-15,3 4 0 0,0 2 6 16,2 1-4-16,3 4 21 0,2-2-4 16,2 5 17-16,1-2-8 0,3-2-5 15,4 1 9-15,6-2 3 0,0-3 4 16,4-2 2-16,3-5 4 0,2-2 3 16,2-5 13-16,2-6 9 0,2-2-19 15,-1-4-13-15,4-4 6 0,-3-4-43 0,0-4-1 16,-3-5-121-16,-2-3 119 0,-4-4-52 15,-3 1 42-15,-5 0-81 0,-2-1 93 16,-7 2 22-16,-2 3 39 0,-2 3 19 0,-9 4-39 16,0 1-22-16,-2 3-16 15,-2 4-3-15,4 0 32 0,-3 4-32 0,5 0-92 16,-2 7-33-16,1 2 20 16,1 6 60-16,3 2 45 0,3 1 50 0,3 3-11 15,5 3 60-15,8 0 3 0,4 0-29 16,9 0-19-16,2-3-10 0,0-1-15 15,4-3 6-15,-4-5-35 0,-2-4-118 16,2-8-303-16,-8-5-849 0</inkml:trace>
  <inkml:trace contextRef="#ctx0" brushRef="#br0" timeOffset="-210648.18">23075 2520 2602 0,'0'0'264'16,"0"0"-219"-16,0 0-32 0,0 0-13 15,0 0-119-15,0 0-220 0,0 0 310 16,0 0 29-16,0 0 97 0,3 68 0 15,0-39-14-15,3 3-21 0,3-1-33 16,-3-2-7-16,3-3-6 0,0-2 7 16,-4-4-10-16,2-4-13 0,-4-5 1 15,0-4 24-15,0-2-24 0,-2-4 28 16,2-1 35-16,6-6 74 0,-1-6-4 0,8-5-80 16,1-3-53-16,3-6 10 0,-1-1-11 15,2 0-3-15,-1 0-13 0,-4 4 26 16,0 2-10-16,-3 6 14 0,-3 4-14 15,-1 4-26-15,-4 3-9 0,-1 2-32 16,0 2-83-16,2 2 15 0,1 6 55 16,-2 3 57-16,2 3 10 0,-1 1 11 0,-2 2 2 15,2 0 6-15,0 0-2 0,0 0 9 16,-1 0-12-16,3-1 2 0,1-3-1 16,1 1-1-16,0-2 18 0,4-2 1 15,2-2 9-15,1-2 25 0,5-1 7 16,4-4-6-16,0-1-17 0,1-2 0 15,2-6-9-15,-2-4-7 0,-2-1 4 16,1-4 12-16,-4-2-15 0,-3 1-4 16,0-2 32-16,-6 0-23 0,0 0 14 0,-5 1-20 15,-1 2 16-15,-4 0 73 16,-2 5 35-16,-1 3-27 0,0 1-31 0,-1 2-32 16,-2 2-11-16,-1 0-7 0,0 2-24 15,1 2-14-15,-2 0-51 0,-4 0-37 16,2 7-29-16,-1 2 32 0,-3 4 48 15,4-1-4-15,3 5 12 0,1 0 28 0,3 1 1 16,8 1 13-16,6-1 9 0,7-1 19 16,6 0-3-16,5-3 3 0,7-1-10 15,2-6-31-15,4-2-77 0,-1-3-65 16,-3-2-64-16,0-5-27 0,-5-4-23 16,-5-1-43-16,-5-2-37 0,-5-2 77 15,-3 0 194-15,-5-2 65 0,-5 0 9 16,-2-1 11-16,-6 4 93 0,0-2 134 15,-6 3-5-15,-3 1-87 0,-2 1 50 16,0 3-67-16,-4 2-13 0,-1 2-55 0,-2 3-22 16,1 0-46-16,0 3 0 0,-1 4 0 15,3 1-2-15,1 3-1 0,5 2-21 16,2-1 0-16,2 2 2 0,3 1 19 16,2 2 1-16,4 0 0 0,7-1 29 0,3-1 6 15,0 0 16-15,4-4-6 16,0-5-17-16,2-2-28 0,0-3-148 0,-1-1-12 15,-1-8 13-15,-2 0 25 0,-2-3 58 16,-1-1 25-16,-2 0 32 0,-3 1 7 16,-2 0 65-16,0 1-11 0,-2 3 91 15,-1 2 18-15,-1 1-23 0,-2 3-28 16,2 1-112-16,-2 0-26 0,1 0-130 0,1 0-16 16,1 3 43-16,4 2 110 0,0 2 17 15,7 0 2-15,3 0-380 0,17 1-397 16,-2-2-588-16</inkml:trace>
  <inkml:trace contextRef="#ctx0" brushRef="#br0" timeOffset="-210171.3">24792 2622 2059 0,'0'0'453'0,"0"0"-198"0,0 0 15 0,0 0-5 16,0 0-67-16,-1-51-37 0,-8 43-63 15,-5 4 12-15,-2-1-16 0,-4 3-34 16,-3 2-6-16,-3 1 9 0,-4 5-48 15,2 5-2-15,2 0 2 0,3 2-5 16,5 4-10-16,5-1-32 0,7 2 4 16,5 2 28-16,2-1 0 0,8 0 16 15,7-1 18-15,4-2-6 0,4-3 13 16,4-4-41-16,-2-2-59 0,1-6-127 0,1-1-46 16,-5-8 20-16,-2-4 75 0,-5-4-6 15,-3-4 82-15,-3-3-6 0,-3-5 29 16,-4-3-10-16,-1-6 45 0,-2-6 1 15,0 2 2-15,-3 0 34 0,-2 4 36 16,-1 9 29-16,-2-1 159 0,0 7-71 16,3 2-74-16,-1 6 25 0,3 4-5 0,2 5-30 15,1 2-28-15,0 3-75 0,0 0-50 16,0 1-123-16,0 6-62 0,1 5 159 16,3 5 76-16,1 3 6 0,0 6-2 15,1 1 18-15,-3 4-10 0,1 1-9 16,2 2 22-16,-2 1 23 0,-1 0 18 0,1-2 6 15,3-1-8-15,-2-1-21 0,1-4-24 16,2-5-6-16,-2-3-11 0,2-4 13 16,1-3 7-16,-2-5 3 0,-1 0 3 15,2-4 9-15,-2-1 7 0,-2-2 6 16,1 0-4-16,0-2-46 0,-1-5-77 16,0-1-252-16,-4-6-87 0,0 2-555 15,-1 1-989-15</inkml:trace>
  <inkml:trace contextRef="#ctx0" brushRef="#br0" timeOffset="-209621.22">25835 2790 2103 0,'0'0'2108'0,"0"0"-1943"15,0 0-165-15,0 0-211 0,0 0-41 16,0 0-111-16,0 0-375 0,0 0-1090 0</inkml:trace>
  <inkml:trace contextRef="#ctx0" brushRef="#br0" timeOffset="-204149.14">24122 3483 202 0,'0'0'1198'0,"0"0"-918"0,0 0-69 15,0 0 68-15,0 0-39 0,0 0-75 16,0 0-43-16,0 0 14 0,0 0 72 15,0-30-13-15,1 24-32 0,3 1-36 16,-1 1-13-16,2-2-29 0,1 1-44 0,6 1-30 16,3 0-11-16,2 1-38 0,3 0 6 15,5 0-2-15,-3 2-4 0,-1 1-7 16,-2 4-2-16,-3 0-10 0,-2 6 15 16,-2 1 4-16,-5 1 6 0,-4 1 1 15,-3-1 15-15,0 2 13 0,-7-3-8 16,-5 2 11-16,-1-4 25 0,-4-2 7 15,-1-1-6-15,-1-1 5 0,1-2-8 16,0 2-7-16,6-4 0 0,0 0 6 16,6 1 3-16,3-2 7 0,0 0-10 0,3 2-22 15,0-2-32-15,4 2-31 0,4 0 50 16,8 0 13-16,5 2 26 0,3 3-26 16,4-1-15-16,2 4-11 0,-4 0-18 0,-2 2-115 15,-6 2 56-15,-4 1 36 16,-8-3-3-16,-5 2 9 0,-1-2 7 0,-9-3 54 15,-6-1 39-15,-3-3 134 0,-4-2 6 16,-2-3-30-16,-3 0-22 0,-2-2-25 16,2-4-1-16,2 2-4 0,1-1-12 15,6 0 9-15,5 2-37 0,2-1-16 16,7 2-41-16,2 2-28 0,2 0-55 16,0 1-61-16,0 5-20 0,5 1 22 15,9 5-185-15,-3-4-386 0,-2 1-1005 0</inkml:trace>
  <inkml:trace contextRef="#ctx0" brushRef="#br0" timeOffset="-203973.19">24680 3778 3295 0,'0'0'623'0,"0"0"-349"0,0 0-100 0,0 0-50 15,0 0-19-15,0 0-105 0,0 0-16 16,0 0-132-16,-56-22-13 0,25 18-128 16,5-1-356-16,6 0-920 0</inkml:trace>
  <inkml:trace contextRef="#ctx0" brushRef="#br0" timeOffset="-155918.28">21510 4565 1753 0,'0'0'230'0,"0"0"-217"0,0 0 36 16,0 0 16-16,0 0 16 0,0 0-13 15,-57-37 48-15,55 37 11 0,2 0-2 16,-1-2 14-16,1 2-23 0,0 0-74 16,-1 0-42-16,1 0-107 0,0 0-131 15,0 6-8-15,0 3 162 0,3 2 66 16,-1 4 18-16,-1 2 19 0,-1 4 10 16,1 1-16-16,-1-2 20 0,1 0-17 15,0-1-3-15,2-3-12 0,2-3 21 0,-1-4-21 16,1-1 36-16,5-4 44 0,0-2 52 15,8-2 63-15,4-4 64 0,13-5-43 16,15-9-73-16,24-11-59 16,22-9-12-16,11-7 41 0,3-1-48 0,1 2-3 15,-10 0-25-15,-1 1-37 0,-4 0-1 0,-5-2-26 16,-11 4-28-16,-15 5-81 0,-18 9-49 16,-15 10-49-16,-15 7-39 0,-8 6-114 15,-8 2-164-15,-1 2-237 0</inkml:trace>
  <inkml:trace contextRef="#ctx0" brushRef="#br0" timeOffset="-149995.84">1481 5567 1041 0,'0'0'98'0,"0"0"84"16,0 0-91-16,0 0-3 0,0 0 26 0,0 0-7 15,0 0 40-15,0 0-27 0,-49-49-55 16,45 44-4-16,0-2 66 0,-1 1 57 16,3 2-71-16,-1 0 10 0,2 1-46 15,-2 0-9-15,2 1 28 0,0 2 4 16,0 0-17-16,1 0-35 0,-1 0-13 15,1 0-3-15,0 0-10 0,-1 0-19 16,1 0-3-16,0 0-26 0,0 0-15 16,0 0-11-16,0 0-18 0,0 0-17 0,0 0-22 15,-1 0-29-15,1 7 2 0,0 4 88 16,0 7 24-16,0 4 24 0,0 5 51 16,0 7-50-16,0 12 1 0,1 15 0 15,3 14 17-15,2 7 17 0,0-5-1 16,1-9-6-16,-1-10-9 0,1-5 12 15,2-5-13-15,-3-11-4 0,2-8-15 16,-4-8 0-16,2-5 15 0,-2 5 1 16,3-2 7-16,-2 5-21 0,0-5 14 0,-1 0-14 15,2-1 14-15,-3-3-3 0,0 0-11 16,0-4 11-16,-2-1 0 0,0 1-10 16,0-3 10-16,0-2 10 0,-1-2-20 15,1 0 10-15,-1-3-12 0,0 0 15 0,1-1-16 16,0 0-48-16,3-2-29 0,0-7-113 15,5-15-312-15,1 3-537 0</inkml:trace>
  <inkml:trace contextRef="#ctx0" brushRef="#br0" timeOffset="-149619.25">1303 6181 1914 0,'0'0'253'15,"0"0"-91"-15,0 0 3 0,0 0-165 16,0 0-13-16,0 0-97 0,0 0-19 0,0 0 129 16,0 0 22-16,0 0 79 0,0 0-27 15,4 68-16-15,11-42-45 16,-1 1 23-16,6 0-7 0,0-1 22 15,2 0-12-15,0-4 67 0,-2 0-57 0,1-2 25 16,-2-4-26-16,-3-1 22 0,0-3-38 16,-6 0 10-16,0-4 38 0,-2-1-32 15,-2-2-7-15,-4-3-15 0,0-2-4 16,-2 2 23-16,0-2-13 0,1 0 50 16,-1 0 26-16,0-4 104 0,0-7 52 15,1-7-151-15,1-7-113 0,3-9-18 16,5-12 5-16,3-9 1 0,3 6-13 0,0 6-3 15,2 8-14-15,-1 9-30 0,13-15-259 16,0 5-696-16,-8 3-941 0</inkml:trace>
  <inkml:trace contextRef="#ctx0" brushRef="#br0" timeOffset="-94045.83">1204 8314 150 0,'0'0'124'0,"0"0"-13"15,0 0 6-15,0 0 17 0,-63-15-33 16,50 13-29-16,1 0 42 0,1 1-30 15,-1 0 37-15,2 1-88 0,-1 0 61 16,2 0-55-16,-1 0 16 0,2 0 7 0,2 0-32 16,1-2-1-16,2 2 26 15,1 0 0-15,1 0-33 0,0 0-22 0,1 0 0 16,0 0 2-16,-1 0 37 0,0 0 13 16,0-1 13-16,0 0 10 0,0 1 52 15,1-1 12-15,-1-1-51 0,1 2 12 16,0 0 4-16,0 0-11 0,0 0-25 0,0 0-16 15,0 0-20-15,0 0-29 0,0 0 14 16,0 0-14-16,0 0-2 0,0 0-1 16,0 0-1-16,0 0 1 0,0 0 0 15,0 0 13-15,0 0-13 0,0 0-3 16,0 0-17-16,0 0 7 0,0 0 13 16,0 0 0-16,0 0 0 0,0 0 1 15,0 0 35-15,0 0 12 0,0 0-13 16,0 0-12-16,0 0-4 0,0 0-3 15,0 0-15-15,0 0-1 0,0 0-12 0,0 0-21 16,0 0-2-16,0 0-7 16,4 0 23-16,5 0 19 0,7 0 35 0,6 0 20 15,10 0-23-15,7-3-6 0,12-3 13 16,19-1-7-16,11-3-7 0,6-1-2 0,-2 0-4 16,-2 1 0-16,-4-2-17 15,2 3 24-15,-2 1-13 0,-2 0 3 0,-3 3-13 16,0 1-2-16,3 1-1 0,-6 1 0 15,-1 2-3-15,-7 0 0 0,-12 0 1 16,-12 0-11-16,-9 0 13 0,-6 0-3 16,1 0-8-16,1 0 10 0,0 1 2 15,-7-1 1-15,-5 1 1 0,-2-1 1 16,-4 0 8-16,2 2 11 0,-3-2 2 16,1 0 17-16,-1 0-13 0,-1 0-7 0,1 0-19 15,-3 0 10-15,-1-2-13 16,-2 2 1-16,0 0 18 0,-1 0 13 15,0 0 0-15,0 0 10 0,0 0-4 0,0 0 10 16,0 0 28-16,0 0 41 0,0 0-9 16,0 0-26-16,0 0-35 0,0 0-22 15,0 0-25-15,0-1 0 0,0 1-1 16,0 0 1-16,0 0 3 0,0-1 13 16,0-1-16-16,-1 0-3 0,-3-1-218 0,-11-5-265 15,3 0-632-15,-2-1-924 0</inkml:trace>
  <inkml:trace contextRef="#ctx0" brushRef="#br0" timeOffset="-91297.29">3363 9153 245 0,'0'0'795'0,"0"0"-570"16,0 0-189-16,0 0-4 0,0 0 4 16,0 0 29-16,0 0 46 0,0 0 29 15,0 0 6-15,-40-7-16 0,39 6 48 16,1 1 10-16,0-1-46 0,0 1-55 16,0 0-32-16,0 0-42 0,0 0-13 15,0 0-39-15,0 0-9 0,0 0 0 16,0 0 19-16,0 0 16 0,0 0 13 15,0 0 3-15,0 0 29 0,0 0 10 0,0 0 0 16,0 0-3-16,0 0-10 0,0 0-3 16,0 0-7-16,0 0-3 0,0 0-14 15,0 0 2-15,0 0-4 0,0 0-2 16,0 0-20-16,4 0 19 0,0 0 3 16,2 0 16-16,0-1-3 0,-1 1-12 15,4 0 1-15,-3-3 11 0,1 3-12 16,1 0-1-16,-1 0 0 0,4 0-2 15,-3 0 2-15,1 0 0 0,3-1-1 0,-1 0 0 16,1 0 1-16,0-1 3 0,-2 1 0 16,3 0 20-16,-3-1-4 0,2 0-3 15,-1 1 3-15,1-1 17 0,3 0 6 16,0-1 18-16,1-1-2 0,3 1-13 16,3 0-10-16,4-1 7 0,3 1-7 15,3-1 10-15,4 1 12 0,5-2-15 16,7 0 6-16,2 0 9 0,10-1-19 15,11-1-3-15,4 2 3 0,-4 0 3 0,-18 3-9 16,-15 2-31-16,-6 0 0 0,4 0-1 16,5 0 22-16,6 3-22 0,-2-2 0 15,1 1 0-15,2 0 0 0,-3 1 0 16,2 0 1-16,3 1-1 0,0 1 3 0,4 0 19 16,7-1-6-16,8 1-1 0,9 0 11 15,2-2-23-15,-9 2 9 0,-16-1 20 16,-14-1-7-16,-8-3-12 0,-2 1-1 15,6-1 4-15,8 1 6 0,4 1-19 16,0-1 10-16,0 0-10 0,-1 0-1 16,-2-1 0-16,3 1-2 0,-4 1 11 15,0-2-10-15,-2 4-1 0,0-3 2 16,-2 3 0-16,-1 1-1 0,0-3 12 16,-1 2-10-16,-1-2 0 0,0 0-1 15,-2 0-1-15,-1 0 0 0,-3-2 0 16,1 0 2-16,-2 0-1 0,1 0 0 0,-3 0-2 15,1 0 0-15,-2 0-4 0,2 0 1 16,-3 1-9-16,-1-1-1 0,0 2-3 16,-2 0 13-16,-3-2 3 0,-1 1 0 15,-2 1 13-15,-3-2 2 0,-1 0 1 0,1 0 6 16,-4 0-19-16,2-2 13 0,-4 1-13 16,2 1 10-16,-4-2-12 0,2 2 1 15,-4-2 0-15,-1 2 0 0,-1 0-1 16,-1 0-1-16,1 0 0 0,-2 0 1 15,-1 0 1-15,1 0-1 0,-1 0-1 16,1 0-1-16,0 0 0 0,2 0 1 16,-2 0 2-16,1 0 1 0,-1-1 13 15,1 0-3-15,0 0-1 0,0 1-9 16,-1 0 13-16,0 0-16 0,-1-1-22 16,0 0-60-16,0-2-135 0,-15-4-215 0,0-2-759 15,-4 0-701-15</inkml:trace>
  <inkml:trace contextRef="#ctx0" brushRef="#br0" timeOffset="-85305.49">25277 3357 1441 0,'0'0'0'0,"0"0"-632"0,0 0-60 0</inkml:trace>
  <inkml:trace contextRef="#ctx0" brushRef="#br0" timeOffset="-84733.14">25660 3450 1903 0,'0'0'396'0,"0"0"-66"0,0 0 27 15,0 0-53-15,0 0-47 0,0 0-86 16,0 0-152-16,0 0-19 0,0 0-79 16,0 0 0-16,0 0-23 0,12-7 102 0,-11 28 73 15,1 6-9-15,-1 5-26 0,-1 4-23 16,1 2-2-16,-1-1 0 0,1-1-13 16,0-4 16-16,1-6-13 0,-1-5-2 15,0-8-1-15,0-4-54 0,0-6-63 16,0-3 9-16,1-6 105 0,0-7-268 0,1-5-317 15,-2-6-54-15,-1-5 125 0,0-3-7 16,-5-4 48-16,0-12 63 0</inkml:trace>
  <inkml:trace contextRef="#ctx0" brushRef="#br0" timeOffset="-84582.3">25676 3371 472 0,'0'-25'792'0,"0"-2"-155"0,2 0-134 16,2 7-129-16,-2 6-69 0,2 2-85 16,3 8-83-16,1 0-137 0,2 4-95 15,1 0-52-15,5 8 51 0,0 4 22 16,-1 3 36-16,0 4 22 0,-2 5 16 15,-6 1 0-15,-4 1 19 0,-3 3-18 0,-4-4 1 16,-5-3-2-16,-6-3 23 0,-1-2-20 16,-2-3 13-16,1-2 4 0,2 0-20 15,2-4-102-15,6 1-352 0,4-3-542 16,3-5-510-16</inkml:trace>
  <inkml:trace contextRef="#ctx0" brushRef="#br0" timeOffset="-84082.45">26021 3489 2020 0,'0'0'554'16,"0"0"-329"-16,0 0-212 0,0 0-13 15,0 0-45-15,0 0 45 0,0 0 71 16,0 0 16-16,0 0-46 0,0 0-41 16,0 0-9-16,-51 53 9 0,48-42 2 15,2-1 1-15,1-4 10 0,0 0 3 0,0-4-13 16,2 2 36-16,3-3 22 0,3-1 12 15,0-1 1-15,6-3-4 0,-2-2-19 16,4-2-26-16,-2 1-23 0,-4-1 59 16,0 2-23-16,-5-1 35 0,-2 3-29 15,0 2 35-15,-1 0-28 0,-1 0-51 0,-1 2-6 16,1 0-112-16,-1 0-37 0,1 4-17 16,1 1 32-16,0 4 140 0,1 4 3 15,2 1 10-15,1 2-10 0,0-1 16 16,0 0-19-16,5-3 13 0,-3-2 12 15,4-4 4-15,-1-4 13 0,2-2-42 16,2 0-39-16,1-7-127 0,2-3-59 16,-1-4-68-16,2-4-11 0,-2-4-36 15,1-1-109-15,1-4-75 0,0 0 143 16,2 0-40-16,-1 3 421 0,-5 4 46 0,0 6 201 16,-4 3 24-16,-5 5-14 0,-3 2-71 15,-2 3-95-15,-1 1-91 0,0 0-140 16,0 3-16-16,0 1 156 0,0 4 38 15,1-1 14-15,1 0 43 0,3-2 9 16,1 1 49-16,-2-1 29 0,2-3-19 16,0 2-53-16,-1-4-55 0,-2 0-9 0,1 0-11 15,-1 0 1-15,-2 0-36 0,-1 0-260 16,0-3-426-16</inkml:trace>
  <inkml:trace contextRef="#ctx0" brushRef="#br0" timeOffset="-83749.11">26415 3446 1497 0,'0'0'439'0,"0"0"-141"0,0 0-78 16,0 0-75-16,0 0-45 0,0 0-6 15,0 0 15-15,0 0 13 0,0 0-35 0,0 0-23 16,27-21-29-16,-20 17-19 0,-2 0-16 16,3 0 0-16,2 1-4 0,0 2-31 15,5 1-9-15,1 0-4 0,3 0 3 16,3 1 0-16,2 6 22 0,-1 1 1 15,0 4-17-15,-4 1 4 0,-4 3 16 0,-8 2-4 16,-3-2 23-16,-8 5 1 0,-9 0 0 16,-8-3-1-16,-8 2 3 0,0-5-1 15,-4-1 14-15,2-5-3 0,1-2 6 16,5-3 10-16,5-3 9 0,4-1 14 16,7 0 50-16,4-3 39 0,1 1 15 15,4 0 6-15,0-3-137 0,4 1-25 16,2-1-98-16,2-2 22 0,5 2 6 0,0 0-192 15,8-5-301-15,-6 3-433 0,1-2-543 0</inkml:trace>
  <inkml:trace contextRef="#ctx0" brushRef="#br0" timeOffset="-83380.11">26766 3181 1790 0,'0'0'519'0,"0"0"-203"0,0 0-16 15,0 0-22-15,0 0-278 0,0 0-25 16,0 0-203-16,0 0 167 0,0 0 61 16,0 0 77-16,0 65 7 0,7-31-20 15,-2 3-42-15,1 2 4 0,3 1-10 16,-4-5-13-16,-1-1 10 0,-1-5-11 0,0-6-1 16,0-6 2-16,-3-5-2 0,1-7 1 15,-1-2-1-15,0-3 57 0,0 0 60 16,1-6 75-16,1-4-85 0,3-5-106 15,1-3-2-15,4-2-1 0,1-1-1 16,4 0-1-16,1 3 0 0,2 3 2 16,-1 3-44-16,-1 6 14 0,2 3-33 15,0 3-28-15,1 0 35 0,1 7 22 0,-5 5 35 16,-4 3 10-16,0 4-7 0,-6 1 35 16,-4 3-13-16,-1 2 4 0,-3-1-13 15,-3-2-13-15,-2-3 13 0,2-5-16 16,2-2-1-16,3-4-136 0,1-5-131 15,5-3-95-15,20-7-170 0,1-3-438 16</inkml:trace>
  <inkml:trace contextRef="#ctx0" brushRef="#br0" timeOffset="-82664.43">27783 3304 2259 0,'0'0'568'15,"0"0"-138"-15,0 0-71 0,0 0-142 16,0 0-100-16,0 0-74 0,0 0-43 16,0 0-54-16,0 0-8 0,0 0 62 15,0 0 37-15,-24 55-18 0,14-33-6 0,-2 3-11 16,2-1-2-16,1-2 0 0,4-3-1 16,1-2-18-16,2-5-41 0,1-4 0 15,1-3-34-15,0-1-17 0,4-4 30 16,4-3 80-16,7-5-90 0,3-3-30 15,4-5 38-15,1-1 38 0,-2 0 45 0,1-1 19 16,1 1 19-16,-2 1-35 0,-3 0 35 16,-1 2 16-16,-5 5 64 0,-4 0-26 15,-4 4 47-15,0 3-6 0,-1 1-77 16,-3 1-56-16,0 0-126 0,0 1-32 16,0 5-39-16,0 4 197 0,0 4 4 15,-4 2 43-15,3 4-44 0,-1 0-1 16,2-2 1-16,2 1 22 0,4-3-6 15,1-2 13-15,2-4-13 0,4 0 32 16,2-5-4-16,-1-4-18 0,1-1 5 0,1-1 7 16,-2-4-25-16,-2-5 0 0,-1 0 12 15,-3-2-28-15,0-1 32 0,-3 2-1 16,-1 0 7-16,-3 1 12 0,0 2 13 16,-1 2-12-16,0 1-1 0,0 2-6 0,0 3-17 15,0-3-27-15,0 3-53 0,1 0-32 16,-1 0-35-16,0 4-44 0,2 2 60 15,0 4 103-15,3-1 1 0,0 4 22 16,3-2-9-16,2-1 0 0,-1 0-13 16,3-4-70-16,-2-1 52 0,1-3 18 15,-1-2 3-15,1 0-3 0,-2-3-19 16,3-5 0-16,-2-2-15 0,1-2 33 16,-2-3 1-16,1 1 0 0,-4-1 15 15,-1 1 26-15,1 1 54 0,-3 2 35 16,-1 4-17-16,-1 0-6 0,0 4-16 15,-1 1 2-15,0 2-24 0,1-1-69 16,-1 1-78-16,0 0-40 0,1 2-27 0,0 5 46 16,1 4 99-16,1 2 32 0,3 2 2 15,1 3 1-15,5-2 8 0,0 1-17 16,4-2 9-16,-1-2-16 0,2-3-16 0,-3-3-3 16,1-3-147-16,1-4-181 0,-4-4-342 15,-3-5-924-15</inkml:trace>
  <inkml:trace contextRef="#ctx0" brushRef="#br0" timeOffset="-82503.95">28033 3084 3257 0,'0'0'586'16,"0"0"-337"-16,0 0-31 0,0 0-66 0,0 0-22 15,0 0-53-15,0 0-77 16,0 0-3-16,0 0-50 0,0 0 13 0,70-9 9 15,-32 14-24-15,15-1-57 0,-10-4-543 16,-7 0-1409-16</inkml:trace>
  <inkml:trace contextRef="#ctx0" brushRef="#br0" timeOffset="-81415.22">29544 2893 225 0,'0'0'1778'0,"0"0"-1451"0,0 0-30 16,6-56 3-16,-4 46-41 0,-2 6-29 16,0 1-11-16,0 2-93 0,0 1-126 0,0 2-209 15,-4 9-93-15,0 6 302 0,-3 11 29 16,-3 16 60-16,-2 12-32 0,0 10-31 16,4 0-11-16,1-9-14 0,6-17 10 15,1-15 8-15,0-8-17 0,0-2-1 16,2-3 20-16,-1 1-19 0,3-1 14 15,-3-6-14-15,0-3-2 0,2-3 3 16,2-3 117-16,6-9-120 0,3-2-60 16,3-7-54-16,4-3 41 0,1-2 70 15,-2 2-7-15,3 1 10 0,1 3 0 0,-2 5-3 16,-2 5-32-16,-1 2-22 16,-5 5-7-16,1 2-19 0,-7 1-42 0,1 5 22 15,-3 5 20-15,-3 4 51 0,-2 3-1 16,-1 3 31-16,-3 0 2 0,-5 2 20 15,-3-4-4-15,1-1-14 0,-4-5 59 16,0-3 3-16,-2-3 90 0,-4-4 22 0,-5 1-81 16,-1-3-44-16,-2 0-19 0,-2-3-13 15,3 1-19-15,3-2-2 0,4 0-125 16,4 0-74-16,6 1-30 0,8-1-52 16,3 0-147-16,28-3-340 0,-1-1-493 15</inkml:trace>
  <inkml:trace contextRef="#ctx0" brushRef="#br0" timeOffset="-81116.23">30025 3131 1403 0,'0'0'468'16,"0"0"-79"-16,0 0 99 0,0 0-81 0,0 0-132 15,0 0-53-15,0 0-39 0,0 0-64 16,0 0-31-16,0 0-53 0,7-29-32 16,-11 29-3-16,-2 2-79 0,-1 3-12 15,0 3 69-15,0 2 3 0,1 4 3 16,3 0 1-16,3 1 14 0,1-1 1 15,8 2 34-15,3-3 1 0,6 0 12 0,2-2-3 16,1-3-7-16,0-5-4 0,1-1-33 16,-2-2-36-16,-3-4-33 0,-1-5 22 15,-6-3-9-15,-1-4-33 0,-5-2-27 16,-4-2 21-16,-1 1 66 0,-11-1-9 16,-1 4 6-16,-5 1-25 0,-3 3 25 15,0 3-22-15,-4 0 0 0,2 5 9 16,3 0 20-16,1 3-14 0,6 1-66 15,4 2-136-15,6 5-98 0,3 1-140 16,16 6 47-16,0-3-122 0</inkml:trace>
  <inkml:trace contextRef="#ctx0" brushRef="#br0" timeOffset="-80132.21">30539 3131 1182 0,'0'0'345'0,"0"0"-59"0,0 0 101 0,0 0-28 16,23-46-31-16,-23 39-62 0,-4 0-33 16,-7 0-83-16,-2 4-150 0,-7 2-32 15,-3 1-13-15,-2 4 45 0,0 3 15 16,3 3-15-16,3 2-32 0,8-1-28 16,3 2 25-16,6 1 33 0,2 1 2 0,5 1 44 15,8 0 7-15,4-1-6 0,5-2-7 16,0-2-38-16,1-2-131 0,-1-4-63 15,-3-2-43-15,-2-3 28 0,-5-3 41 16,-2-4 91-16,0-4 32 0,-3-3-23 16,0-3 32-16,0-5 34 0,-2-1 1 15,0-5 1-15,-1-2-19 0,2-6 6 16,-1-2-4-16,-2-10 17 0,-1 5 10 16,0-1 16-16,0 1 3 0,-2 10-9 15,1-2 73-15,-1 6 36 0,1 8 7 16,-1 4 73-16,0 9-49 0,0 4-19 0,0 2-58 15,0 1-83-15,0 1-61 0,0 0-111 16,-3 1-40-16,-3 5 93 0,-4 1 90 16,1 1 6-16,-2 2 4 0,2 2 6 0,4 2-19 15,1 0 13-15,2 1 19 0,2 3 41 16,0 1-8-16,4 3 12 0,0 1 22 16,0 2-2-16,1 4 40 0,1 2-21 15,-4 3 25-15,0 1-55 0,0 0-29 16,0 1-21-16,0-1 24 0,4-3 11 15,4-2-27-15,1-3-8 0,6-3 15 16,2-4 3-16,4-3-22 0,3-7 17 16,0-4-17-16,-2-4-51 0,1-2-19 0,1-8-13 15,-4-3 16-15,-1-4 28 0,-3-3-9 16,-3-4 45-16,0 0 3 0,-3-2 3 16,-4 0 17-16,-2 3 37 0,-1 5-19 15,-4 3 14-15,0 2 82 0,-1 6 44 16,0 2-36-16,0 1-101 0,0 2-41 15,0 0-168-15,0 0-3 0,0 5-5 16,0 2 135-16,0 3 41 0,0 4 25 0,2 0-21 16,1 1 8-16,3-1 11 0,2 2-4 15,0-3 10-15,0-1-4 0,5-3-23 16,-2 1-1-16,-1-6-1 0,2 0-67 16,-2-4-6-16,2-1-23 0,-3-5 48 15,3-5 35-15,-1-2 11 0,2-3 4 16,-1-5 44-16,1-1-27 0,1-4-6 15,0 2 29-15,-3 0-10 0,1 3 57 16,-4 3 51-16,-2 4 35 0,0 5-11 0,-3 2-28 16,-1 3-29-16,0 3-85 0,-2 1-22 15,0 0-151-15,2 7-73 0,0 4 65 16,1 8 159-16,1 6 61 0,-3 9-14 16,-1 6-6-16,0 15 25 0,-10 11-65 15,-6 15-1-15,2 4 1 0,-2-8 1 0,2-7-1 16,5-13 1-16,-1-4-1 15,3-3-1-15,0-10-32 0,-1-10-6 0,3-6 16 16,-2-6 6-16,-2 1-25 0,0-2 39 16,-1-3-26-16,2-4 15 0,-1-7 13 15,3-3 57-15,0-2 70 0,-3-10-45 16,1-1-35-16,1-8-6 0,0-4-40 16,4-4 27-16,3-7 10 0,0-1-38 15,9-5 3-15,4-1 7 0,7 0-10 16,8-2-44-16,4 3-63 0,10 1-80 0,23-16-243 15,-9 14-729-15,-6 4-837 0</inkml:trace>
  <inkml:trace contextRef="#ctx0" brushRef="#br0" timeOffset="-79611.26">31781 2905 2526 0,'0'0'483'0,"0"0"-307"15,0 0-97-15,0 0-79 0,0 0-160 16,0 0-77-16,0 0 87 0,0 0 150 16,0 0 63-16,0 0-62 0,-30 66 0 15,29-41 31-15,1 0 20 0,3 0-20 0,3-2-30 16,-1-2 21-16,3-4-20 0,-3-3 0 16,-2-5 13-16,-1-4-13 15,-1-3 13-15,-1-2 29 0,0-1 138 0,1-5 5 16,0-5-188-16,1-4-128 0,4-5 80 15,2-7 25-15,4-2 23 0,4-5 2 16,6-1 10-16,4-2-11 0,2 3-2 16,4 5 2-16,-2 4 32 0,1 8-14 15,-5 3 23-15,1 6 40 0,0 3-82 16,-2 5-46-16,-1 3-12 0,0 10-6 0,-1 6-6 16,0 12 29-16,-6 6 41 0,2 15 22 15,-2 12 3-15,-1 16 14 0,-3 1-7 16,-4-7-29-16,-5-12 23 0,-2-12 12 15,-1-10-37-15,-1-13 1 0,0-8 12 16,-2-8-14-16,-9 0-320 0,0-4-328 16,1-3-1117-16</inkml:trace>
  <inkml:trace contextRef="#ctx0" brushRef="#br0" timeOffset="-79469.76">32141 3117 3391 0,'0'0'459'15,"0"0"-172"-15,0 0-94 0,0 0-153 16,0 0-40-16,73-29-47 0,-35 25-58 0,16 0 20 16,13 4 35-16,14 0-32 0,-13 0-407 15,-17 0-1588-15</inkml:trace>
  <inkml:trace contextRef="#ctx0" brushRef="#br0" timeOffset="-78341.3">27879 3916 3243 0,'0'0'435'0,"0"0"-208"0,0 0-29 16,0 0-198-16,0 0-161 0,0 0-30 0,0 0 165 16,0 0 26-16,0 0 38 0,-16 68 9 15,7-36-3-15,-3-1-28 0,6 1 6 16,1-1-22-16,4-2 1 0,1-5 0 15,2-5-1-15,3-4-12 0,2-6-67 16,6-6-50-16,-1-3 62 0,3-3 36 16,4-8-20-16,4-7-35 0,2-5 23 15,0-1 50-15,-1-3 3 0,1-3 10 16,2-1 26-16,-3-1 12 0,-1 2-37 0,-3 3 37 16,-2 5 57-16,-7 5 45 0,-1 7-5 15,-6 4-15-15,-2 3-45 0,-1 3-75 16,-1 0-179-16,0 7-71 0,-4 5 91 15,-5 7 159-15,-2 4 57 0,-2 5-6 16,2 1-23-16,-1 3-28 0,5-1 3 16,1-1-3-16,4-4 1 0,2-4 3 0,0-5 18 15,7-3 6-15,2-4 7 16,4-5 16-16,5-5 24 0,3-1-2 0,3-9-46 16,1-4-26-16,3-5-1 0,-3 0 19 15,-1-2-16-15,-5-3 19 0,-2 0 28 16,-3 3-9-16,-3 2 1 0,-4 1 11 15,0 4 28-15,-4 5 31 0,-1 1 12 16,-1 4 27-16,-1 2-44 0,0 1-107 0,0 1-117 16,0 0-47-16,0 5-41 0,-3 3 127 15,0 3 56-15,-1 3 20 0,0 1-7 16,4 2 9-16,0-2 22 0,4 1-20 16,2-4 20-16,3-2-22 0,4-2-56 15,1-3 14-15,2-3 4 0,4-2 4 16,0 0-16-16,2-7 18 0,-1-1 12 15,-3-2 20-15,-2-1 22 0,-3 0 16 16,-4-2 3-16,-1 0 9 0,-4 1 20 16,-1-1-42-16,-2 0 28 0,-1 2-3 0,0 2-16 15,0 0 53-15,0 3 3 0,0 5 16 16,0 0-109-16,0 1-47 0,0 0-139 16,0 5-47-16,0 5 78 0,0 4 155 0,0 3 10 15,0 3 2-15,2-1 16 16,3 1 4-16,4 0-4 0,-2-4-5 0,3-2-4 15,0-2 3-15,1-3 6 0,0-4 15 16,4 0 4-16,1-5 0 0,4 0-47 16,2-7-229-16,1-2-190 0,5-16-547 15,-2 2-553-15</inkml:trace>
  <inkml:trace contextRef="#ctx0" brushRef="#br0" timeOffset="-78189.41">28593 3846 2032 0,'0'0'1155'0,"0"0"-928"0,0 0-195 16,0 0-7-16,0 0 86 0,0 0 19 16,0 0-64-16,0 0-66 0,0 0-16 15,0 0-31-15,0 0-16 0,-11-7 63 16,33 14-3-16,29 0-25 0,0-2-475 16,-5-5-1742-16</inkml:trace>
  <inkml:trace contextRef="#ctx0" brushRef="#br0" timeOffset="-76664.24">29321 4100 1345 0,'0'0'355'0,"0"0"-342"16,0 0 74-16,0 0 131 0,0 0 35 15,0 0-17-15,0 0-62 0,0 0 16 16,0 0 60-16,0 0 72 0,36 5-55 16,-31-15-208-16,6-2-46 0,-2-4-5 15,3-1-7-15,1-3-1 0,2-6 0 0,1-1 13 16,1-4-13-16,2-5-3 0,-4-1-25 16,2-2 17-16,-3 0 10 0,-4 3 2 15,-2 4 44-15,-5 5-44 0,-3 7 17 16,0 7-15-16,0 6 0 0,0 2-3 0,-3 5-56 15,-3 0-64-15,-2 0-54 0,-6 7 84 16,0 1 27-16,-4 3 25 0,3 4 12 16,0 2-19-16,8-2 20 0,2 4 2 15,5 1 23-15,0 0 29 0,6 0 0 16,7-2-7-16,2 0 20 0,4-3-7 16,5-2 6-16,0-2-9 0,2-4-32 15,0 0-13-15,1-3-38 0,-5-2 48 16,-2 0 1-16,-7-2 2 0,-1 0 19 0,-6 0 19 15,-4 0 45-15,0 0 47 0,-2-2 15 16,0 2 7-16,0-2-58 0,0 0-12 16,0 0 6-16,0 1 21 0,0 1-19 15,0-2-72-15,0 2-18 0,0 0-77 16,0 0-51-16,0 5-36 0,0 2 52 0,0 2 97 16,0 5 15-16,0 1 13 0,6 1 5 15,3 0 20-15,6 1 12 0,3-1-6 16,2-4-2-16,3-2-8 0,0-5-21 15,-1-1-13-15,-2-4-38 0,0 0-29 16,-3-6 30-16,-2-2-7 0,-3-7 12 16,2 0 30-16,-6-3-26 0,1 1 28 15,-2-2 16-15,-3 2 9 0,2 0 22 0,-3 3-31 16,0 2 15-16,-1 2-9 0,0 3 23 16,-1 3-23-16,-1 3-7 0,0 1-15 15,1 0-107-15,-1 0-53 0,0 5-52 16,1 4 92-16,0 5 108 0,2 3 12 15,1 3 12-15,0 2 1 0,1-1 3 16,1 0-13-16,2-5 16 0,0-2 9 16,2-4-6-16,-1-3 26 0,2-1-4 15,0-5 29-15,4-1-14 0,1-4 1 16,0-4-25-16,1-5 5 0,0-1-18 0,-2-2-18 16,0-4 8-16,-5 3 2 0,1-3-12 15,-2 2 15-15,-3 2 18 0,0 4-1 16,-2 1 4-16,-1 2-17 0,-2 3-2 15,0 3 12-15,-1 1 1 0,1 2-32 0,-1 0-16 16,0 0-81-16,0 2-63 0,0 2-41 16,0 5 81-16,0 3 120 0,-1 3 0 15,1 2 25-15,0 2-23 0,0 0 24 16,5-1-26-16,4 1 34 0,-1-6 10 16,5-1 3-16,-1-4 13 0,3-3 3 15,3-3-10-15,2-2-2 0,-1-4-19 16,1-6-17-16,0-3-15 0,-2-5-69 15,1-4 25-15,-3-3 0 0,-1-5-25 16,0-4-4-16,0-3 29 0,-4-1-41 16,0 1 85-16,-5 1 3 0,-2 4 19 15,-3 4 7-15,-1 6 56 0,0 5 15 0,-1 3 7 16,-2 6 10-16,2 3-24 0,0 3-65 16,1 2-28-16,-2 0-162 0,-1 7-112 15,-3 4 69-15,-2 7 203 0,1 3 2 16,-3 7 16-16,4 5-15 0,1 4 12 0,2 2-13 15,3 3 1-15,0 0 2 0,8 6 28 16,4-7-5-16,2-4-1 0,6-5-9 16,2-11 18-16,4-3 4 0,2-5 3 15,-2-8 12-15,5-5-53 0,-2-1 3 16,2-10-3-16,-2-3 4 0,0-6 21 16,-3-2-7-16,-4-2-5 0,-4-1 31 15,-2 2-24-15,-6 0-1 0,-2 4 24 16,-2 2-2-16,-5 5-10 0,0 2-12 0,-1 3 34 15,0 5 24-15,0 2-77 16,0 0-3-16,-3 1-134 0,-6 8-34 0,1 4 171 16,-4 4 48-16,2 2-23 0,0 5-22 15,6-1 0-15,3 2 12 0,1-1 1 16,8-3 6-16,2-3 21 0,8-4-11 0,3-2-32 16,1-5-4-16,6-1-206 0,20-6-193 15,-9-7-596-15,-4-3-1213 0</inkml:trace>
  <inkml:trace contextRef="#ctx0" brushRef="#br0" timeOffset="-75748.52">28667 4769 1967 0,'0'0'447'0,"0"0"-150"0,0 0-14 16,36-58-88-16,-24 44-54 0,1 2-58 16,-2 1 18-16,-1 2-2 0,-3 3 8 15,1 0-31-15,-4 3-26 0,0 2-50 16,-1 1-81-16,4 6-39 0,0 4 76 15,0 6 44-15,1 3 22 0,-2 5-6 16,-3 1 3-16,-2-2-19 0,1 0 0 16,-2-5 13-16,1-2-13 0,1-4 1 15,1-4 2-15,1-2 0 0,1-6 16 0,3 0 19 16,7-2-38-16,5-9-6 0,6-3-102 16,5-3 64-16,0-2 22 0,2-3 22 15,-1 1 0-15,-2 1 12 0,-2 0 10 16,-3 2-20-16,-5 5 17 0,-8 1 26 0,-2 5 18 15,-4 1-19-15,-3 3-16 0,-2 3-28 16,-1 0-37-16,1 1-68 0,-1 5-66 16,0 2 108-16,0 5 63 0,0 3 47 15,0 3-15-15,0 2-29 0,0-2 10 16,0-3-7-16,2 0-4 0,3-4 13 16,0-2-11-16,1-2 21 0,5-3 19 15,1-4 32-15,5-1 3 0,2-7-30 16,4-2-49-16,1-4-41 0,2-1 29 0,-4-1 11 15,1-2 1-15,-3 1 0 0,-2-1 31 16,0 2-12-16,-4 0 12 0,1 2-30 16,-3 0 16-16,-1 3 15 0,-1 2-7 15,-3 1-6-15,-2 3-3 0,3 1-16 16,-1 3-28-16,0 0-47 0,7 0-4 16,0 5 19-16,3 4 60 0,-2 4 35 0,3 1-10 15,-3 1-25-15,-1 1-13 16,-6-1 12-16,-2-2-3 0,-1-1 3 0,-4 0 0 15,-1-5-2-15,-6 0-212 0,-16-7-244 16,3 0-327-16,-4-4-1330 0</inkml:trace>
  <inkml:trace contextRef="#ctx0" brushRef="#br0" timeOffset="-75603.86">29149 4389 3432 0,'0'0'442'0,"0"0"-347"15,0 0-95-15,0 0-1 0,0 0-2 16,0 0-88-16,0 0-85 0,0 0 37 16,0 0-49-16,0 0-317 0,0 0-825 0</inkml:trace>
  <inkml:trace contextRef="#ctx0" brushRef="#br0" timeOffset="-74813.99">30151 4528 3155 0,'0'0'421'0,"0"0"-282"0,0 0-73 15,0 0-12-15,0 0-39 0,0 0 7 16,0 0-22-16,0 0-66 0,0 0-66 15,0 0 88-15,0 0 44 0,25 15 23 16,-27 9-21-16,-2 4 0 0,-1-1 11 16,1 0-13-16,1-2-90 0,3-4 46 0,0-3 9 15,7-6-32-15,1-3-32 0,4-6 4 16,4-3-8-16,8 0 49 0,0-6 22 16,5-8 12-16,5 0 20 0,-3-6 0 15,3-4 32-15,-2-1 48 0,-2 0 19 16,-3 0 19-16,1-2 66 0,-6 4-10 0,-1 3-61 15,-6 3 1-15,-4 3-4 16,-3 6 56-16,-4 4 26 0,-3 3-56 16,-1 1-136-16,0 1-61 0,-3 8-107 0,-6 6 159 15,-1 3 9-15,-5 5 15 0,0 5-15 16,2-1 0-16,2-1-3 0,6-1-9 16,1-4-19-16,4-4-6 0,0-3-4 15,7-3-15-15,1-5-19 0,6-2 24 16,4-4 13-16,3-2 4 0,0-6-4 15,2-4 15-15,0 0 23 0,-3-3 31 16,-4 0 26-16,-1 0-20 0,-6-1-11 16,0 3 0-16,-4 1 52 0,-3 3 6 0,0 2 22 15,0 2-16-15,-2 3-32 0,0 1-11 16,0 1-47-16,0 0-40 0,0 1-75 16,-3 5-25-16,-1 2 119 0,-1 5 21 15,-1 1 0-15,4 1-2 0,2 2 2 0,1-3 0 16,7-3 0-16,0 0 3 0,4-4 16 15,-1 0-19-15,3-3-19 0,-1-3-18 16,-2-1 12-16,4-3-3 0,-3-3-6 16,2-5 12-16,0-2 22 0,-2-2 10 15,1-2 6-15,-2-1-4 0,-1-1-9 16,0 0 50-16,-2 2-40 0,-2 1 18 16,1 5 16-16,-3 1 6 0,-1 3 27 15,-1 1-11-15,-1 5 14 0,-1-1-83 16,0 2-6-16,0 0-115 0,1 3-50 15,0 6 28-15,1 2 118 0,1 2 25 0,3 3 2 16,-2 3 0-16,1 0 20 0,3-1-22 16,0 1 2-16,1-4 20 0,2-2-3 15,-1-3 18-15,3-3-37 0,-2-2-19 16,-2-5-188-16,0 0-118 0,-1-18-245 0,-4 3-613 16,-2-4-689-16</inkml:trace>
  <inkml:trace contextRef="#ctx0" brushRef="#br0" timeOffset="-74656.69">30561 4264 3409 0,'0'0'582'0,"0"0"-313"16,0 0-67-16,0 0 94 0,0 0-88 16,0 0-88-16,0 0-120 0,0 0-55 0,81-29-43 15,-21 29 43-15,17 0-4 0,8 7-5 16,-13 0-347-16,-21-3-1003 0</inkml:trace>
  <inkml:trace contextRef="#ctx0" brushRef="#br0" timeOffset="-73650.9">29498 5224 1580 0,'0'0'267'0,"0"0"-163"0,0 0 58 16,79-32 104-16,-54 19-1 0,-2 4-79 0,-4-4 10 15,-6 3 9-15,-4 1 8 0,-5-1-3 16,-3 3-62-16,-1 1-50 16,-2 0-20-16,-8 6-78 0,-8-2-50 0,-7 2 50 15,-8 4 6-15,-6 6 13 0,-2 2 6 16,4 3-8-16,5 2-17 0,4 2-22 16,9 1-22-16,9 1 9 0,7-1 20 15,3 2 11-15,11-1 4 0,9 1 19 16,9-3 13-16,4 1-20 0,5-3-12 15,2-3 0-15,2 1-28 0,-4-1 16 0,-3-2-7 16,-7 0-13-16,-3 0-31 0,-6-1-9 16,-3 1 12-16,-4 2-10 0,-4 0-3 15,-7 3 3-15,-1 1-13 0,-7 3 45 16,-7 4 10-16,-6 1-27 0,-1 2-53 0,-5 0 28 16,-3-2 38-16,2-4-6 15,2-1-16-15,1-5 54 0,0-5 10 16,3-1 3-16,0-4 23 0,1-2-13 0,5-2 3 15,-1 0 22-15,3-2 30 0,5-2 34 16,1-5 51-16,4-3 29 16,3-4-78-16,11-3-102 0,5-5-2 0,7-2 0 15,5-1 0-15,7-4-12 0,2 0-4 16,5-2 2-16,-1-1 12 0,0-4-69 16,-1 2-27-16,-2-4-71 0,-5 1-27 15,-1 0 74-15,-6 2 97 0,-3 3 25 16,-6 3 41-16,-2 5-38 0,-6 5 48 0,0 3 61 15,-2 5 54-15,-4 4-3 0,-1 2-20 16,-1 3-26-16,0 0-73 0,-1 2-44 16,0 0-60-16,0 2-19 0,0 5 79 0,-2 2 22 15,-1 3 73-15,0 3-32 16,-2 2-22-16,3 0-39 0,2 0 2 16,0 0 8-16,5 0 4 0,4-3-14 0,6 1 39 15,6-3-10-15,3-2 20 0,5-3-11 16,-1-4 4-16,1-3-8 0,-2 0-17 15,-3-7-19-15,-2-4-13 0,-3-3-13 16,-4-1 1-16,-4-2 9 0,-4 0 16 16,-5 0 13-16,-2 1-13 0,-7 1-1 15,-5-1-46-15,-4 3 12 0,-5 1 1 16,-4 2-20-16,-1 2 13 0,-2 3 7 16,4 4 8-16,2 1-11 0,4 0-11 15,6 6-174-15,8 2-222 0,4 3-262 0,19 5 18 16,3-3-597-16</inkml:trace>
  <inkml:trace contextRef="#ctx0" brushRef="#br0" timeOffset="-73125.11">30531 5240 2338 0,'0'0'371'0,"0"0"-197"0,0 0 25 16,0 0-27-16,2-56 42 0,-3 48-21 15,-5-1-73-15,-1 3-32 0,0 1-25 16,-5 3-63-16,-4 2-3 0,-2 0-13 15,-4 8-3-15,0 2 7 0,-1 3-4 16,5 3-12-16,1 0 9 0,8 2 0 16,4-2 3-16,4 0-18 0,1-2-80 15,6-3-26-15,4 0-19 0,7-4 3 0,3-4 50 16,2-3 10-16,4 0 6 16,-2-6 32-16,-1-3 17 0,-3-3 41 0,-1 0 41 15,-4-2 24-15,-2 2 2 0,-2 0 39 0,-4 1 6 16,2 2 25-16,-5 1-32 0,-2 3 22 15,-1 1 9-15,-1 4-136 0,1 0 0 16,-1 0-129-16,0 6-46 16,2 2 175-16,-2 7 13 0,3-1 12 0,4 1-12 15,2-1 3-15,2-1 15 0,0-2-11 16,5-2 8-16,-1-4-3 0,2-2-6 16,1-3-19-16,-1-5-72 0,2-5-24 15,-4-4-41-15,1-4-45 0,-4-5 83 16,2-2-59-16,-4-6 4 0,1-2-79 15,-2-6 29-15,0-9-16 0,-2-8 54 16,-1 5 166-16,0 9 23 0,-4 11 195 16,-1 12 99-16,0 2 28 0,0 1-68 0,-1 6-137 15,1 5-9-15,-1 3-108 0,1 2-23 16,0 4-288-16,1 7 240 0,0 6 48 16,3 4 77-16,-1 5 38 0,0 6-51 15,1 2 0-15,3 4 3 0,1 4-26 16,-1 0-9-16,4 1-10 0,1-3-9 0,0 1-13 15,1-7-70-15,3 1-198 0,-6-9-459 16,0-12-881-16</inkml:trace>
  <inkml:trace contextRef="#ctx0" brushRef="#br0" timeOffset="-72734.06">31356 4884 2704 0,'0'0'421'15,"0"0"-236"-15,0 0 12 0,0 0-64 16,0 0 47-16,0 0 69 0,0 0-90 16,0 0-159-16,0 0-9 0,0 0-79 15,0 0 88-15,13 12 53 0,-17 17-3 16,-1 0-28-16,2 5-3 0,3 1-18 16,0-1-1-16,1-2 0 0,5-2 0 15,1-2-21-15,1-5-44 0,2-3-29 0,-2-5-48 16,4-7-15-16,-2 0-14 0,1-6 10 15,-1-2 30-15,2-6 42 0,-3-5-23 16,3-5 110-16,-3-4 4 0,2 0 15 16,0-1-1-16,0 1 22 0,0 3 13 0,-2 3 7 15,-2 2 95-15,2 1-4 0,-2 2 5 16,-1 4-37-16,1 1-57 0,-2 3-60 16,0 1-7-16,2 0-49 0,-1 5 10 15,-1 3 46-15,1 0 15 0,0 2 0 16,-2 2-14-16,-1 1-1 0,-1-1 3 15,0 0-2-15,-1 1 1 0,0-1-2 16,1-4-38-16,2-4-406 0,-2-4-854 16,1-3-796-16</inkml:trace>
  <inkml:trace contextRef="#ctx0" brushRef="#br0" timeOffset="-72600.63">31686 4816 1216 0,'0'0'2297'15,"0"0"-2019"-15,0 0-192 0,0 0-50 16,0 0-36-16,0 0-104 0,0 0-114 16,0 0-429-16,0 0-481 0,0 0-678 0</inkml:trace>
  <inkml:trace contextRef="#ctx0" brushRef="#br0" timeOffset="-72100.61">31856 4864 2489 0,'0'0'560'0,"0"0"-279"16,0 0-84-16,0 0 84 15,0 0-108-15,0 0-47 0,0 0-38 0,0 0-88 16,0 0-28-16,0 0-98 0,0 0 29 16,1-9 95-16,-4 24 2 0,0 1 22 15,3 3-18-15,0 1-2 0,8 5 0 16,3 1-1-16,5 2-1 0,4 0-22 15,0-3-107-15,-3-2-60 0,-2-1-14 16,-7-5-11-16,-4-3 3 0,-4-2 60 0,-1-3 74 16,-5 0 34-16,-6-2 43 0,0-2 32 15,-1-1 7-15,2 1-39 0,0-3-8 16,4 0 8-16,2-1 13 0,-2 0 32 16,5 0 13-16,1-1-29 0,1 0 12 15,0 0 56-15,0-2 50 0,3-3 15 16,5-3-162-16,-1-3-9 0,5-4 7 15,1-2-17-15,5-6 3 0,3-3 16 0,5-4-83 16,5-4-125-16,4-6-94 16,0 2-137-16,1 1 121 0,-3 5 282 0,-7 6 36 15,-5 7 195-15,-7 5 74 0,-4 6 127 16,-4 1-36-16,-3 5-29 0,-2 1-109 0,0 1-222 16,-1 2-13-16,0 7-117 0,0 5 130 15,0 3 64-15,-1 5-14 16,0 5-6-16,0 5-19 0,1 2 1 0,0 1 8 15,0 2-21-15,0-1-12 0,0 0 18 16,0 0-17-16,-1-3 1 0,-4-3-3 16,2-3-82-16,0-5-349 0,3-8-634 15,0-8-1103-15</inkml:trace>
  <inkml:trace contextRef="#ctx0" brushRef="#br0" timeOffset="-71939.69">32217 5006 3488 0,'0'0'498'0,"0"0"-191"16,0 0 15-16,0 0-149 0,0 0-137 16,63-37-36-16,-36 32-24 0,6 2-10 15,4 1-18-15,3 2-22 0,15 0-62 16,-12-2-457-16,-6-2-1158 0</inkml:trace>
  <inkml:trace contextRef="#ctx0" brushRef="#br0" timeOffset="-54787.62">27979 15519 1823 0,'0'0'276'0,"0"0"-172"0,0 0 22 16,6-58 71-16,-6 46-55 0,0-1 0 15,0 2 41-15,0 2-55 0,0 0-22 16,-2 2-26-16,1 2-7 0,-1 1-19 0,1 1-16 15,-3 2-38-15,-4 1-10 0,-2 1-72 16,-11 6 5-16,-11 7 77 0,-20 10 16 16,-36 13 23-16,-38 15 5 0,-19 8-41 15,-7 0 29-15,2-2-10 0,18-6-3 16,1 0 20-16,6-6 62 0,8-1 50 16,11-7-31-16,13-9-4 0,11-3-8 0,9-6-24 15,12-2-25-15,12-6-25 16,11-2 10-16,8 0-19 0,5-4-7 0,-4 2-18 15,-3-1-2-15,0 1-10 0,5 0 9 16,6-1-16-16,5-2 3 0,6 1 1 16,1-3 3-16,5 0-10 0,2-1 9 15,1-2 13-15,1 0 12 0,0 0-12 16,2 0-44-16,4-3 4 0,6-5-76 16,1 0-82-16,2-4-96 0,3-1-261 15,9-6-257-15,-7 1-376 0</inkml:trace>
  <inkml:trace contextRef="#ctx0" brushRef="#br0" timeOffset="-54383.08">26568 15599 627 0,'0'0'1715'0,"0"0"-1508"0,0 0-88 0,24-54 23 15,-24 49-62-15,-8 3-80 0,-6 2-122 16,-8 5 29-16,-9 7 93 0,-7 7 1 15,-5 5 28-15,-5 7-3 0,-11 11-4 16,-8 12-3-16,-6 9 4 0,3 1 38 16,9-3 0-16,10-11-13 0,12-11 20 15,9-8-17-15,5-6 19 0,2 0 10 16,-2 0-29-16,-3 0 0 0,-1 4-25 0,6-10 37 16,6-2-5-16,7-7-20 0,1-4-7 15,5-2-30-15,3-2-1 0,1-2 0 16,0 0 3-16,2 0 22 0,7 0 10 15,4 0 12-15,5 0-3 0,6 0-25 16,6 0-16-16,2 2-2 0,3-1-1 0,4 3-3 16,3 0 1-16,3 2-1 0,4 4 0 15,10 1 1-15,-7 1-11 0,1-1 2 16,-4-1 10-16,-9-3 0 0,0-2 1 16,-6-1 2-16,-8-2 10 0,-5-2-8 15,-6-1-4-15,-5-5-61 0,-1-1-103 16,-3-2-94-16,-2-5-117 0,1-1-229 15,-5-14-198-15,0 5-521 0</inkml:trace>
  <inkml:trace contextRef="#ctx0" brushRef="#br0" timeOffset="-54087.51">26374 15816 1091 0,'0'0'544'16,"-1"-47"-372"-16,1 19-3 0,2-1 64 15,2 4-48-15,3 4-37 0,-2 4 33 16,0 4 83-16,-1 4-59 0,0 5-36 15,-3 4-169-15,1 0-77 0,1 10-111 16,1 7 188-16,0 8 9 0,4 16 81 0,-1 18 41 16,1 16-61-16,2 9-4 0,-2 2-21 15,2-7-1-15,-3-7 7 0,4-6-23 16,-3-5 7-16,2-10-6 0,-3-13-13 16,0-9-14-16,-3-9 0 0,2-11 20 15,-2 5-19-15,-1-3 22 0,1-2 0 16,-1-4-9-16,1-1 0 0,-2-2 3 15,-2-2 41-15,1 0 21 0,-1-4 17 0,1-3-70 16,-1-7-28-16,1-2-43 16,0-2-197-16,0 0-111 0,-1-2-189 0,-5-3-440 15,-6 2-293-15</inkml:trace>
  <inkml:trace contextRef="#ctx0" brushRef="#br0" timeOffset="-53875.42">25846 16228 2852 0,'0'0'400'0,"0"0"-384"0,111-37 10 15,-16 17-17-15,44-8 9 0,23-5-18 16,3-2-12-16,-13-3-100 0,-52 11-582 15,-28 0-1762-15</inkml:trace>
  <inkml:trace contextRef="#ctx0" brushRef="#br0" timeOffset="-53213.38">26618 15799 179 0,'0'0'255'0,"0"0"28"0,0 0-2 16,0 0-21-16,0 0-16 0,7-47-52 15,-2 41-23-15,-1 0-19 0,0 2-4 16,-2 0-7-16,-1 1 35 0,-1 1-9 16,0 1-55-16,0 0-110 0,-6 1-39 0,-1 0-35 15,-4 0 3-15,-3 4 16 0,1 1 26 16,-5 2 10-16,1 2 19 0,-4 3-7 16,0 1 7-16,-1-1 2 0,-2 3 18 15,-4 1 5-15,-1 2-5 0,-4 2-19 0,-1 3 44 16,-7 4-22-16,-3 0 6 0,0 1-28 15,0 1 21-15,3-3-10 0,6-1-12 16,9-5-6-16,6-6-7 0,11-4 10 16,5-5-20-16,4-3-87 0,6-2 17 15,8-7-306-15,1-3-702 0</inkml:trace>
  <inkml:trace contextRef="#ctx0" brushRef="#br0" timeOffset="-52596.32">26355 15775 2299 0,'0'0'281'0,"0"0"-281"16,0 0-145-16,0 0 12 0,0 0 49 15,-73 25 61-15,49-4 23 0,2 3 19 16,1 6-19-16,-1 1 0 0,3 1 0 16,5 0 6-16,0-2 1 0,3-5 15 0,6-6-23 15,2-5 1-15,1-6 0 0,1-4 39 16,0-4 23-16,1 2 12 0,0-2 23 15,0 0 32-15,0-2 38 0,0-6-77 16,2-2-90-16,4-4-61 0,5-5-29 16,4-3-3-16,3-4-20 0,3 0 0 15,1 1 3-15,-3 1 94 0,-1 5 16 16,-4 5 45-16,-6 5-3 0,-3 5 52 16,-3 4-94-16,-2 4-194 0,0 9 194 15,-2 7 129-15,-2 6 33 0,3 7-56 0,0 11-32 16,1 9-16-16,6 8-6 0,2 2-4 15,0-13-26-15,2-15-9 0,-4-15-12 16,0-3 2-16,1 2 10 0,-1-2 0 16,1-1-12-16,-1-5 18 0,-3-5-17 15,-1-6 21-15,0 0 47 0,-1-7-6 0,2-5-64 16,0-7-256-16,4-6 44 0,-2-4-85 16,0-7-105-16,5-11 9 0,0-10-11 15,3-8 10-15,-4 7 244 0,0 15 150 16,-8 17 231-16,-1 10 206 0,-3 1-112 15,-5-1-104-15,1 2-20 0,-2 3-77 16,0 3 5-16,3 4-3 0,-1 4-41 16,2 0-85-16,3 8-126 0,0 7 126 15,2 6 10-15,0 8 81 0,3 4-24 16,6 6-41-16,1-1 3 0,3 2-16 16,-2-1 0-16,3-3 10 0,-4-2-23 0,1-3 0 15,-4-3 1-15,0-4 2 0,-4-6-1 16,-3-3 11-16,0-2-13 0,-1-6 0 15,-4-3-77-15,0-4-124 0,0-2 27 16,1-8-66-16,2-9-53 0,2-6-61 0,1-6-106 16,7-6-64-16</inkml:trace>
  <inkml:trace contextRef="#ctx0" brushRef="#br0" timeOffset="-52482.28">26496 16011 154 0,'0'0'672'0,"0"0"-34"0,-18-49-251 16,0 44-189-16,-4 5-123 0,-3 5-20 15,-3 6 29-15,-2 6 7 0,2 2 16 16,1 3-46-16,5 3-32 0,3-1-3 15,6 0-13-15,0 3-13 0,7-4 0 16,1 0 14-16,0-2 1 0,3-1-15 0,-3-1-336 16,0-5-242-16,0-7-836 0</inkml:trace>
  <inkml:trace contextRef="#ctx0" brushRef="#br0" timeOffset="-52333.45">26011 16201 1524 0,'0'0'753'0,"0"0"-491"0,0 0-91 0,0 0-132 16,0 0-39-16,94-39 0 0,-21 22 3 16,24-3-3-16,2 1-19 0,-12 3-1 15,-30 4-193-15,-25 4-1226 0</inkml:trace>
  <inkml:trace contextRef="#ctx0" brushRef="#br0" timeOffset="-50834.4">29056 14969 2508 0,'0'0'342'0,"0"0"-153"15,-3-53-19-15,-9 35-87 0,-6 3-29 16,-5 4 13-16,-6 4-48 0,-7 4 22 15,-5 3-25-15,-5 6-3 0,-4 8 15 16,0 5-6-16,2 5-18 0,2 3-3 16,8 3-1-16,8-1-4 0,7-3-11 15,7 0 11-15,9-2-15 0,3-5 19 16,4-3 13-16,3-3 3 0,4-4 9 0,2-2 7 16,4-3 25-16,3-1-3 15,2-3-20-15,3-5-8 0,2-3-11 0,1 0-14 16,-2-3-1-16,1 2 0 0,-3 1-15 15,-3 5 2-15,-1 3-18 0,-6 2-42 16,0 10-10-16,-4 9 33 0,-2 8 21 16,-4 17 13-16,0 15 15 0,-6 19 1 15,-1 1 0-15,-3-3 12 0,3-12-11 0,-2-14 74 16,1-13-50-16,1-7-21 0,-2-12 8 16,1-4 4-16,-4 1 0 0,0 0 9 15,-6-2-12-15,-1-5 15 0,-1-6 13 16,-3-2 3-16,0-2-9 0,-2-4-10 0,4-4-3 15,1-2-9-15,6-1-1 0,1-1-12 16,5-1-1-16,3 2-11 0,5-1-105 16,2-1-126-16,9-1-136 0,22-14-287 15,-5 5-589-15</inkml:trace>
  <inkml:trace contextRef="#ctx0" brushRef="#br0" timeOffset="-50488.98">29254 15147 2168 0,'0'0'321'0,"0"0"46"16,0 0-113-16,-22-49-104 0,4 44-55 0,-4 3-53 16,-8 2-23-16,-1 7 54 0,-3 7-6 15,-3 3-10-15,5 5-26 0,3 2-31 16,8 3 2-16,4 0-2 0,10-1-13 16,5-2 13-16,2-2 12 0,7-3 7 15,7-3 7-15,4-7 18 0,4-3 0 0,2-6-10 16,2-2-14-16,4-10-20 0,-1-2-141 15,1-6-11-15,-4-3 9 0,-4-2 38 16,-3 0-7-16,-4 3 73 0,-6 1 39 16,-1 2 74-16,-5 6-29 0,-3 4 12 15,0 4 19-15,-1 5-76 0,-8 0-57 16,1 3-70-16,-3 7 63 0,-1 2 62 16,0 4 0-16,5 1 1 0,3 0-2 15,4 1 3-15,3 2 3 0,7-2 20 16,8 1 6-16,4-1 2 0,9-4-31 0,6-3-382 15,4-7-199-15,4-4-120 0,2-1-330 16,-1-8 504-16</inkml:trace>
  <inkml:trace contextRef="#ctx0" brushRef="#br0" timeOffset="-50169.86">29668 15243 535 0,'0'0'547'0,"0"0"-97"0,43-60-96 16,-37 41-36-16,-5 2-20 0,-1 3-11 0,-4 2-63 16,-3 3-67-16,-6 6-134 0,0 2-23 15,-6 2-61-15,-4 6 29 0,0 4 32 16,-3 5 1-16,2 2 1 0,2 0-1 15,3 2-1-15,3 0-1 0,6 0 0 16,0-2 1-16,6-1 0 0,2-4 1 16,2-2 0-16,0-4 2 0,0-1 20 15,4-6 15-15,4 0 32 0,0-3 13 16,4-5-25-16,1-1-58 0,2-5-2 16,0 2-12-16,-3-1 14 0,1 1 13 15,-4 0 2-15,-1 4-11 0,-3 4 17 16,-2 0-21-16,0 4-42 0,3 0-117 0,-2 4 28 15,1 6 80-15,4 3 35 0,-2 0 0 16,2 3 16-16,1 0 12 0,-1 1 1 16,4-3 3-16,-2-2 10 0,3-3-13 0,2-3 9 15,1-4-22-15,1-2-115 0,1-4-101 16,-1-9-74-16,1-2-150 16,-1-6 70-16,-2-5-8 0,1-3 0 0,-3-6 65 15,2-8-42-15</inkml:trace>
  <inkml:trace contextRef="#ctx0" brushRef="#br0" timeOffset="-50019.5">29961 14836 1064 0,'0'0'807'0,"0"0"-159"16,-14-63-217-16,7 45-104 0,0 6-76 16,3 6-105-16,0 6-146 0,1 0 0 15,-2 13-174-15,0 8 174 0,2 10 130 16,0 15-35-16,3 17-3 0,3 14-26 0,6 5-7 16,1-4-43-16,-3-10 3 0,-2-10-18 15,-5-7 0-15,0-10-1 0,0-14-75 16,-4-9-203-16,0-5-301 0,1-4-548 15,-1-6-793-15</inkml:trace>
  <inkml:trace contextRef="#ctx0" brushRef="#br0" timeOffset="-49124.34">30526 14780 2401 0,'0'0'442'0,"0"0"-172"16,0 0-59-16,0 0-36 0,0 0-99 15,0 0-76-15,0 0-191 0,0 0 191 16,0 0 22-16,0 0 71 0,10 74-14 16,-21-24-19-16,-2 11-13 0,0 8-28 15,3-3-18-15,5-15 15 0,5-15-3 16,1-16-11-16,8-2 17 0,-2 0-17 16,4-3 17-16,1-1-19 0,2-7 3 0,4-4 25 15,2-3 1-15,3-12-29 0,3-3-60 16,4-4 3-16,-2-5-6 0,-2-1 37 15,2-4-27-15,-6-2 31 0,-1 4 22 16,-3 3 27-16,-6 3-5 0,-1 6 22 0,-4 4 20 16,-4 4-26-16,1 5 6 0,-4 2-44 15,0 0-95-15,0 5-19 0,0 4 114 16,0 4 120-16,0 2-25 0,0 1-26 16,0 3-25-16,2-1-6 0,0 0-19 15,0-1-4-15,0-2-13 0,0-1 0 16,-1-3 11-16,1-4-13 0,0-2-209 15,4-5-232-15,0-5-538 0,-2-5-717 0</inkml:trace>
  <inkml:trace contextRef="#ctx0" brushRef="#br0" timeOffset="-48988.49">30805 14773 1269 0,'0'0'1186'0,"0"0"-895"0,0 0-291 0,0 0-26 16,0 0-190-16,0 0 145 0,0 0 59 15,0 0 12-15,-18 56 0 0,33-32-567 16,4-2-1171-16</inkml:trace>
  <inkml:trace contextRef="#ctx0" brushRef="#br0" timeOffset="-48523.09">31106 14916 2475 0,'0'0'560'0,"0"0"-241"15,0 0-100-15,-41-44-7 0,30 38-42 0,5 1-96 16,1 3-74-16,0 2-47 0,0 2-56 16,3 7 21-16,2 2 53 0,0 5 28 15,5 3 1-15,10 3 19 0,5 3 0 16,6 3-1-16,5 1-17 0,2 0-2 16,-4 1-14-16,-3-1-111 0,-3 0-10 15,-6-4-16-15,-7 0 37 0,-7-5 32 0,-3-2 48 16,-11-3 3-16,-4-3 32 0,-4-2 19 15,-4-3 0-15,-4-2 0 0,2-3 4 16,-1-2 2-16,2 0-6 0,1-1-6 16,5-2-11-16,4 0 17 0,1-1 20 15,8 1 31-15,4-4 35 0,1 2-29 16,7-2-76-16,9 0-38 0,6-6-4 16,3-2-85-16,7-6-23 0,3-1-26 15,-3-5-26-15,3-3-1 0,-2-3-49 16,-1-2 32-16,-1-3 120 0,-3-1 74 15,-6 3 26-15,-3 2 100 0,-5 6 140 0,-6 4 70 16,-3 8-53-16,-1 3 9 0,-3 5-2 16,-1 5-80-16,0 3-184 0,0 5-120 15,0 6-45-15,0 7 165 0,0 6 60 16,0 7 10-16,0 4-19 0,2 3-10 16,0 7-22-16,2 4-17 0,-4 7 17 0,0-4-19 15,-4-9-155-15,-7-3-340 0,3-18-671 16,-2-4-657-16</inkml:trace>
  <inkml:trace contextRef="#ctx0" brushRef="#br0" timeOffset="-48405.91">31549 15058 1201 0,'0'0'1833'0,"0"0"-1472"0,0 0-168 15,63-38-136-15,-40 36-57 0,0 2-44 16,2 7-54-16,-6 2-131 0,-5 3-1054 0</inkml:trace>
  <inkml:trace contextRef="#ctx0" brushRef="#br0" timeOffset="-47938.27">29559 16150 2872 0,'0'0'327'0,"0"0"-327"15,0 0-198-15,0 0 198 0,0 0 70 0,-4 68 55 16,1-39-42-16,0 1-3 0,3 2-14 16,0-2-15-16,0-2-9 0,6-4-30 15,0-1 1-15,1-6-10 0,2-5 19 16,-1-6-3-16,2-4 29 0,1-2 12 16,4-6-38-16,2-6-22 0,4-5-108 15,1-2 17-15,2-3 21 0,-1-2 54 0,2 2 16 16,2-2 25-16,1 5-25 0,-1-1 13 15,4 6-10-15,-3-1 10 0,1 8 22 16,-4 2 9-16,-5 2 16 0,-2 3-22 16,-3 1-36-16,-4 6 0 0,-1 3 14 15,-3 4 10-15,-4 1-4 0,-3 2-19 16,0 0-3-16,0-2-76 0,-9-4-312 16,0-4-637-16,0-7-1144 0</inkml:trace>
  <inkml:trace contextRef="#ctx0" brushRef="#br0" timeOffset="-47794.52">29702 15845 3402 0,'0'0'493'0,"0"0"-222"16,0 0-131-16,0 0-97 0,0 0-43 0,0 0-118 16,0 0-38-16,0 0 111 0,0 0 26 15,81 42-428-15,-41-14-1143 0</inkml:trace>
  <inkml:trace contextRef="#ctx0" brushRef="#br0" timeOffset="-46700.39">30710 16162 2674 0,'0'0'305'0,"0"0"-237"0,55-34-40 16,-32 21 14-16,-2-1-10 0,0-3-6 15,-2-3 5-15,1 0 5 0,-1-4-1 16,-3 1-13-16,-4-3 13 0,-3 4-16 15,-5 0-16-15,-4 3 29 0,0 4 35 16,-6 1-10-16,-6 4 19 0,0 3-22 16,-4 3-29-16,-2 4-6 0,-2 0-19 15,-1 8-1-15,-1 5-18 0,-1 2 4 0,1 6 13 16,4 2 2-16,2 2 3 16,6 3 0-16,5-2 9 0,5 1-8 15,5-3 24-15,7 0-6 0,7-4 3 0,4-3-3 16,4-4 4-16,1-5-1 0,1-6-25 15,3-2-82-15,-2-7-29 0,2-5-41 0,-4-5 12 16,1-3 3-16,-3-4 41 0,-3-2 54 16,-1-1 42-16,-2-1 13 0,-2 3 3 15,-2 0 26-15,-2 4-23 16,-5 5 48-16,-4 3-29 0,1 6 71 0,-5 2-4 16,0 3-64-16,-1 2-41 0,0 0-86 15,-2 4-31-15,-6 6 117 0,0 3 83 16,-3 3-3-16,0 6 2 0,0-1-60 15,4 6-7-15,-1-2-14 0,4 1 1 16,3-3-2-16,1-2 1 0,0-7 15 16,2-3-15-16,6-3 0 0,-1-7 22 0,5-1 21 15,1 0-44-15,4-9-10 0,2-3-78 16,1-4 5-16,1-3 48 0,-1 0-9 16,2-3 15-16,-2 0 23 0,1 3 4 15,-1-2 4-15,-2 5 8 0,-3-1 3 16,-6 6 13-16,-2 3 12 0,-4 5-19 0,-2 2-19 15,-1 1-73-15,-2 2-93 0,-6 5 38 16,-3 5 103-16,-3 5 25 16,-1 3 32-16,2 4-4 0,2 0-25 0,4 1-2 15,4 1 22-15,1-4-21 0,2-3-1 16,4-3 18-16,2-5-6 0,1-4 19 16,3-4 0-16,1-3 16 0,3-3 3 15,2-7-16-15,0-4-22 0,0-4-11 16,1-3 1-16,0-2-3 0,-1-1 19 15,0-2 10-15,-4 2 8 0,2 2-36 16,-2 1 42-16,-4 3-42 0,0 3 31 0,-2 3 2 16,-2 5 68-16,-2 5-17 15,-1 0-60-15,0 2-25 0,-1 0-132 0,2 7-20 16,0 3 111-16,5 2 41 0,-1 5 25 16,1 2 3-16,4 1-9 0,1 1 0 15,1-1-3-15,3-1-13 0,-3-3 10 16,3-1 6-16,1-5 0 0,-2-3-6 0,-3-4-1 15,3-3-12-15,-2-1-57 0,-1-9-9 16,3-4 9-16,-3-5-4 0,0-2 48 16,0-4 13-16,-1-4 19 0,3 0 6 15,-3 0 1-15,0 0 18 0,2 3 13 16,-3 3 22-16,2 3 75 0,-4 5-44 16,0 5 54-16,-2 4 20 0,-3 4-107 15,0 2-77-15,0 3-142 0,3 7 11 0,1 8 87 16,-1 6 44-16,3 8 44 0,-2 12-19 15,-3 14 12-15,-3 7-6 0,-1 3-18 16,-1-10-11-16,-2-12-1 0,1-12 0 16,-1-10-1-16,0-3 0 0,-1 3-34 15,-5-2-91-15,0-1-134 0,-3-7-251 16,-10-13-164-16,2-1-533 0</inkml:trace>
  <inkml:trace contextRef="#ctx0" brushRef="#br0" timeOffset="-45789.23">31791 16025 1823 0,'0'0'542'16,"0"0"-84"-16,25-52-160 0,-10 33-106 0,1 5-93 16,5-1-39-16,4 3 4 0,3 1-14 15,1 2 26-15,5 3-25 0,1 3-29 16,2 3-22-16,-2 3-25 0,0 5-7 16,-4 5-19-16,-6 2 4 0,-8 3 15 15,-9 1-3-15,-7 2-19 0,-2 0 35 16,-13-1 19-16,-5 2-2 0,-5-4 0 15,-1 1 2-15,-1-3 1 0,3-5-1 16,3 0 13-16,3-6-1 0,6-2-8 16,7-2 34-16,2-1 19 0,2-3 57 0,2-4-51 15,9-7-62-15,4-3-1 16,7-2-19-16,6-5-9 0,1-5-17 0,6-3-8 16,-2-3-17-16,-1-5-64 0,3-11 4 15,0-12-94-15,-5-6-11 0,-6 0 74 16,-9 17 161-16,-10 15 13 0,-2 18 148 0,-2 3 42 15,2-1-78-15,-3 1-14 0,0 1-25 16,0 4-31-16,0 5-30 0,0 4-25 16,0 2-25-16,-6 5-227 0,2 9 159 15,-2 7 93-15,-1 7 93 0,1 6-7 16,2 4-29-16,0 11 4 0,1 6-7 16,-2 11-10-16,2-3-28 0,0-13 19 15,3-11-3-15,0-14-16 0,0-6-16 16,0 0 2-16,0 0 14 0,0-3-16 15,0-6 0-15,3-7 0 0,1-3 28 16,5-2 61-16,0-8-35 0,6-4-42 0,3-6-12 16,2-1 0-16,0-3 0 0,1 2 0 15,2-2-15-15,-3 2 2 0,1 5 13 16,-1 0 18-16,-2 5-18 0,-3 0 28 16,-5 4-26-16,-1 2 36 0,-3 3-25 0,-3-1 9 15,-1 2-10-15,-1 2-12 16,0 0-82-16,0 3-57 0,1 3 63 0,2 3 76 15,-1 4 13-15,2 1 12 0,-1 1-6 16,5 0-3-16,-2-1-3 0,1-1-12 16,3-1 21-16,-3-1-3 0,1-4 10 15,-2 0-4-15,3-4 3 0,-4-3 13 16,-1 0 38-16,3-6-13 0,0-3-64 16,-1-5-2-16,3-4-2 0,-2-3 0 15,3-1-2-15,-2-2-10 0,4 2 14 16,-3 0 25-16,2 1-22 0,0 5-3 0,0 3 16 15,-2 2 6-15,0 3 3 0,-4 4 3 16,1 2-28-16,-2 2-6 0,0 1-91 16,1 8-32-16,2 6 53 0,-2 4 48 15,-1 7 12-15,0 8 15 0,-5 10 1 16,-5 12 0-16,-6 14-1 0,-8-1-18 0,1-3 18 16,-1-8 1-16,5-20 0 0,3-7 2 15,2-9-1-15,2-6 1 0,-7 3-2 16,2-3 0-16,-5 0-2 0,-1-4 2 15,0-4 28-15,1-4 7 0,2-4 22 16,2-2 12-16,1-7 16 0,6-4 22 16,4-3-35-16,2-5-3 0,5-4-38 15,12-4-3-15,3-4 16 0,10 0 2 16,4-3-46-16,8 1-15 0,5 1-119 16,2 5 50-16,4 7-68 0,-2 3-58 0,15 10-164 15,-14 4-344-15,-10 2-983 0</inkml:trace>
  <inkml:trace contextRef="#ctx0" brushRef="#br0" timeOffset="-45253.18">29902 16794 1467 0,'0'0'338'16,"0"0"-88"-16,0 0-137 0,0 0 59 16,0 0 57-16,0 0 3 0,0 0-29 15,0 0 5-15,0 0-26 0,0 0-74 16,0 0-73-16,75-36 3 0,7 14 6 15,43-9 7-15,25-4 24 0,16-2 1 16,7 2 31-16,-3 2 25 0,9-2 18 0,4 0-25 16,2 2-85-16,-1-2-18 0,-7 0-4 15,-10 1 1-15,-16 3-16 0,-18 4 0 16,-27 2 13-16,-28 6-13 0,-30 7 12 16,-20 5 4-16,-17 1 6 0,-7 3-13 15,-2 0 9-15,-2-2-21 0,-4-3-37 16,-15 2-55-16,-10-1-11 0,-24-1 22 15,-17 2-53-15,-16-2-83 0,2-1-149 0,25 2-354 16,20-2-1040-16</inkml:trace>
  <inkml:trace contextRef="#ctx0" brushRef="#br0" timeOffset="-44769.89">29503 15732 2126 0,'0'0'243'16,"0"0"-220"-16,0 0-23 0,0 0-36 15,0 0 36-15,0 0 97 0,0 0 87 0,-58-42 16 16,58 38-33-16,0-2-42 0,3 2-49 16,10-1-60-16,6 0-3 0,11-2-10 15,24 0 61-15,29-1 32 0,38 1 28 16,23 0 2-16,15 0-28 0,5 3-22 15,-4-3-10-15,6 3 6 0,1-1-6 16,-3-3 41-16,-8 3-38 0,-14-3-16 16,-17 0 9-16,-19 1-28 0,-17 1-9 15,-20 0-3-15,-18 2-20 0,-20 1 10 0,-11 0-10 16,-8 2-1-16,-4-1 2 0,1 1 1 16,-5 0-4-16,-4 1-10 0,0 0-67 15,-11 0-32-15,-5 0 15 0,-8 2 12 16,-6 1-131-16,-20 0-189 0,8 0-624 15,8-3-944-15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41:23.8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4088 5916 140 0,'0'0'630'0,"0"0"-438"15,0 0-94-15,0 0-4 0,0 0 13 16,0 0-19-16,0 0-3 0,0 0-26 16,0 0 6-16,0 0-17 0,-1-20-15 15,1 20 0-15,0-1 9 0,0 1 20 0,0 0 3 16,0 0-4-16,0 0 1 0,0 0-4 16,0 0-16-16,0 0-9 0,0 0-10 15,0 0-13-15,0 0-10 0,0 0-29 16,0 0-13-16,0 0-3 0,0 0-1 15,0 1 12-15,2 1 34 0,1 0 32 16,0-2 13-16,2 2-2 0,3-1 5 16,-1 1-12-16,0-1-13 0,3 0-1 15,-2 0 1-15,5-1 29 0,-1 0 9 16,3 2-9-16,2 0-26 0,3-2-3 16,1 1-4-16,1 0 7 0,3 0-13 15,2 0-11-15,-1 0 1 0,1 0-1 0,1 1 1 16,-1-2-2-16,-2 1-1 0,0 1 3 15,1-1-2-15,-3 0 0 0,0-1 0 0,-3 2 0 16,1-2 0-16,0 0 0 0,-1 0 0 16,2 2 16-16,-1 0-1 0,0-1-13 15,1-1 13-15,0 2-13 0,0 0 17 16,1-1-20-16,0 1 16 0,-1 0-13 16,1 1 16-16,-2-1 10 0,1-2-3 15,-1 0 10-15,-1 0-11 0,0 0 4 16,1 0 0-16,-3 0 4 0,0 0 2 15,-1 0-9-15,-1 0-7 0,0 1-16 16,0 1 10-16,1-1-13 0,-1 1 2 16,1 0 1-16,1 0 23 0,2 0-10 0,1-2 7 15,0 0-4-15,4 0-6 0,-1 0-1 16,0 0-8-16,-2-2-2 0,1 0 1 16,-1 0-1-16,-1 0 1 0,-2 1-2 15,1 1 2-15,-1-2-1 0,-2 1 13 16,0 1-15-16,-1 0-2 0,-2 0-1 0,0 0 0 15,1 0 3-15,-2 0 3 0,0 1 17 16,3 1 5-16,-4-2 4 0,2 0 3 16,0 0 6-16,-2 0 13 0,1-2 1 15,1 1 5-15,-3-1-3 0,1 2-19 16,0-2-16-16,0 1-18 0,1-1 1 16,-2 2-1-16,2-2-1 0,0 1 1 15,-1 1 1-15,2 0 2 0,-5-2 8 16,2 2-9-16,-3-2 17 0,-1 2 2 15,0-1 3-15,-2-1 3 0,-1 2 14 0,3-2-4 16,-2 2-10-16,0-2-6 0,2 2-3 16,1 0-6-16,0-1-10 0,2 0 16 15,-2 0-16-15,2 0 13 0,-2 0 3 16,-2-1-1-16,0 1 8 0,-3 1 2 16,-1-1 3-16,-1 1 7 0,-1 0 6 15,0-1 16-15,0 1 31 0,0 0-4 0,0 0-21 16,0 0-10-16,1 0-13 0,-1-1-15 15,0 0-25-15,0 1-3 0,0-1-10 16,0 1-25-16,0 0-110 0,-6-2-226 16,-2 0-638-16,-1-1-1595 0,31 13 2345 0</inkml:trace>
  <inkml:trace contextRef="#ctx0" brushRef="#br0" timeOffset="10946.88">7880 4619 950 0,'0'0'127'0,"0"0"-68"0,0 0 6 0,0 0 26 16,0 0-6-16,0 0 28 0,0 0 8 15,0 0 2-15,0 0 14 0,20-39 2 16,-19 36 11-16,-1 0-21 0,0 1-16 15,0 0 4-15,0-2-11 0,0 0-3 16,0 2-29-16,0-1-9 0,-1 1 2 16,0 0-3-16,0 1-15 0,0-1-11 15,1 2-3-15,-1 0-6 0,1 0 0 16,-1 0-13-16,0-1-4 0,1 0 1 16,-1 0 0-16,-1 0 0 0,1 0-11 0,0-1-1 15,-1 2-1-15,-1 0 0 0,2 0 0 16,-1 0-1-16,0 0-12 0,-1 0-6 15,0 0 0-15,-1 2-10 0,-2 1 4 0,-1 1 2 16,0 1 7-16,-5 3 0 0,-1 1 0 16,-1 3 3-16,-2 5-12 0,-4 2 25 15,-1 4-1-15,-2 3 0 0,-5 3-1 16,-1 5 0-16,-1 1-1 0,-3 3 3 16,-2 1 19-16,-2 3 1 0,2 0 2 15,-1-1-6-15,1 0 0 0,5-7 29 16,2-5 3-16,5-3 16 0,5-7 3 15,4-5 9-15,2-1-22 0,3-4-10 16,0-2-6-16,4 0-15 0,0-2-8 16,-1-1-14-16,2 1 12 0,1-5 0 0,2 2 3 15,-1 0 3-15,2-2-4 0,-1 0 8 16,1 0 8-16,0 0 7 0,0 0 0 16,0 0 3-16,0 0 3 0,0 0-44 15,0-4-120-15,4-3-130 0,1-3-148 16,5-7-297-16,-3 3-416 0</inkml:trace>
  <inkml:trace contextRef="#ctx0" brushRef="#br0" timeOffset="11396.82">7307 4879 2304 0,'0'0'246'0,"0"0"-165"16,0 0 6-16,0 0 19 0,0 0-29 15,0 0-77-15,0 0-3 0,0 0-45 16,0 0 19-16,0 0 29 0,0 0 16 16,-29 37-15-16,18-14 18 0,1 4-16 0,-2 2 0 15,-3 2 9-15,2 1 14 16,-3 1-3-16,-1 0 18 0,-1-4-2 0,3-3-7 15,1-3-3-15,1-4-7 0,4-5 17 16,1-4-1-16,5-3 3 0,0-5-15 16,2 3-10-16,1-5 0 0,0 0 13 15,2 0 12-15,4 0 10 0,9 0 3 16,5-5-6-16,5 1-13 0,8-4-7 0,4 1-25 16,4-3 10-16,0 1-10 0,2 0-3 15,-3-2-3-15,-1 3-10 0,-5 2-9 16,-2-2 6-16,-6 1 14 0,-3 3 1 15,-4-1-21-15,-4 2-16 0,-3 1 0 16,-4-1-13-16,-3 3-3 0,-3-1 3 16,-2-1-23-16,0-1-28 0,0 1-87 15,-4 1-121-15,-3-2-113 0,-13-2-64 0,3 1-253 16</inkml:trace>
  <inkml:trace contextRef="#ctx0" brushRef="#br0" timeOffset="11670.04">7330 4916 2206 0,'0'0'298'16,"0"0"-98"-16,0 0-200 0,0 0-32 16,0 0-62-16,0 0 94 0,0 0 132 15,0 0 16-15,0 0-26 0,70 55-6 16,-50-34-17-16,3 3-54 0,1-2 6 15,-1 1 19-15,1-1-42 0,-1-1-2 16,2-4-10-16,-3 0-13 0,-3-2 16 16,-2-5 0-16,-1 0-3 0,-2-1-3 0,-4-5-1 15,1 2-8-15,-6-2 9 0,0-1-13 16,0-2-105-16,-4-1-51 0,-1 0-90 16,-2 0-114-16,-6-1-277 0,1-4-917 0</inkml:trace>
  <inkml:trace contextRef="#ctx0" brushRef="#br0" timeOffset="17362.56">10765 4431 1486 0,'0'0'195'0,"0"0"-126"0,0 0 54 15,0 0 46-15,0 0 3 16,0 0-1-16,0 0 4 0,0 0 2 0,0 0-48 16,0 0-30-16,3-26-19 0,-3 24-19 15,0 2-13-15,0 0-3 0,0 0 0 16,0 0 6-16,0 0-10 0,0 0-15 16,0 0-26-16,0 0-10 0,0 0-18 15,0 0-17-15,0 0-19 0,-1 2-29 0,-3 5 33 16,-6 5 60-16,-4 7 38 0,-7 6 20 15,-5 4-23-15,-5 6-7 0,-5 5-24 16,-8 9-2-16,-11 10 11 0,7-5-3 16,4-6-8-16,6-9-2 0,12-12 13 15,-3 0-10-15,1 1 23 0,5-6 28 16,5-5 0-16,5-6 3 0,5-3-12 16,3-3-20-16,0-2-22 0,3-1-1 15,1-2-2-15,1 0 0 0,0 3 2 16,0-3 17-16,0 0 12 0,0 0 1 0,0 0-7 15,0-3-25-15,0 3-101 0,0-4-96 16,0-2-238-16,0-7-301 0,0 1-422 16</inkml:trace>
  <inkml:trace contextRef="#ctx0" brushRef="#br0" timeOffset="17729.04">10260 4709 1706 0,'0'0'305'16,"0"0"71"-16,0 0-101 0,0 0-43 16,0 0-43-16,0 0-52 0,0 0-105 15,0 0-32-15,0 0-76 0,0 0-14 16,0 0 90-16,-26 12 16 0,17 9 16 16,-3 0-32-16,3 6 0 0,-2-2 0 0,-2 2-2 15,4-2 2-15,-2 2 0 0,0-3 3 16,-2 0 20-16,3-5-8 0,-3 0 1 15,4-1 7-15,0-4 2 0,1-3 7 16,3-2 3-16,-1-4-19 0,3-1-12 16,1-1-2-16,2-1 1 0,0-2 0 15,-1 0 29-15,1 0 3 0,0 0-3 0,5 0 9 16,7 0 0-16,5-2 4 0,5-3-17 16,4 0-12-16,7-1-15 0,0-2 1 15,4 2-2-15,1-1 0 16,-1 3-3-16,-4-1-22 0,-1 2-1 0,-6 0 4 15,-5 2-95-15,-6-2-129 0,-6 0-149 16,-5-6-300-16,-4 2-387 0</inkml:trace>
  <inkml:trace contextRef="#ctx0" brushRef="#br0" timeOffset="17924.7">10266 4759 2504 0,'0'0'345'0,"0"0"-150"16,0 0-54-16,0 0-141 0,0 0-25 15,0 0 25-15,0 0 0 0,0 0 95 16,83 41-12-16,-50-13-9 0,4 5-74 16,14 17-125-16,-11-8-642 0,-9-9-1704 0</inkml:trace>
  <inkml:trace contextRef="#ctx0" brushRef="#br0" timeOffset="22778.07">19603 6004 1662 0,'0'0'214'16,"0"0"-175"-16,0 0 23 0,0 0 84 15,0 0 77-15,0 0-3 0,0 0-39 16,0 0-20-16,0 0-17 0,0 0-7 16,-15-13-44-16,15 11-90 0,0 0-2 0,2 0 22 15,-1 2-23-15,2-2 1 0,-1 2 0 16,-1-2 2-16,0 2 0 0,-1-1-1 15,1 1-2-15,0 0 0 0,0 0 2 16,2 0 14-16,0 0-14 0,2-1 0 16,5 0 10-16,3 0 7 0,0-1 7 15,6 0-4-15,3 2-6 0,6-2 3 16,0 2 0-16,6-1 0 0,1-1-6 16,4 0 3-16,3 0 6 0,5 1 3 15,-1-1-3-15,2 2 4 0,3 0-7 16,-1 0 3-16,11 2-6 0,10 3-13 0,8 0 0 15,4 1 13-15,-4-2-3 0,-7 1-1 16,-3-2 4-16,0-1 0 0,-1 0 3 16,1-2-7-16,-1 0 7 0,-3 1 0 15,0 1-6-15,-6-2 34 0,-11 1 3 16,-13-1 19-16,-8 0 17 0,-4 0-33 0,1 1-19 16,1-1-15-16,2 2-4 0,-3-2-13 15,-4 0-2-15,-3 2 0 0,-4-2-3 16,-1 0-9-16,-4 2-1 0,-1-1 1 15,-4 1 11-15,-1-2 1 0,-1 2 3 16,-1-2 22-16,1 0 6 0,-1 0 6 16,0 0 10-16,0 0 3 0,0 0-13 15,-2-2-31-15,-7 0-6 0,-17-9-208 16,2 2-374-16,-2-5-1144 0</inkml:trace>
  <inkml:trace contextRef="#ctx0" brushRef="#br0" timeOffset="33191.64">17291 5104 470 0,'0'0'1238'16,"0"0"-1049"-16,0 0-118 0,0 0 72 0,0 0-7 15,0 0-10-15,0 0 13 0,0 0-35 16,0 0-17-16,0-12-4 0,0 12-21 16,0 0-40-16,0 0-20 0,0 0 1 15,0 0 1-15,0 0 21 0,0 0 4 0,0 0 16 16,0 0 19-16,0 0 20 15,0 0 15-15,0 0 22 0,0 0 12 0,0-2-6 16,0-1-48-16,-1-2-28 0,0-2-10 16,1 0-13-16,0-4 0 0,1-1-5 15,7-4-5-15,6-6-17 0,12-3 18 16,10-4 0-16,26-11 9 0,34-7-9 16,28-12-18-16,17 1 15 0,2 5-14 15,-9 9 14-15,-18 10-15 0,-5 4 1 16,-10 6 8-16,-13 5 3 0,-11 4 2 15,-22 6-2-15,-19 2-12 0,-13 4-1 0,-10 1 0 16,0 2-2-16,-5 0 0 0,-1-2-14 16,-5 2-25-16,-2 0-21 0,0 0 5 15,0 0 1-15,-7 0-17 0,-2 0 19 16,-4 0-31-16,-1 2-39 0,0 0-54 16,-3-1-84-16,4 1-85 0,2 2-138 0,-4-1-171 15,6 0-652-15</inkml:trace>
  <inkml:trace contextRef="#ctx0" brushRef="#br0" timeOffset="33559.05">18329 4403 1342 0,'0'0'608'16,"0"0"-456"-16,0 0 72 0,0 0-14 0,0 0 3 15,0 0 12-15,0 0-132 0,0 0-61 16,0 0-32-16,0 0-3 0,0 0-36 16,52-43-6-16,-30 44 0 0,3 6 26 15,6 3 19-15,-1 5 34 0,2 0 5 0,-3 5-1 16,-1 2-34-16,-5 1 8 0,-7 1-12 16,-2 0 0-16,-6 1 1 0,-6 1-1 15,-2 0 3-15,-9 0 9 0,-2-1 1 16,-4 1 0-16,-3-2-10 0,2-3 0 15,-1-3 13-15,4-3-15 0,0-2 12 16,4-2-13-16,0-4 26 0,4 1 12 16,-2-4-12-16,1-1-23 0,3 1 13 15,0-2-14-15,1 0 0 0,1 0-1 0,0-2 0 16,1 0 22-16,0 0 12 0,0 0-35 16,0 0-99-16,3-12-196 0,1 5-395 15,3-6-1061-15</inkml:trace>
  <inkml:trace contextRef="#ctx0" brushRef="#br0" timeOffset="34697.97">19250 4168 1542 0,'0'0'209'15,"0"0"-190"-15,0 0 30 0,0 0 74 16,0 0-16-16,3-48-13 0,-3 40 114 16,-1-1-40-16,-2 2-20 0,-2 2-6 15,1-2-26-15,0 2 28 0,-3 2-70 16,-3 1-9-16,0 1-65 0,-5 1-45 15,-4 1-3-15,-3 6 6 0,-2 3 10 16,-3 2 10-16,2 2-4 0,4 1 0 16,1 1 7-16,6-2-13 0,6-1 0 15,5 1 3-15,3 1 29 0,9 1 48 16,9-1 26-16,6 0 13 0,9 1-33 16,4-1-22-16,3-1-19 0,-1-1-13 15,-6 0-96-15,-4-1-16 0,-8 0-4 0,-10 0 13 16,-6-2 13-16,-5-1 57 0,-9 1 33 15,-8-1 23-15,-5-1 13 0,-4-3-4 0,-6 1-6 16,1-3 22-16,-4-2 26 0,4-1 61 16,-1 0 12-16,7-5 0 0,1-1 6 15,5-1-7-15,5 2-23 0,2-2-12 16,6 1-33-16,3 2-34 0,3 0-44 16,0-2-6-16,0 4-51 0,4-1-103 15,4 1-84-15,0 2-69 0,-1 0-236 16,2 2-212-16,-4 2-497 0</inkml:trace>
  <inkml:trace contextRef="#ctx0" brushRef="#br0" timeOffset="35825.78">19551 4175 1592 0,'0'0'1003'0,"0"0"-800"16,0 0-42-16,0 0 2 0,0 0-16 15,0 0-29-15,0 0-118 0,0 0-16 16,0 0-73-16,0 0 89 0,-9 7 16 16,3 10-3-16,-3 4 0 0,5 0 6 15,1 0-19-15,2-2 0 0,1-4 1 0,0-1 0 16,0-4 1-16,2-2 14 0,0-4-13 15,-1-1 13-15,2-1 13 0,5-2 28 16,-1 0 28-16,3-9-21 0,4-2-64 16,2-5-32-16,1-1 0 0,-3-4 4 0,2 1 25 15,-2 1-16-15,-4 2 6 0,1 2-6 16,-4 4 19-16,-1 3 1 0,-2 5 1 16,-3 1-2-16,0 2-22 0,0 0-93 15,0 5-54-15,3 3 124 0,-1 3 44 16,3 3 1-16,0 4 13 0,0-1 6 15,4 2 10-15,0-2-26 0,3-1 29 16,2-3-3-16,-2-1-3 0,3-5 18 16,1-2 1-16,0-5-1 0,1 0 7 15,-2-5-9-15,3-6-36 0,-1-3-6 16,0-5-76-16,-2-2-39 0,-1-5 29 0,-3-2-20 16,1-5-57-16,-3-3-24 15,1-5-64-15,-2 0 8 0,-1 2 117 0,-5 0 55 16,-3 5 71-16,0 5 110 0,-5 7 19 15,-5 3 1-15,2 4-1 0,-1 3-16 0,3 4 9 16,1 2 7-16,-1 3-1 0,2-1-16 16,2 3-22-16,0 0-29 0,1 1-61 15,-3 0-64-15,0 1-9 0,-4 4 28 16,0 0 23-16,0 0 20 0,2 2-1 16,2-4-20-16,0 0-22 0,2 0 29 15,-2 0 16-15,3-2-2 0,0 3 4 16,-1-1-1-16,1 0 1 0,0 1 14 15,-1 1 17-15,1 1-1 0,-1 2 6 16,0 2 23-16,2 2-4 0,0 4-22 16,0 0-6-16,1 2 15 0,3 5-12 15,3 0-6-15,5 2 5 0,-3 0 4 0,4 2-19 16,-2 0-13-16,-2 0 23 0,-2 0-26 16,1 0 19-16,-4-5-16 0,-3-3-1 15,0-3 1-15,0-4 0 0,-1-4 16 16,0-2-16-16,0-2 0 0,0-2 9 0,0-2 10 15,0 0 23-15,0 0 5 0,0 0 10 16,0 0-3-16,0-2-1 0,0-1-27 16,0-1-27-16,-1 0 13 0,0-3 10 15,1 3-23-15,-1-3-1 0,1 2 15 16,0-2-14-16,0 0-2 0,0-1 1 16,0 0-1-16,0 2 0 0,0-2-2 15,0 1 2-15,0 2 1 0,0 1-1 16,0 1-1-16,0 0-1 0,0 2 0 15,0 0-14-15,0 1-2 0,0 0-14 16,0 0 4-16,0 0 0 0,0 0-7 0,0 0 7 16,0 0-10-16,0 0 10 15,0 0 6-15,0 0 19 0,0 0 3 0,0 0 26 16,0 0 8-16,0 0 10 0,0 0 7 16,0-2 5-16,0 1 4 0,0-1-60 0,0-1 0 15,0-1-19-15,0 2-81 0,-3-2-222 16,-7-2-301-16,3 1-930 0,27 34 173 15</inkml:trace>
  <inkml:trace contextRef="#ctx0" brushRef="#br0" timeOffset="36210.21">19965 4141 59 0,'0'0'2146'0,"0"0"-1819"16,0 0-166-16,0 0 58 0,13-46-68 16,0 39-81-16,1 0-3 0,4 0-29 0,2 3 7 15,2 2-29-15,2 2-16 0,1 3-19 16,-2 4 6-16,1 3 13 0,0 5 26 15,-8 2-26-15,-2 2 0 0,-7 4-16 16,-4 0-16-16,-4 1 6 0,-10-2 13 16,-7-1-5-16,-3-2 17 0,-4-1 2 15,-5-4 14-15,0-1 8 0,-2-5-4 16,4-2 0-16,2-3-16 0,4-1 23 16,4-2 9-16,2 0 6 0,3-3-3 15,4-1 7-15,2 0-17 0,3-2-28 0,2-1-40 16,2-1-215-16,3-2-130 0,14-4-157 15,-2 2-527-15</inkml:trace>
  <inkml:trace contextRef="#ctx0" brushRef="#br0" timeOffset="36575.08">20433 3995 1774 0,'0'0'319'0,"0"0"-54"0,0 0 13 16,0 0-27-16,0 0-55 0,0 0-65 16,0 0-35-16,0 0-68 0,0 0-28 0,-64-36-14 15,47 41 10-15,0 4-12 0,0-1 14 16,6 3-23-16,1-1 2 0,4 1-15 16,5-1 28-16,1 2 10 0,6 3 26 15,6 1-7-15,5-1 23 0,5 2-10 16,3 1-10-16,0-2-22 0,-1 0-63 15,-4-2-61-15,-4-1-11 0,-5-3-6 16,-6 1 38-16,-4-5 42 0,-1 1 22 0,-5-2 39 16,-6-1 35-16,-5-1 3 0,-2 0-6 15,-4-3-3-15,-1 0-3 0,-1 0 38 16,0 0-3-16,0 0 0 0,-1 0-32 16,3 0-26-16,5 0-2 0,3 1-1 0,4-1-12 15,5 1-4-15,5-1-23 0,1 0-241 16,21-2-240-16,-2-4-645 0</inkml:trace>
  <inkml:trace contextRef="#ctx0" brushRef="#br0" timeOffset="36858.81">20567 3774 2024 0,'0'0'418'0,"0"0"-208"16,0 0 12-16,0 0-7 0,0 0-215 16,0 0 0-16,0 0-128 0,0 0 25 15,0 0 103-15,0 0 122 0,9 48-22 0,-5-24-1 16,1 3-54-16,2 4 15 16,-2 0-9-16,-1 2-9 0,-2 1-11 0,0-1-27 15,-2 0-1-15,0-1 19 0,0-3-22 16,-2-4-79-16,0-4-123 0,0-4-102 15,-2-3-86-15,1-4-103 0,-2-5-50 16,1-2-43-16,-1-3-76 0</inkml:trace>
  <inkml:trace contextRef="#ctx0" brushRef="#br0" timeOffset="37073.65">20535 4139 400 0,'0'0'476'0,"0"0"-7"0,-2-60-72 16,3 43 2-16,6 0-104 0,4 2-124 15,0 1-65-15,6-1-28 0,2 3-8 0,2 0-37 16,5 3 18-16,3 3-16 0,-1 1-6 15,3 3-13-15,-2 2-16 0,-3 0-16 16,0 4-10-16,-6 3-9 0,-3 4 32 0,-4 0 3 16,0 3 16-16,-6 1 6 15,-3 1 4-15,-1 0-13 0,-2-1-10 0,-1 0 16 16,0-1-6-16,-2-2 0 0,-2 0 6 16,2 0-15-16,-2-3-4 0,1-2-71 15,1-1-102-15,2-3-198 0,0-1-352 16,0-2-931-16</inkml:trace>
  <inkml:trace contextRef="#ctx0" brushRef="#br0" timeOffset="37233.99">20909 3752 2338 0,'0'0'345'15,"0"0"-174"-15,0 0 2 0,0 0-3 16,0 0-42-16,0 0-52 0,0 0-76 15,0 0-54-15,0 0-118 0,0 0-24 16,0 0 148-16,-2 3-180 0,1 16-831 0</inkml:trace>
  <inkml:trace contextRef="#ctx0" brushRef="#br0" timeOffset="37513.98">21069 3618 2538 0,'0'0'332'0,"0"0"-139"0,0 0 62 0,0 0-35 16,0 0-220-16,0 0-13 0,0 0-16 15,0 0 29-15,0 0 64 0,16 56 12 0,-9-26-19 16,1 4-29-16,0 1 32 15,-1 2-22-15,1-1-36 0,-3 2-2 0,-2-4-13 16,0 1-65-16,-2-4-128 0,-1-2-192 16,-5-5-359-16,-2-7-719 0</inkml:trace>
  <inkml:trace contextRef="#ctx0" brushRef="#br0" timeOffset="38124.86">21150 3902 1944 0,'0'0'338'0,"0"0"-157"0,0 0 58 0,61-39-21 16,-40 31-80-16,0 1-48 0,-1 1-26 15,-2 5-58-15,-3 1-6 0,-4 2-51 16,1 9 9-16,-6 2 39 0,-3 5 2 16,-3 2-27-16,-6 2-21 0,-8 1 24 15,-2 0 12-15,-7 0 10 0,1-3-20 0,0 1 22 16,1-4-1-16,3-5 0 0,5-1 2 15,1-3 32-15,6-2-16 0,2-2 16 16,1-3-29-16,2-1 17 0,1 0 44 16,4 0 38-16,4-3 6 0,6-2-60 15,3-4-32-15,5-2-3 0,1-2-13 16,0-1-10-16,0-2-25 0,-2-3-57 16,1 0-20-16,-3-4 22 0,0 4 39 0,-3-2 51 15,-3 1 1-15,-1 3 0 0,-1 1 12 16,-3 3 22-16,-3 3-33 0,2 1 104 15,-3 4-20-15,-1 2-38 0,-1 3-26 16,-1 0-22-16,0 0-115 0,1 4-64 16,0 3 128-16,1 2 51 0,1 3 3 15,-2 0 17-15,0 5 8 0,0-2-2 0,1 3-4 16,1 0 4-16,-1 1-10 0,3-2-3 16,-2-3-11-16,1 1 33 0,1-5-22 15,2-3 9-15,-2-1 13 0,2-2 13 16,-2-4 0-16,2 0 6 0,1-1 3 15,-1-6-50-15,-1-4-7 0,2-1-16 16,-4-1-29-16,0-1 45 0,0-1-28 0,-2 1 28 16,0-1 2-16,0-2 4 0,1 3-3 15,0 0-3-15,1 3 19 0,-1 1-3 16,0 2-16-16,-1 4 35 0,0-2 19 16,1 3-38-16,-3 3 0 0,1-3-16 15,-2 3-48-15,0 0-47 0,0 0-45 16,0 3-26-16,0 2 147 0,0 0 19 15,-2 1 3-15,-2 0 29 0,1-1-13 16,-1 2-19-16,2-3-10 0,-1-1-462 16,0-2-640-16</inkml:trace>
  <inkml:trace contextRef="#ctx0" brushRef="#br0" timeOffset="39540.87">21616 3802 212 0,'0'0'352'16,"0"0"-81"-16,0 0 19 0,0 0-33 0,0 0-46 15,0 0-71-15,0 0-32 0,0 0 41 16,0 0 29-16,0 0-16 0,0 0-20 16,0-28-22-16,0 25-1 0,0-1-16 15,0-1 0-15,0 3 0 0,1 1 6 16,-1-1-17-16,0 1-25 0,0 1-6 0,0 0-23 16,0 0-38-16,0 0-25 0,1 0-45 15,1 3-39-15,0 4 55 0,4 1 54 16,-1 3 102-16,0 4-22 0,0-1-36 15,2 3-5-15,-2 0-14 0,1-1 13 16,-1 1-12-16,1-1-7 0,-2 0 9 16,1 0-25-16,2-2 16 0,0 1 7 15,-1-3-14-15,3-2 9 0,0-1-21 16,4-5-155-16,-2 2-173 0,4-3-177 16,0-6-256-16,-3-7-634 0</inkml:trace>
  <inkml:trace contextRef="#ctx0" brushRef="#br0" timeOffset="39803.48">21816 3468 1960 0,'0'0'350'16,"0"0"-118"-16,0 0-51 0,0 0-136 15,0 0-45-15,0 0-48 0,0 0 48 16,0 0 84-16,0 0 76 0,-1 49-9 15,1-27-42-15,0 2-23 0,0 2-23 16,3 3 7-16,2 3-12 0,2-1-33 16,-1 4-9-16,1-1 22 0,-1 0-3 15,0-1-20-15,-2-4-11 0,-2 0-1 16,-1-4-3-16,-1-2-165 0,-1-5-176 16,-5-3-222-16,-9-7-263 0,1-2-661 15</inkml:trace>
  <inkml:trace contextRef="#ctx0" brushRef="#br0" timeOffset="39989.44">21775 3785 1767 0,'0'0'389'0,"0"0"-155"0,0 0-37 0,0 0-17 15,58-54-83-15,-36 44-14 0,4 2 17 16,0 1 12-16,5 3 22 0,-2 3-39 16,2 1-25-16,-3 4-44 0,-2 4 24 15,-2 4-18-15,-4 1-19 0,-7 1-11 16,-2 2-2-16,-6 4-2 0,-4-1 0 15,-1-1-17-15,-3 0 6 0,-8-1-76 16,1-2-102-16,-6-2-245 0,2-5-382 16,5-4-1058-16</inkml:trace>
  <inkml:trace contextRef="#ctx0" brushRef="#br0" timeOffset="40152">22135 3552 2568 0,'0'0'480'16,"0"0"-346"-16,0 0-45 0,0 0 20 16,0 0-109-16,0 0-38 0,0 0-122 15,0 0 29-15,0 0 115 0,0 0 14 16,-19 37-368-16,19-17-666 0</inkml:trace>
  <inkml:trace contextRef="#ctx0" brushRef="#br0" timeOffset="41140.58">22396 3635 2436 0,'0'0'676'0,"0"0"-437"16,0 0-108-16,0 0-5 0,0 0-41 15,0 0-85-15,0 0-57 0,0 0 19 0,-54-1 25 16,44 15 0-16,2 5 11 0,4-1-10 15,3 5 12-15,1-1 12 0,5 3 1 16,5-1 15-16,4-1-2 0,3-1-26 16,0-4-92-16,-2-2-35 0,0-5-106 15,-2-3-46-15,-4-4-20 0,-2-3 41 16,-2-1 57-16,-2-7 152 0,-1-4 4 16,-2-2 25-16,0-4 20 0,0-4 23 15,0-1 13-15,0-3 71 0,0-3 42 16,3 3-1-16,4-1-12 0,0 2-23 0,1 2 6 15,3 5-23-15,-1 2-25 0,3 1-17 16,-3 5-28-16,1 0-3 0,2 5-23 16,-3 1-25-16,1 1-14 0,0 2-25 15,2 3 3-15,-1 6 13 0,1 3 22 16,0 5 23-16,0 3 3 0,0 1 0 16,-1 4 0-16,-4-2 0 0,-3-1 0 0,-3 0-13 15,-2-4 11-15,0 0 0 0,-5-4 2 16,-2-1-1-16,-3-5 1 0,3-1 12 15,0-3 20-15,-1-3 22 0,3-1 10 16,-1-1 52-16,0-6-11 0,4-3-15 16,1-4-52-16,1-3-3 0,3-3-32 15,9-1-3-15,2-1-16 0,5 1-9 16,1 0-1-16,3 2 23 0,1 2 2 0,-1 3-41 16,-1 2 41-16,0 2-31 0,-1 3 10 15,-1 1 3-15,-2 2 19 0,-3 2-1 16,-4 2-24-16,-2 0-23 0,-4 4-25 15,-1 4 13-15,-1 4 60 0,-2 1 42 16,-1 4 9-16,0-1 6 0,-4 4-2 16,0 1-1-16,-3-3-19 0,0 0-9 0,1-2-1 15,3-3 4-15,-2-1-13 0,3-2-4 16,0-5 7-16,1-1-6 0,1-3-10 16,0-1 26-16,0 0 63 0,4-3 28 15,4-2 3-15,5-7-91 0,2-2-32 16,5-5-3-16,4-3 2 0,2-4-12 0,2-3-19 15,5-2-53-15,-1 0-32 0,2-1 32 16,-1 2 30-16,-4 3 53 0,-3 2 4 16,-2 2-2-16,-9 3 19 0,0 4 63 15,-5 2 13-15,-5 1 3 0,-2 6-13 16,-3-1-22-16,0 4-6 0,-1 0-9 16,-6 2-48-16,-6 2-82 0,-7 3-34 15,-4 3 59-15,-6 3 44 0,1 0 10 16,1 2-16-16,6 2 16 0,6 1-22 0,4 1-4 15,5 2 29-15,5 0 17 16,2 4-14-16,8 0 51 0,7 0-22 0,9 1 9 16,6 0 9-16,8 4-25 0,6 1-25 15,2-1-1-15,-1-1-21 0,-4-2-41 16,-5-3-38-16,-9-3 13 0,-7-2-7 16,-11-1 28-16,-4-3 13 0,-5-2 19 0,-11-1 35 15,-5-1 0-15,-7-2 38 0,-3-1-6 16,-7-3-4-16,-4 0-24 0,-1-1 18 15,-1 0 82-15,-1 0-59 0,2 0-21 16,3 0-24-16,5 1-13 0,2 2 10 16,5 1-25-16,1 3-396 0,5-3-795 15,6-1-735-15</inkml:trace>
  <inkml:trace contextRef="#ctx0" brushRef="#br0" timeOffset="41956.4">19719 4682 1633 0,'0'0'234'15,"0"0"-166"-15,0 0-26 0,0 0 36 16,0 0 19-16,0 0-39 0,0 0-12 16,0 0 77-16,0 0 0 0,0 0-7 0,0 0-36 15,48-28-22-15,-32 24 7 0,2 0 2 16,5-1 10-16,4-1 32 0,8-1 38 15,5-4 3-15,6 1-10 0,16-5-26 0,17-3-22 16,18-3-16-16,9-2-10 0,0 0 0 16,-1 3-7-16,1 3 14 15,3 1-26-15,6 1-9 0,2-2-10 0,1 2 6 16,-1 0-6-16,-4-1-6 0,-2 1-21 16,-4-1 2-16,-4-1 10 0,-3-3-10 15,-3 1 15-15,-9-2-18 0,-2 1-1 16,-10 0 1-16,-5 1 0 0,-9 2 1 15,-14 2 2-15,-11 5 13 0,-12 1 3 16,-4 0 5-16,1 1-24 0,3-1 1 0,-2 1 3 16,-7 1 8-16,-3 4 0 15,-4-1 13-15,-4 1 6 0,-2 1-16 0,-2 0-15 16,-1 2-19-16,0 0-18 0,0 0-13 16,0 0-3-16,0 0-15 0,0 2-69 15,-2 2-106-15,-3 1 32 0,-9 1-167 16,-1 0-371-16,3-2-1136 0</inkml:trace>
  <inkml:trace contextRef="#ctx0" brushRef="#br0" timeOffset="49156.14">12037 6711 310 0,'0'0'525'16,"0"0"-144"-16,0 0-117 0,0 0-72 15,0 0-20-15,0 0-23 0,0 0-29 16,0 0-23-16,0 0-16 0,0 0-22 16,0 0-14-16,0 0-3 0,0 0-7 0,0 0-2 15,0 0-14-15,0 0-17 0,0 0 2 16,0 0 21-16,0 0-5 0,0 0-4 15,2 0-16-15,4-2 1 0,6 0 0 16,5-1 12-16,4 1-10 0,7-3-2 16,5 3-1-16,3-1-1 0,3 0 1 15,1 2 0-15,-1 0 0 0,-4 1 0 0,-5 0 0 16,-3 0-2-16,-7 0 1 0,-5 1-12 16,-4 0-6-16,-7 0-4 0,-1-1 4 15,-3 0 19-15,0 0 34 0,0 0 34 16,0 0 45-16,0 0 73 0,0 0-3 15,0 0-55-15,0 0-64 0,0 0-33 16,-2-1-15-16,1 0-16 0,-1 1 0 16,1 0-2-16,1-1-14 0,0 0-3 15,0 1-6-15,0 0-10 0,0 0-13 16,0 0-122-16,-2-2-332 0,0 0-687 0,12 10-160 16</inkml:trace>
  <inkml:trace contextRef="#ctx0" brushRef="#br0" timeOffset="50622.71">13774 6713 111 0,'0'0'241'0,"0"0"-114"16,0 0 7-16,0 0 16 0,0 0 26 15,0 0 19-15,0 0-19 0,0 0-29 16,0 0-17-16,0 0 7 0,-29-4 6 15,27 4-1-15,0-1-5 0,-1-1-31 16,2 1-25-16,-1 0-19 0,2 0 6 16,0 1-10-16,0 0-19 0,0 0-17 15,0 0-21-15,0 0 1 0,0 0 2 0,0 0 18 16,0 0 1-16,0 0 0 0,0 0-4 16,0 0 0-16,0 0 4 0,0 0 2 15,0 0-2-15,0 0 6 0,0 0 10 16,0 0 6-16,0 0-7 0,2 0-12 15,4 0-4-15,2 0 4 0,5 0 6 16,4 0 0-16,6 0 0 0,4 0-9 0,8 0-1 16,4 0 0-16,8-4 1 0,13 2 2 15,15 0-22-15,14 0 1 0,6-1-1 16,-6 2 0-16,-6 0 8 0,-11 0-11 16,-5 1-4-16,-4-1 1 0,-4 1 1 15,-12 0 1-15,-10 0-1 0,-10 0 1 16,-1 0 0-16,1 0-2 0,1 0 3 0,2 2-3 15,-5-1 2-15,-5 0 0 0,-2 0 1 16,-4 0 4-16,-3-1 15 0,-1 0 6 16,-3 0-2-16,-3 0 9 0,-1 0 9 15,2 0 3-15,-4 0 11 0,0 0-1 16,0 0 6-16,-1 0-10 0,0 0-8 16,0 0-14-16,0 0-9 0,1 0-17 15,-1 0 0-15,0-1-2 0,0 1-15 16,0-1-1-16,0 1-3 0,0 0 0 15,0 0 6-15,0 0 10 0,0 0 0 0,0 0 2 16,0 0 0-16,0 0-2 0,-13 0-31 16,1-4-476-16,-8-3-1984 0,65 19 1921 0</inkml:trace>
  <inkml:trace contextRef="#ctx0" brushRef="#br0" timeOffset="68935.19">18974 1177 280 0,'0'0'463'15,"0"0"-202"-15,0 0-39 0,0 0-4 16,0 0-29-16,0 0-50 0,0 0 7 0,0 0 17 16,0 0 60-16,0 0-42 0,-16-21-35 15,16 18-30-15,0 1-13 0,0-1-17 16,1-1-25-16,2-2-42 0,2 2-18 15,1-2 14-15,-1-1 29 0,4 3 0 16,-1-4-43-16,3 4 0 0,-2-3-1 0,5 1-15 16,-2-1-13-16,6 2 25 0,0 1-38 15,5-2 25-15,1 0-20 0,4 2-8 16,-1 0 24-16,-1 3 4 0,1 1-6 16,-5 0-20-16,-3 0 3 0,-6 4-15 15,0 3-53-15,-9 3 20 0,-2 2 35 16,-2 2 33-16,-7 1 19 0,-7 3 13 15,-2 0-10-15,-2 2 20 0,-3-1-7 16,2-1 7-16,0-1-20 0,3-2-1 16,0-1 24-16,6-1-24 0,-2-1 27 15,5 0-16-15,-2-1 6 0,5 0-19 0,-2 1 0 16,-1 0-2-16,3 3 2 0,-1 0 14 16,0 1-12-16,-2 5 40 0,-6 10-42 15,0-4-426-15,1-2-1089 0</inkml:trace>
  <inkml:trace contextRef="#ctx0" brushRef="#br0" timeOffset="69103.85">19052 1673 2496 0,'0'0'422'0,"0"0"-134"0,0 0-90 16,0 0 18-16,0 0-8 0,0 0-110 15,0 0-98-15,0 0-26 0,0 0-56 16,0 0-41-16,2 7-42 0,0 1 124 15,1-2 22-15,0 2-156 0,4 0-399 16,-3-1-428-16,-2-4-625 0,-25-50 1535 0</inkml:trace>
  <inkml:trace contextRef="#ctx0" brushRef="#br0" timeOffset="69720.92">19717 1303 1271 0,'0'0'293'0,"0"0"-156"0,0 0 97 15,0 0 28-15,13-52 1 0,-13 40-73 16,0 3 19-16,-4 0-29 0,-2-1-52 0,-6 4-48 16,2 0-35-16,-7 3-45 0,-1 1-55 15,-4 2-9-15,-3 2 26 0,-2 4 19 16,1 3 18-16,4 3-31 0,1 3 16 15,3-1-3-15,4 3-4 0,6-1-22 16,2 0 23-16,1-2 19 0,5 1 3 0,1-1 18 16,8-2-17-16,-1-1 27 0,4-2-9 15,0-2 45-15,2-2-6 0,3-4-4 16,-1-1-6-16,2 0-3 0,-3-4-14 16,2-2-8-16,-1-2-11 0,0-4 11 15,-4 0-7-15,2 0-14 0,-6-2 20 16,0 1-9-16,-1 1 3 0,-3 1 9 15,1 2 13-15,-3 2-12 0,0 2-23 16,-1 2 25-16,-1 2 1 0,0-1-29 16,0 2-52-16,0 0-56 0,0 0-86 15,0 5-40-15,0 2 122 0,0 4 112 0,0 2 1 16,1 3 12-16,1-2 9 0,1 1-3 16,2-1-6-16,3-2 7 0,0 0 15 15,2-1-10-15,1-4 11 0,2 0-36 16,2-4-183-16,-1-3-120 0,3 0-172 15,1-5-78-15,3-10-235 0,-1 3 9 0</inkml:trace>
  <inkml:trace contextRef="#ctx0" brushRef="#br0" timeOffset="70123.25">19955 1209 821 0,'0'0'378'0,"0"0"-72"0,0 0-11 16,0 0-32-16,0 0-263 0,0 0-123 15,0 0 26-15,0 0 67 0,0 0 30 16,0 0 35-16,-32 51-19 0,30-34 4 15,-2 2 38-15,4-2-9 0,-1 0 19 16,1-1 10-16,-1-3-23 0,0 1-16 16,0-5 26-16,-1-2 3 0,1-2-23 0,0-1 10 15,1-2 9-15,0-2 46 0,0 0 77 16,0 0 118-16,-1-4 74 0,1-3-151 16,0-3-210-16,0-3-17 0,3-2-2 15,3-3-9-15,7-1-40 0,-1-1 34 16,2 0-22-16,5 1 35 0,1 2-41 15,-1 2-1-15,2 5 14 0,-2 3-62 0,-1 2 49 16,-1 2 18-16,-2 3-5 0,-2 0-20 16,0 5-20-16,-4 2 14 0,2 4 9 15,-4 1 22-15,-2 2 4 0,-1 2 22 16,-2 2 0-16,-2-1 45 0,0-1-29 16,0 0 25-16,-3-2-8 0,-1-2-31 15,1-3 25-15,1-3-5 0,1-1 17 16,0-3-20-16,1-1 0 0,0 0 3 15,0-1 7-15,0 0 12 0,0 0 26 0,0 0-67 16,0-2-118-16,7-5-368 0,1-2-707 16,0 2-481-16</inkml:trace>
  <inkml:trace contextRef="#ctx0" brushRef="#br0" timeOffset="70621.78">20585 1196 1076 0,'0'0'446'0,"0"0"-205"16,0 0 41-16,0 0 26 0,0 0-43 16,26-45-37-16,-24 40 20 0,-1-1-57 15,-1 1-47-15,0 1-8 0,0 2-25 0,-3-1-70 16,-5 1-41-16,-3 1-51 0,-5 1-2 16,-5 1 27-16,-4 4 26 0,-3 1 8 15,2 3-5-15,0 1-3 0,0 1 24 16,5 1-24-16,6 3-25 0,1 2 9 15,4 0-3-15,6 1-6 0,4 2 25 16,1 3 15-16,12 0 20 0,6-3 10 16,7 0-1-16,6-3 10 0,3-1-23 15,3-5-6-15,-1 0-3 0,0-5-19 16,-7-3 19-16,-2 2-22 0,-6-5-2 0,-3 0-1 16,-8 0 3-16,-2 0 16 0,-4 0 15 15,-4 0 13-15,-1 0 13 0,0 0 2 16,0-5-58-16,0 4-1 0,-4-2-43 15,-1 1-26-15,-1 0 3 0,1 1 9 16,1 1-6-16,-1 0-26 0,-1 0 17 16,1 3-278-16,2 1-360 0,1-3-829 0</inkml:trace>
  <inkml:trace contextRef="#ctx0" brushRef="#br0" timeOffset="74818.92">21308 965 1443 0,'0'0'260'0,"0"0"-59"15,0 0 14-15,0 0 40 0,0 0-87 16,0 0 23-16,0 0 34 0,0 0-27 15,0 0-89-15,0 0-23 0,-5-42-10 0,4 42-53 16,-4 0-23-16,-1 3-48 0,-6 3-16 16,-2 4 4-16,-8 5 15 0,-5 5 29 15,-1 4 3-15,-3 2 11 0,2 3-4 0,0 5-10 16,0 6 32-16,4 7-45 0,8-5 29 16,4 3-1-16,12 0 2 0,10-8 17 15,12 5 27-15,10-2 3 0,11-5-13 16,6-4-19-16,1-4 32 0,0-6-13 15,-5-4-20-15,-7-4-2 0,-9-4-11 16,-8-4 14-16,-7-2-3 0,-6-2 16 16,-5-1 15-16,1 0 13 0,-3 0 129 15,0 0 89-15,0 0-42 0,1 0-50 16,-1 0-50-16,0 0-53 0,0 0-37 16,0 0-43-16,0 0-20 0,0-1-26 15,0 1-38-15,0 0-179 0,0-4-169 0,-3 0-574 16,2-2-1088-16,4 21 1305 0</inkml:trace>
  <inkml:trace contextRef="#ctx0" brushRef="#br0" timeOffset="77415.98">21506 1218 2094 0,'0'0'304'0,"0"0"-197"16,0 0 32-16,0 0-11 0,0 0-124 15,0 0-4-15,0 0-194 0,0 0-35 16,0 0 222-16,0 0 7 0,9 15 36 16,-7-2-7-16,-1 2-13 0,-1 0 4 15,0 0 8-15,0 0-27 0,-2-2 0 16,-1-2 31-16,-2-2 17 0,-2 0-1 15,2-1 17-15,2-5-14 0,0 0-6 16,0-1-13-16,2-2 10 0,0 0 19 0,-1 0 48 16,2 0 160-16,-1-5 93 0,1-3-245 15,0-4-98-15,0-1-19 0,5-6-6 16,2-3-19-16,1 0 25 0,5-2 0 16,0 1-9-16,0 1 8 0,2 4-27 0,-1 1-4 15,-2 4 19-15,1 2-25 16,-1 4 0-16,-2 1-16 0,3 3-15 0,-3 3 24 15,3 0-25-15,2 2-13 0,-1 6 13 16,3 3 38-16,0 2 10 0,-1 4 19 16,-3 2 0-16,1 1-13 0,-4 0 14 15,-3 0-19-15,-2 0 21 0,-2-4 38 16,-3 0-22-16,0-3 7 0,0-2-11 16,-5-4 7-16,3-1-3 0,0-2 16 15,0-4 4-15,0 0 27 0,0 0 49 16,-2 0 27-16,0-6-34 0,-1-3-68 0,0-4-2 15,-2-3-19-15,4-1 25 0,3-4-10 16,0-1-31-16,5-1-16 0,6 0 13 16,-1 3-22-16,4 3 6 0,0 2-3 15,1 5-16-15,0 1-6 0,3 3 0 0,0 2-4 16,2 2 7-16,2 2 19 16,-1 0-25-16,2 8 8 0,0 2-2 0,-2 2 6 15,-1 4 35-15,-3 2 3 0,-3 1-3 16,-6-1 32-16,-1 0-29 0,-6-2 16 15,-1 0-3-15,-3-3 0 0,-7-1 10 16,2-1-1-16,-3-4 13 0,0 0 22 16,0-3-22-16,3-3-3 0,-1 1-7 15,4 0-6-15,2-2-20 0,0 0-2 16,2 0-265-16,1 0-224 0,1 0-676 16,3 0-664-16</inkml:trace>
  <inkml:trace contextRef="#ctx0" brushRef="#br0" timeOffset="77602.07">22366 1353 2353 0,'0'0'1038'0,"0"0"-771"16,0 0-188-16,0 0-79 0,0 0-54 15,0 0-34-15,0 0 88 0,0 0 0 16,0 0 47-16,-35 49-15 0,16-30-20 15,-1 1-12-15,1-1-123 0,-6 4-291 16,5-6-391-16,5-6-963 0</inkml:trace>
  <inkml:trace contextRef="#ctx0" brushRef="#br0" timeOffset="78299.69">22571 1060 1617 0,'0'0'345'16,"0"0"-125"-16,0 0-6 0,0 0-59 16,0 0-39-16,0 0 36 0,0 0-30 15,0 0 6-15,0 0-26 0,0 0-31 16,22-18-27-16,-19 18-34 0,0 0-10 16,5 0-70-16,-2 0-4 0,5 0 20 15,1 2 12-15,2 6-19 0,3 0 29 0,-2 5 19 16,2 2 13-16,0 2 0 0,2 4 0 15,-3 1-1-15,1-1-8 0,-2 2-107 16,-2-4-39-16,-1 3-19 0,-5-3 6 16,-6-2 51-16,-1 0 69 0,-3-2 32 15,-9-2 3-15,1-1 9 0,-4-5 4 16,2-1 67-16,2-1 53 0,1-3 0 0,5 0-7 16,2-2 68-16,2 0 98 15,1 0 79-15,0-4-9 0,3-6-299 0,4-3-49 16,4-2-1-16,0-4 16 15,2 1 47-15,3-5-47 0,-1 0-15 0,3-3-1 16,-3 1 0-16,2-1-32 0,0 1-2 0,-3 5 18 16,-4 1-12-16,1 5 12 0,-5 2-28 15,-4 6-1-15,-1 2-62 0,0 2-43 16,-1 2-130-16,0 0-222 0,0 2-181 16,0 2 163-16,2 1-115 0,1-1-136 0</inkml:trace>
  <inkml:trace contextRef="#ctx0" brushRef="#br0" timeOffset="78716.33">23027 860 2195 0,'0'0'375'15,"0"0"-159"-15,0 0-52 0,0 0-164 16,0 0 10-16,57-7-10 0,-28 14 42 16,5 3 9-16,5 5-13 0,3 5-27 15,1 3-11-15,-3 5-22 0,-5 4-17 16,-5 4 20-16,-12 3-13 0,-9 10 0 15,-11 10 19-15,-19 8 13 0,-9-2 19 16,1-14-3-16,4-16-13 0,9-16 13 16,-1-2-16-16,0 2 3 0,-2-3 22 15,0 2 52-15,4-2 3 0,2-6-13 16,2-1 19-16,4-3-47 0,4-2-27 16,1-1-10-16,1-2 11 0,1 1 25 0,0-2 16 15,0 0 19-15,0 0 3 0,0 0-9 16,3 0-67-16,2-2-48 0,0-7-438 15,1 0-794-15,-3-4-617 0</inkml:trace>
  <inkml:trace contextRef="#ctx0" brushRef="#br0" timeOffset="83502.48">19256 1434 7 0,'0'0'150'16,"0"0"42"-16,0 0 49 0,0 0 10 15,0 0 7-15,0 0-14 0,0 0-88 16,0 0-52-16,0 0-48 0,-4-6-8 16,4 5 17-16,0 0 0 0,0 0 33 0,0 1 19 15,0 0-7-15,0 0-26 0,0 0-39 16,-1 0-25-16,0 0-17 0,-2 0 7 16,2-1 16-16,0 1-13 0,0-1 25 15,1 1 30-15,-1 0 26 0,1 0 6 16,0 0 19-16,0 0 7 0,0 0-5 15,0 0-21-15,0 0-30 0,0 0-28 16,0 0-17-16,0 0-24 0,-1 0-1 16,1 0-29-16,0 0-6 0,0 0 0 15,0 0 0-15,0 0 0 0,0 0 9 0,0 0 10 16,0 0 16-16,0 0 0 0,0 0 3 16,0-1 10-16,4 0-13 0,4-1-28 15,2 2-7-15,2-5-7 0,2 4 17 16,-2-2-1-16,1 2 0 0,-3 1 10 15,0 0 13-15,-5 0-26 0,-1 0 0 16,-1 0-19-16,-2 0-4 0,1 0 4 0,-2 0 6 16,0 0 26-16,0 0 16 0,0 0 2 15,1 0 11-15,2 0 6 0,-1 0 39 16,1 0 10-16,1 0-23 0,-1 0-9 16,2 0-17-16,-2 0-19 0,-2 0-15 15,0 0-11-15,-1 0-9 0,0 0 12 16,0 0 1-16,0 0 2 0,0 0-5 0,0 0-14 15,0 0-3-15,0 0 0 0,0 0 3 16,0 0 13-16,0 1 26 0,1 1-1 16,0 0-112-16,1-2-360 0,-1 3-223 15,-6-11-534-15</inkml:trace>
  <inkml:trace contextRef="#ctx0" brushRef="#br0" timeOffset="85398.89">23869 1217 180 0,'0'0'506'0,"0"0"-131"0,0 0-50 16,0 0-45-16,0 0-13 0,0 0-37 15,0 0-13-15,0 0-33 0,0 0-107 16,0 0-25-16,7-29-50 0,-5 27 17 15,0 0 17-15,2 0-14 0,-3 1 7 16,-1 1 7-16,0 0-23 0,0 0-13 0,0 0-45 16,0 0-26-16,0 0-23 15,0 0 10-15,0 0 7 0,0 0-1 0,0 0 7 16,0 0 45-16,0 0 26 0,1 1 4 16,-1-1 8-16,0 0 5 0,0 1 21 15,0-1 24-15,0 0 15 0,0 0 7 0,0 0 7 16,0 0-4-16,0 0-13 0,0 0-4 15,0 0-2-15,0 0-11 0,0 0-12 16,0 0-9-16,0 0-17 0,0 0-6 16,2 0 2-16,1-1-15 0,2 0-102 15,3 0 16-15,0-2 44 0,-1 3 10 16,0-1 32-16,-4 1-36 0,0 0-12 16,-2 0-7-16,-1 0-19 0,0 0-13 15,0 1 49-15,-3 2 38 0,-2 1 32 16,-4 1 7-16,2 0 3 0,-4-1-26 15,3 1 3-15,-1-2-18 0,2-3 25 0,2 3 0 16,1-3 12-16,-1 0 23 0,3 0 29 16,0 0-10-16,0 0 4 0,1 0 11 15,1 0 11-15,-2-3 15 0,2-2-102 16,0-2-19-16,0 1-13 0,0-2-6 16,3 1 6-16,2-1-12 0,1 3-10 0,-1-1 3 15,-1 3 19-15,1 0-3 0,0 0-9 16,-1 2-33-16,0 1-18 0,-1 0-30 15,2 4-13-15,2 4 55 0,-3 4 19 16,-2 3 45-16,-2 5 3 0,0 3 42 16,-6 1 0-16,-6 2-10 0,1 0-6 15,-6-1-29-15,-1 0-48 0,-13-1-377 16,5-8-719-16</inkml:trace>
  <inkml:trace contextRef="#ctx0" brushRef="#br0" timeOffset="87232.43">24777 856 1014 0,'0'0'306'16,"0"0"-130"-16,0 0 104 0,0 0-14 15,-17-49-75-15,5 41-39 0,-2 1-61 0,-2 2-4 16,-5 1 26-16,-5 2 0 15,-1 2-23-15,-4 2-13 0,0 7-10 0,-3 4-22 16,3 3-42-16,1 5 9 0,5 2-12 16,3 2-1-16,7-1-2 0,5 2-23 15,4-2 24-15,6-2 4 0,4-2 12 16,5-3 18-16,5-3 25 0,0-3-15 16,4-3 6-16,1-1 0 0,0-5 3 15,1-2 6-15,1-1 16 0,-2-7-19 16,-1-2-6-16,0-4 2 0,-2-3-47 15,-4 0 45-15,2-6-48 0,-4 0 0 16,2 1-2-16,-5 1 2 0,1 4 13 0,-3 5 12 16,-1 2-6-16,-2 5-16 15,-1 5-3-15,3 0-25 0,-4 0-124 0,1 2-131 16,0 6 69-16,1 4 173 0,1 4 38 16,1 2 34-16,1 1-18 0,3 1 10 15,1 0-10-15,2-2 6 0,-2-1 0 0,5-1-6 16,-3-1 10-16,2-2-4 0,0-1-22 15,-2-3-121-15,7-4-300 0,-4 0-401 16,-2-5-915-16</inkml:trace>
  <inkml:trace contextRef="#ctx0" brushRef="#br0" timeOffset="87634.1">25003 823 2342 0,'0'0'381'16,"0"0"-165"-16,0 0-8 0,0 0-32 15,0 0-176-15,0 0-4 0,0 0-101 16,0 0-84-16,0 0 189 0,0 0 77 16,0 0-13-16,-9 59-22 0,6-36-17 15,0 0-9-15,0 0-13 0,0-5 0 16,-2-2 0-16,3-3 9 0,-1-2-12 0,2-3 3 16,1-3-2-16,-1 0 2 0,0-5-1 15,1 0 14-15,0 0 60 0,0 0 52 16,0-2 62-16,2-6 20 0,2-4-210 15,4-2-35-15,0-4 32 0,5-3-50 16,0 1 53-16,4 1 3 0,1 0-2 0,-1 5-1 16,0 1-34-16,0 3 9 0,-3 1-32 15,2 6 13-15,-4 0 6 0,-1 2-4 16,1 1-34-16,-4 3 0 0,4 4 25 16,-4 2 11-16,1 2 40 0,-2 2 22 15,-2 2 10-15,-2-1-3 0,0 0-10 16,0 1 12-16,-3-2-8 0,1-1 9 15,-1-2-1-15,0-2-29 0,0 1-1 16,0-2 15-16,0-3-14 0,0 1-2 16,0 0-101-16,0 0-119 0,0-1-338 0,4-4-261 15,1 0-670-15</inkml:trace>
  <inkml:trace contextRef="#ctx0" brushRef="#br0" timeOffset="87981">25619 802 1756 0,'0'0'425'15,"0"0"21"-15,0 0-50 0,0 0-124 16,0 0-8-16,12-44-24 0,-12 39-55 16,-3 3-65-16,-2 2-29 0,-3 0-91 15,-7 2-84-15,-4 5 1 0,-6 4 36 16,-1 5 46-16,-1 2-1 0,4 1-17 15,4 3-9-15,6-1-7 0,3 4 10 16,6-1 19-16,4 0 6 0,4 2 22 0,9-3-9 16,7-3 27-16,5-2 20 15,3-5-38-15,5-5-22 0,-2-2-14 0,0-4-14 16,-4-2 13-16,-4 0 15 0,-4-3 29 16,-3-2-1-16,-5 1 14 0,-4-2 5 15,-4 0-1-15,1 1-18 0,-3 3-6 16,-1-1-19-16,0 0-3 0,0 1-26 0,0 2-33 15,-2 0-45-15,-4 0-179 0,-2 0-196 16,-9 0-234-16,0 0-628 0</inkml:trace>
  <inkml:trace contextRef="#ctx0" brushRef="#br0" timeOffset="88947.47">26174 556 127 0,'0'0'792'0,"0"0"-446"0,0 0-125 16,0 0-45-16,0 0 16 0,0 0 74 16,0 0 45-16,0 0-60 0,0 0-32 15,0 0-17-15,20-28-48 0,-20 28-46 16,0 0-22-16,0 0-19 0,0-1-26 15,0 1-16-15,-1 0-25 0,-4 0-32 16,-6 4-15-16,-2 1-29 0,-9 4-4 0,-6 5 19 16,-1 4 17-16,-4 4 31 0,1 6-25 15,-1 4 37-15,5 5-25 0,0 9-19 16,9 9 45-16,14 8 2 0,8-9 34 16,13-12-11-16,6-13 13 0,4-9 17 15,7 2-14-15,5 3-15 0,3 0-1 0,-1-2-11 16,-6-4-14-16,-7-7 0 15,-7 1 0-15,-5-6 0 0,-6-2-1 0,-6-2 1 16,-1-2 19-16,-1-1 26 0,-1 0 18 16,1 0 10-16,-1 0 3 0,0 0-13 15,0 0-6-15,0 0-4 0,1-1-53 16,-1-2-34-16,2 0 2 0,-2 1 29 16,0-1-35-16,0-1-38 0,0 0-142 0,1 0-105 15,2-1-149-15,-1-3-289 16,-1 2-908-16,-11 49 1464 0</inkml:trace>
  <inkml:trace contextRef="#ctx0" brushRef="#br0" timeOffset="92047.95">26659 911 1378 0,'0'0'250'0,"0"0"-71"0,0 0-46 0,0 0 20 16,0 0 5-16,0 0-64 0,-65-42-26 16,49 40-3-16,-1 2 35 0,0 0-19 15,2 0-4-15,-3 4-26 0,2 2-31 16,-1 4-19-16,5-1 2 0,-2 4 23 16,3 1-24-16,4 1 37 0,2 2-17 0,3-1-22 15,2 1 26-15,2-2 9 0,5 1 13 16,5-3 3-16,2 1 23 0,2-4-4 15,3-2-19-15,1-1 1 0,-1-5-14 16,1 1 9-16,-3-3-12 0,0 0 20 16,-4-7-11-16,2-3-6 0,-2-2-19 15,-2-3-19-15,1-2-1 0,-3-7 1 16,2-2 6-16,-3-4-6 0,1-4-1 0,-1 0 1 16,-3 0 16-16,1 0-14 0,-2 4 14 15,-2 3-7-15,0 5 14 0,-1 5-23 16,0 3 25-16,-1 6-3 0,0 1 7 15,0 4-26-15,0 1-3 0,1 2-10 16,-1 0-25-16,0 0-6 0,0 0-22 16,1 0-54-16,-1 3-68 0,0 6-42 15,0 1 198-15,0 6 29 0,-1 4 26 0,0 1-23 16,1 4 13-16,0 3-17 16,2 1 2-16,5 1 14 0,-2 4-12 15,1-2 4-15,0-1-6 0,1 0-1 0,-2-4 22 16,-2-1-22-16,-2-5 0 0,-1-2 0 15,0-4-8-15,0-4 8 0,-2-1 1 16,2-6 2-16,-3-1 10 0,3-1-12 0,0-1 18 16,0-1 45-16,0 0 32 0,0 0 21 15,0 0 4-15,0-3-1 0,4-2-120 16,2-1-6-16,1-2-184 0,0-4-231 16,-2 2-372-16,2 0-1296 0</inkml:trace>
  <inkml:trace contextRef="#ctx0" brushRef="#br0" timeOffset="92254.12">27097 1135 2716 0,'0'0'439'0,"0"0"-439"16,0 0-57-16,0 0-81 0,0 0 138 0,0 0 87 15,0 0-7-15,0 0-29 0,-57 52-13 16,32-38-6-16,-3 0-32 0,3-1-83 16,3-2-205-16,3 0-261 0,4-6-661 15</inkml:trace>
  <inkml:trace contextRef="#ctx0" brushRef="#br0" timeOffset="93165.57">27768 801 1413 0,'0'0'277'0,"0"0"-180"16,0 0 33-16,0 0 33 0,0 0-24 0,0 0 58 16,21-48-6-16,-21 39-68 0,0 3-37 15,0-1-18-15,0 0-33 0,-3 0 23 16,-1 2 13-16,1-2 37 16,0 3-28-16,-1-2-51 0,-1 2-7 0,-3 1 10 15,0 0-17-15,-3 1-15 0,-3-1-3 16,-3 3-10-16,-4 0 1 0,-5 0-3 15,-1 5 14-15,0 2 1 0,-2 3-20 16,2 3-8-16,2 2 12 0,2 1-16 16,3 2 31-16,4 3-22 0,2 1-12 15,7 2 35-15,5 0 3 0,2 2 64 0,6-1-41 16,10-1 9-16,3-2 19 0,6-3-3 16,3-4 0-16,5-3-6 0,-1-5-13 15,-1-2-7-15,-1-5-9 0,-3 0-13 16,-4 0 22-16,-2-5 7 0,-4 1-10 15,-1-2 7-15,-6 0-26 0,0 1 19 16,-3 1 5-16,-3 0-27 0,0 2-2 0,0 0 0 16,-3 1-17-16,1 1-28 0,-2 0-23 15,1 0-28-15,0 0-14 0,0 1 29 16,1 3-76-16,-1 0-108 0,-1-3-262 16,0 2-532-16</inkml:trace>
  <inkml:trace contextRef="#ctx0" brushRef="#br0" timeOffset="93754.81">28006 432 1806 0,'0'0'428'0,"0"0"-263"0,0 0-126 16,0 0 16-16,0 0 29 0,0 0-29 15,0 0-26-15,0 0 22 0,72 15 27 16,-44-4 12-16,6 4-33 0,2 4-37 16,3 4-4-16,1 4 3 0,-4 5 3 15,-1 3 17-15,-5 3 15 0,-7 3-39 0,-11 11-15 16,-12 10-16-16,-14 13 13 0,-18 3 3 15,-10-11-1-15,3-16-66 0,10-19-4 16,7-9-9-16,3-3-26 0,-1-3 61 0,-1 4 19 16,1-1 26-16,1-5 26 0,4-4 61 15,2-3-4-15,5-2 33 0,3 0-10 16,0-3-7-16,3-3-39 16,2 1-12-16,0-1 9 0,0 0 1 0,0 0-4 15,0 1 6-15,0-1 0 0,0 0 6 16,0 0 4-16,0 0 5 0,0-2-75 15,3-1-12-15,1-2-20 0,-2-2 7 16,-1 2-168-16,-1-7-230 0,0 1-657 16,-4 0-923-16,-2 66 1939 0</inkml:trace>
  <inkml:trace contextRef="#ctx0" brushRef="#br0" timeOffset="121012.65">20194 2012 465 0,'0'0'411'0,"0"0"-193"15,0 0-13-15,0 0-12 0,0 0-70 16,0 0-29-16,0 0 27 0,0 0 2 16,0 0-29-16,0 0 0 0,-5-17 29 15,5 17-29-15,-1-2-52 0,1 2-19 0,0 0-21 16,0 0 1-16,0 0 0 0,0 0-1 15,0 0 1-15,0 0 29 0,0 0 4 16,0 0-7-16,0 0 6 0,0 0 1 16,0 0-7-16,0 0 0 0,0 0-7 15,0 0 4-15,0 0-13 0,0 0-13 0,3 0 0 16,5-2-19-16,6 0 16 0,3 0 1 16,6 0 0-16,3 0-1 0,7-2 2 15,5 1 1-15,6-2 0 0,14 0 21 16,19-4-17-16,23 1-2 0,14-2 20 15,4 1-11-15,-2-1-10 0,-7 0-1 16,0 2 10-16,1-1-10 0,-5 0 0 16,-4 1 13-16,-8-4-12 0,-5 5-1 15,-8-2 15-15,-8-1-14 0,-7 2 9 16,-4 1-10-16,-12 3-17 0,-10-1 17 0,-10 1 2 16,-3 0-2-16,5 2-2 0,2-2-8 15,-2 0 10-15,-6 2 3 0,-4 0 16 16,-6-1 4-16,-5 1 22 0,-6 0 9 15,-2 2 14-15,-1 0 2 0,-1 0-2 16,0 0-24-16,0 0-44 0,0 0-38 16,0 0-39-16,0 0-45 0,-1 0-141 15,-13 2-339-15,2 0-94 0,-3 3-593 0</inkml:trace>
  <inkml:trace contextRef="#ctx0" brushRef="#br0" timeOffset="121558.04">20499 2084 1113 0,'0'0'211'0,"0"0"-149"0,0 0-10 16,0 0 0-16,0 0 17 0,0 0 25 16,0 0 43-16,0 0 74 0,0 0 90 15,0 0-42-15,0-4-201 0,14 0-58 16,3 0-3-16,6-1 0 0,4 1 3 16,7-1 33-16,6-1-14 0,8 0 4 15,15 1 25-15,21-2-13 0,23-2-15 0,9-2-1 16,2 4 7-16,-4 2-23 15,-12-2 19-15,2 0-22 0,-4 2 0 0,-5-2 12 16,-2-1 1-16,-10-1-12 0,-7-2 0 16,-8 2 19-16,-7 4-8 0,-12-1 2 15,-14 5-12-15,-7-3 9 0,-5-1 5 16,3 0-16-16,-1 2 1 0,5-2-1 16,-8 1 1-16,-2 1 0 0,-4-2 15 15,-6 3-3-15,-3 0 0 0,-2 2-10 16,-2-1 29-16,-2 0-20 0,-1 1-12 0,0 0-29 15,0 0-25-15,0 0-10 0,0 0-17 16,0 0 10-16,0 0 4 0,0 0-11 16,0 0 51-16,0 2 27 0,0 2 29 15,0 1-16-15,0-2 0 0,0 0 7 16,0 1-1-16,0-2-17 0,0 2 15 0,0 0-17 16,-5 1-103-16,-11-3-246 0,-1 0-732 15,55-42-83-15</inkml:trace>
  <inkml:trace contextRef="#ctx0" brushRef="#br0" timeOffset="130527.53">23222 5387 1979 0,'0'0'256'0,"0"0"-201"0,0 0 39 16,0 0 39-16,57-16-4 0,-40 8 45 16,-2 1 2-16,1-3-28 0,0 1 21 15,-3-1-20-15,0-2-12 0,-1 0-39 16,-1-3-29-16,-2 1-12 0,-4-1-10 15,-1-2-27-15,-4-2-18 0,0-1-4 16,-3 1-14-16,-6-2 4 0,-5 3 9 16,-5 1-32-16,-4 2 0 0,-5 3 20 15,-7 3-7-15,-3 1 0 0,-3 4 3 16,0 4 15-16,1 0 2 0,2 7 1 16,5 1-21-16,6 1-22 0,6 3 15 0,5 0-18 15,8 1 12-15,4-1 9 0,4 1 26 16,1 0 16-16,6 0 12 0,7-1 13 15,4-3-6-15,3 2 12 0,3-6-15 16,0-1 9-16,2-3-9 0,1-1-17 0,-4 0-2 16,-5-3-12-16,-4 1 12 0,-3 1-11 15,-6-2 11-15,0 3-13 0,-2 0-60 16,0 3-59-16,-1 3 1 0,2 5 64 16,0 7 23-16,-1 7 8 0,2 9 23 15,-3 12 26-15,-2 16 47 0,0 17 0 16,-2 3-45-16,-4 0 1 0,2-9 2 15,1-11-13-15,-2-3-18 0,0-8-22 16,0-10-25-16,1-11-10 0,1-8-29 0,-2-4 22 16,-4-1 4-16,0 1 9 15,-3 0 0-15,1-6 49 0,-3-4 2 0,0-2 19 16,-2-6 29-16,0 0 9 0,-4-4-22 16,-1-4 7-16,-1-4-17 0,-2-6 16 15,3-3-6-15,3-3-32 0,3-5 51 16,3-2 0-16,5-1-13 0,6-3 22 15,1-2-6-15,8-1 15 0,9-4-31 0,6 1-41 16,8-3-1-16,8 1 0 0,6 0-28 16,13-4-55-16,11-1-71 0,8-1-102 15,-6 4-309-15,-19 16-624 0,-21 8-477 0</inkml:trace>
  <inkml:trace contextRef="#ctx0" brushRef="#br0" timeOffset="130890.73">23764 5179 1702 0,'0'0'655'15,"0"0"-364"-15,0 0-85 0,0 0-55 16,0 0-49-16,0 0-79 0,-59-9-21 16,38 17 24-16,0 2-7 0,-1 3-19 0,4 2-18 15,3-2 5-15,2 3-3 0,6-2-3 16,2 1 6-16,2-1 13 0,3 1 1 15,0-3 15-15,0-3 6 0,4-1 4 16,0-5-26-16,3-1 3 0,3-2 26 16,-2-3 16-16,3-5-14 0,1-3-28 15,0-4-1-15,-1 3 17 0,-1-5-3 16,-4 5 3-16,2-2 13 0,-3 1-10 16,-2 3 3-16,0 1 36 0,-1 2 56 15,0 2 10-15,1 3-14 0,-2-1-25 0,-1 3-81 16,1 0-7-16,0 0-104 15,2 6-70-15,0 3 95 0,4 3 76 0,3 3 0 16,-1 4 3-16,3 1 16 0,3 2-4 16,-1-1-12-16,6-2-130 0,3-2-355 15,16-6-556-15,-5-3-311 0</inkml:trace>
  <inkml:trace contextRef="#ctx0" brushRef="#br0" timeOffset="131294.79">24157 5206 1879 0,'0'0'393'0,"0"0"-157"16,0 0 3-16,-42-47-43 0,27 38-74 16,1 3-7-16,-1 3-32 0,-1 0-10 15,3 3-9-15,2 0-37 0,-1 4-27 0,2 7-12 16,-1 3 12-16,2 3 2 0,0 5 0 16,4 1 11-16,5 2-10 0,0 4-2 15,3-2 18-15,7-2 3 0,3 1-6 16,2-5 13-16,3-2-7 0,0-4-19 15,0-6-3-15,-2-2-114 0,-2-5-23 16,0-2-32-16,0-5 31 0,-4-5 26 16,2-5 12-16,-3-2 32 0,0-4-19 15,0-3 39-15,2-1 32 0,-1-4 13 0,2 2 3 16,-2 0 0-16,3 1 39 0,-2 2-3 16,0 1 57-16,-3 4 52 15,1 4-20-15,-3 2-16 0,-2 3-26 0,0 2-32 16,1 4-16-16,-3-1-20 0,-1 2-15 0,-1 3-35 15,0 0-73-15,0 0-46 16,0 0 35-16,0 2 42 0,-2 4 61 16,-3-2 16-16,1 4 1 0,1-3-1 0,-1 4 0 15,0-2-2-15,-3 2 1 0,3-1 1 16,0 0 19-16,-1 1-19 0,-3 2-113 16,1-4-456-16,2-2-972 0</inkml:trace>
  <inkml:trace contextRef="#ctx0" brushRef="#br0" timeOffset="131623.49">24292 5113 745 0,'0'0'1211'16,"0"0"-909"-16,0 0-85 0,0 0-62 15,0 0-23-15,0 0-7 0,0 0-51 16,0 0-74-16,0 0-22 0,0 0-59 16,0 0 81-16,2 8 83 0,-6 4-13 15,-1 2-22-15,1 2 10 0,1 0-4 16,1 4-12-16,0-1-1 0,2 1-2 16,0 1-20-16,1-2 3 0,3 3-3 15,0-2 16-15,4 1-6 0,-2-1-13 16,1-2-13-16,1-1 22 0,-2-1-12 15,0-4 13-15,3-3-13 0,-1-4-13 0,2-2-95 16,2-3-64-16,6-3-149 0,1-6-149 16,13-11-162-16,-6 3-211 0</inkml:trace>
  <inkml:trace contextRef="#ctx0" brushRef="#br0" timeOffset="131940.67">24604 4791 1330 0,'0'0'475'0,"0"0"-125"0,0 0-91 16,0 0-104-16,0 0-90 0,0 0-42 15,0 0-1-15,0 0 52 0,0 0 52 0,0 0 21 16,-5 54 29-16,5-32-45 0,0 7-23 15,5 3-19-15,0 4 51 0,3 3-21 16,0 3-15-16,-2 0-3 0,3 0-35 0,-4 0-31 16,-1 0-1-16,-2-1-33 0,-1-4-1 15,-1-4 0-15,0-3 0 0,1-4 0 16,-1-4-15-16,3-3-23 0,-2-6-41 16,-1-4-91-16,1-2-95 0,0-7-85 15,3-2-186-15,1-5-166 0,1-2-982 0</inkml:trace>
  <inkml:trace contextRef="#ctx0" brushRef="#br0" timeOffset="132389.96">24949 5222 2872 0,'0'0'467'0,"0"0"-330"16,0 0-42-16,0 0-31 0,58-23-4 15,-30 20 15-15,7-1-24 0,4 2-26 16,4 0-22-16,3 0-2 0,5 1-1 0,-3 0-1 16,3-1-21-16,-4-1-35 0,-6 1-50 15,-5-2-80-15,-6-2-77 0,-2 0 8 16,-6-2 27-16,-7-2 33 0,0 1 96 16,-5 0 74-16,-4 0 26 15,-5 0 32-15,-1-2-30 0,-2 2 1 0,-6 0 23 16,-1-1 19-16,-6 3 17 0,1-2 2 15,-4 3-19-15,0 1-25 0,0 0 9 16,3 3 35-16,6 2 7 0,2-2-20 16,4 2-51-16,3 0-32 0,0 0-42 0,0 2 74 15,3 4 67-15,5 0 93 0,3 2 3 16,3-1-32-16,4 3-29 0,0-1-19 16,2 3-36-16,-1 0 1 0,0 1 15 15,-5-1-6-15,-2 0 12 0,-5 0 10 16,-5-2-13-16,-2 2-1 0,-5-1 2 15,-5 2-7-15,-8 1-17 0,-4-3-12 0,-1 0-31 16,-4-1-15-16,3-2-164 0,2-1-132 16,2-2-291-16,5-1-694 0,7-4-515 0</inkml:trace>
  <inkml:trace contextRef="#ctx0" brushRef="#br0" timeOffset="133656.84">26548 5124 1018 0,'0'0'385'0,"0"0"-223"0,0 0-12 16,42-46 19-16,-28 29 39 0,1 0 15 0,-2-2 13 15,-3-1-26-15,-1 3 11 0,-5 0-86 16,-3-1 9-16,-1 4-7 0,-3 0-13 16,-8 5-64-16,-3 0-22 0,-5 2-19 15,-8 3-19-15,-3 4 1 0,-7 0 13 16,-2 3 11-16,0 5 0 0,1 5-6 16,4 4-19-16,2 0 0 0,9 5 0 15,3 0-16-15,6 0 13 0,7 1 0 0,5 0 3 16,2-3 0-16,8 1 32 15,6-3 18-15,4-1-3 0,2-3-15 0,4-3 2 16,2-6-15-16,2-2-19 0,1-3-14 16,-3-3-15-16,2-6 10 0,-3-4 16 15,-2 1-11-15,-3-5 14 0,-1 0 2 0,-2 2 0 16,-5-1 17-16,1 1-17 16,-6 3 39-16,1 0-38 0,-4 5 16 0,-1 1-1 15,-1 2 1-15,-1 4 8 0,-1 0-27 16,0 0-47-16,1 0-53 0,0 4-51 15,4 4 68-15,0 4 83 0,1 3 16 16,6 3 25-16,-1 0-15 0,5 1-23 16,1 1 16-16,2-1 0 0,-2-2-7 15,1 0-9-15,-3-2-3 0,1-3-215 16,-1-6-260-16,4-5-321 0,-6-1-509 16</inkml:trace>
  <inkml:trace contextRef="#ctx0" brushRef="#br0" timeOffset="134089.87">26995 4923 1982 0,'0'0'295'0,"0"0"-72"0,0 0-16 0,0 0 44 15,0 0-14-15,0 0-90 0,0 0-147 16,0 0-42-16,0 0-18 0,0 0 60 16,0 0 73-16,5 30-9 0,-5-9-17 15,0 1-34-15,0 2 19 0,0-3-16 16,0 1-15-16,-1-6 1 0,1 0 1 15,0-2 13-15,0-2-3 0,0-2-13 16,0-3 0-16,0-2 14 0,0-2-10 16,0-2 15-16,0-1 34 0,0-2 64 0,0-5-44 15,5-4-70-15,-2-1 13 0,4-4 0 16,0-2 9-16,0 0-25 0,5-5 3 16,-1 0 9-16,4 1 4 0,0-2-16 15,2 4 12-15,-2 2-12 0,2 1-2 16,-2 4 0-16,-1 4-17 0,-3 1 6 15,0 4 13-15,-1 3-22 0,1 1-47 16,-1 3-35-16,3 7 21 0,-1 5 49 0,-1 4 32 16,-1 3 2-16,-1 3 26 0,-4 3-10 15,2-2-13-15,-3-1 13 0,-1-1-15 16,-1-5-1-16,0-1 12 0,0-3 1 16,-1-4-10-16,1-2 10 0,-1-3-1 15,1-3-8-15,-1-1-1 0,1-2-3 16,1-1-7-16,2-5-144 0,1-4-293 0,7-9-284 15,0 3-93-15,-3-1-643 0</inkml:trace>
  <inkml:trace contextRef="#ctx0" brushRef="#br0" timeOffset="134473.96">27849 4889 673 0,'0'0'1117'0,"0"0"-790"15,0 0 10-15,0 0-1 0,0 0-86 0,5-47-55 16,-14 41-4-16,-1-1-41 16,-6 2-49-16,-4 1-35 0,-5 1 7 0,-4 3 2 15,-4 0-9-15,0 4-16 0,4 6-12 16,3 3-18-16,2 1-20 0,8 3-17 15,1 2 1-15,5 3 14 0,6 3 0 16,4 2 0-16,0 2 2 0,11 1 29 16,4-2-1-16,4-1-12 0,5 0 0 15,1-7-5-15,0-4-11 0,-2-3-25 16,1-5 3-16,-2-4 19 0,-2-3-9 0,-3-1 11 16,1 0 0-16,-4 0 1 15,-2-4 3-15,-1 2 12 0,-3-2-12 0,2-1-1 16,-4 2-2-16,-1 0-4 0,1 0-122 15,-3 0-50-15,2-3-134 0,0 1-320 16,1-3-1270-16</inkml:trace>
  <inkml:trace contextRef="#ctx0" brushRef="#br0" timeOffset="135072.74">28484 4541 1854 0,'0'0'230'0,"0"0"-65"0,0 0-13 16,0 0 26-16,0 0 22 0,0 0-46 16,0 0-115-16,0 0-10 0,-58-23-1 15,38 30 24-15,-3 4-7 0,-2 6-4 16,-2 2-9-16,4 8 0 0,0 4 0 0,2 3 13 15,4 5-10-15,4 9-16 0,3-4-3 16,9 2-4-16,4 7 20 0,21 0-16 16,5 0 19-16,2-9 41 0,5-10-28 15,0-10 2-15,5 1-18 0,3 1-32 16,-3-6-110-16,-4-7-64 0,-8-4-24 16,-3-5-20-16,-8-4-20 0,-4-3 19 15,-2-4-17-15,-10-10-85 0,-2 2-274 16,-1-1-775-16</inkml:trace>
  <inkml:trace contextRef="#ctx0" brushRef="#br0" timeOffset="135905.49">28939 4866 1573 0,'0'0'500'16,"0"0"-318"-16,0 0 9 0,14-53-14 15,-12 37-6-15,-1-1-42 0,-1 3-30 16,0-1 64-16,0 2 19 0,0 4-45 16,0 2-39-16,-1 5 10 0,1-1-48 15,-1 3-60-15,-1 3-100 0,-2 1-75 0,-5 6 175 16,2 2 10-16,-4 5 22 0,1 2-20 16,0 1-12-16,3 2 0 0,2-2 0 15,2 2-1-15,0-4 2 0,3-1-1 16,0-2 3-16,0-6 10 0,0 0-10 15,0-4 10-15,0-3-11 0,0-1 26 16,0-1 20-16,0 0 59 0,2-1 26 16,2-7-30-16,1-2-103 0,5-4-15 0,2-3 15 15,2-2 2-15,1-1 0 0,-1-1 0 16,1 0-2-16,1 2 0 0,-4 1 18 16,2 3-5-16,-6 2-13 0,2 5 1 15,-3 2-2-15,2 2-14 0,-3 1-7 16,0 0-6-16,3 3-16 0,-2 0-19 15,3 3-31-15,-1 6 25 0,1 3 21 16,-2 3 13-16,-2 4 23 0,2 2 10 16,-5-1 2-16,-2 4 45 0,-1-2 2 15,0-1-6-15,0 0-13 0,-2-2-27 0,-1-5-1 16,-2 3 12-16,3-6-12 0,0-3 1 16,0-2 12-16,2-2-12 0,0-4 2 15,-1 0 35-15,1 0 66 0,0-3 57 16,0-7-77-16,2-4-73 0,2-2-11 0,5-4-1 15,-2-5 0-15,3-1 1 0,0-1 0 16,4-1-2-16,-2 1 2 0,4 1-15 16,-1 3 15-16,1 5 21 0,-3 5-21 15,3 4-12-15,-1 1-22 0,2 4 6 16,-2 1-7-16,4 3-10 0,0 0 8 16,0 4-10-16,1 6 12 0,1 1 4 15,-3 2-4-15,1 4 10 0,-4 1 12 16,-2 1-3-16,-2 0 16 0,-4 1 16 15,0-3 31-15,-6 0-15 0,-1-3-10 16,0 3 0-16,-8-5-3 0,3 3-4 0,-4-5 4 16,-2-1 6-16,0 0-7 15,-2-3-18-15,0-3-147 0,5-1-118 0,2-2-219 16,1 0-289-16,5-4-817 0</inkml:trace>
  <inkml:trace contextRef="#ctx0" brushRef="#br0" timeOffset="136095.87">29733 4925 2576 0,'0'0'473'0,"0"0"-230"0,0 0-103 16,0 0-16-16,0 0 2 0,0 0-15 16,0 0-11-16,0 0 16 0,46 52-43 15,-46-35-10-15,-9 2-20 0,-4 0-14 16,-6 1-14-16,-6 0-15 0,-2-1-118 0,-1-6-185 15,-6-3-277-15,8-3-631 0,7-7-809 0</inkml:trace>
  <inkml:trace contextRef="#ctx0" brushRef="#br0" timeOffset="137155.81">29909 4703 1558 0,'0'0'523'0,"0"0"-245"0,0 0 3 16,0 0 6-16,0 0 23 0,0 0-103 15,0 0-99-15,21-48-35 0,-10 42-38 16,2 3-35-16,4 2-32 0,4-2 7 0,4 3 0 16,2 5 9-16,1 3 3 0,-1 2-12 15,1 3-13-15,-3 4 0 0,-2 3-4 16,-3 1 7-16,-2 4 16 0,-3-1 16 15,-6 2-13-15,0-1 4 0,-3-1 11 16,-3-2 1-16,-3-4-1 0,0-2-11 16,-4-2 8-16,-6-5-8 0,1-3 12 15,-5-1 10-15,1-2 9 0,-1-3 10 16,-2 0 3-16,2 0 0 0,3 0-1 0,-1-4 14 16,4 0 6-16,-1-4 53 15,3-1 38-15,4-3-41 0,1-3-29 16,1 0-3-16,2-4-43 0,8-4 6 0,2-1-29 15,5-4 37-15,4 2-2 0,1-2-13 16,5 1-25-16,3 2-4 0,-1 0-14 16,3 5-17-16,-4 3-8 0,0 4-15 15,-5 3-180-15,-5 7-59 0,-10 3-208 0,-5 0-505 16,-3 1-433-16</inkml:trace>
  <inkml:trace contextRef="#ctx0" brushRef="#br0" timeOffset="137621.87">30435 4378 2240 0,'0'0'329'0,"0"0"-277"16,0 0-33-16,0 0 33 0,56 8 122 16,-30 2-7-16,4 4-52 0,5 5 6 15,4 5-6-15,-1 3-48 0,1 6 25 16,-3 6-48-16,-3 8-3 0,-6 10-6 15,-15 11-35-15,-12 3 0 0,-15-5-25 16,-13-5-10-16,-7-12 33 0,5-6-11 16,4-11-47-16,6-7 22 0,0-4 22 0,-4 1 13 15,1 2-19-15,-1-2 9 0,1-3-1 16,3-2 14-16,2-2 42 0,3-4 46 16,3-2-31-16,2-2-3 0,2-3-28 15,3-1-1-15,0 0-13 0,3-2 14 16,1-1-4-16,0 0 0 0,0 0 3 15,0 0 13-15,1 0 3 0,-4-1-41 0,-2-2-22 16,-2-2-272-16,-5-7-286 0,0 0-737 16</inkml:trace>
  <inkml:trace contextRef="#ctx0" brushRef="#br0" timeOffset="139605.66">22507 6788 2187 0,'0'0'323'16,"0"0"-155"-16,0 0-13 0,0 0-30 0,-60-23 13 15,43 21-36-15,-4 2-32 0,2 5-25 16,-2 4-10-16,0 2 9 0,2 4-2 16,0 4 2-16,3 3-43 0,5 1-1 15,3 2-19-15,6 2 19 0,2-3 1 16,10 0 2-16,9-1 32 0,8-2 25 15,6-3-3-15,7-5-10 0,3-2 23 16,3-7-7-16,-4-4-13 0,-1 0-15 0,-5-4-1 16,-9-7-2-16,-7 0 8 0,-4-4 20 15,-9-2-3-15,-6-4-19 0,-1-4-38 16,-8-1-15-16,-9-1 3 0,-2 0-7 16,-3 3 16-16,-3 3 3 0,0 3-2 15,-3 4-33-15,4 4 3 0,2 4-12 16,1 3-3-16,4 3-6 0,4 0 2 15,4 0-12-15,5 0-44 0,4 3-338 0,13 2-323 16,2-2-232-16</inkml:trace>
  <inkml:trace contextRef="#ctx0" brushRef="#br0" timeOffset="140189.94">22888 6597 1387 0,'0'0'1354'0,"0"0"-1135"0,0 0-1 0,0 0-14 16,0 0-48-16,0 0-156 0,0 0-119 16,0 0 119-16,0 0 38 0,0 0 26 15,-24 58-10-15,24-27-29 0,0 0-9 16,4 1-14-16,2-1 14 0,-1-2-13 16,3-2 16-16,-2-4-16 0,-1-7 0 15,-1-1 22-15,2-6-12 0,-3-4-13 16,-1-5-74-16,1 0 5 0,1-7 12 15,2-6-55-15,4-4-57 0,-3-5 38 0,3-3 16 16,-3-3 41-16,4-1 3 0,-2-1 56 16,2 2 14-16,-1 2 2 0,1 4 19 15,-2 3 15-15,0 5 13 0,-3 2-3 16,-2 4 38-16,-3 5-18 0,0 2-65 0,0 1-103 16,-1 7-106-16,1 5 209 0,0 3 0 15,-1 4 77-15,1 6 42 0,-1 2-42 16,0 3 13-16,0 0-23 0,1 1 22 15,2-3-19-15,-2-2-25 0,1-1-14 16,1-2-28-16,-2-3 0 0,1-3 19 16,-1-3-19-16,0-3 13 0,0-4-3 15,-1-1-1-15,1-2 1 0,0-4 19 16,1-2 66-16,2-6-29 0,1-2-56 16,0-1-10-16,2-3 0 0,1 1 22 15,-2-2 7-15,1 1-32 0,2-2 13 16,-3 2-13-16,4-1-3 0,-2 2 2 0,3 1-14 15,-3 1 2-15,-1 2 0 0,1 4-2 16,-1 2-10-16,-1 1-20 0,2 2-18 16,0 0-16-16,3 7 12 0,-1 4 39 0,4 3 25 15,-3 3 0-15,2 2 1 0,-1 1 2 16,-4-2-2-16,-2 2 1 0,0-1-97 16,-2-1 50-16,-4-1-67 0,0-1-93 15,0-3-159-15,0-7-238 0,2-2-462 16</inkml:trace>
  <inkml:trace contextRef="#ctx0" brushRef="#br0" timeOffset="140554.57">23469 6906 2097 0,'0'0'311'0,"0"0"-166"15,0 0-16-15,0 0-51 0,0 0-53 16,41-50-21-16,-28 38 15 0,-3-3 0 16,2 0 13-16,-5-2-12 0,1 0-19 15,-4 1 1-15,-3 2-1 0,-1 2 5 16,-2 2 7-16,-7 2 67 0,-1 1 23 15,-5 3-20-15,-1 1 35 0,0 2 10 16,-3 1-20-16,3 3-29 0,1 4-41 16,6 3-38-16,2 1-32 0,5 4 13 0,2 1 19 15,10 3 32-15,5 0 19 0,9 1-20 16,5 0 7-16,6-2-3 0,2 1-35 16,-2-5-13-16,0-1-297 0,-1-3-176 15,-10-5-672-15,-7-5-650 0</inkml:trace>
  <inkml:trace contextRef="#ctx0" brushRef="#br0" timeOffset="140917.56">23202 6568 2241 0,'0'0'404'0,"0"0"-176"16,0 0 6-16,54-48-39 0,-35 37-80 15,0 2-80-15,1 2-35 0,-3 2-26 16,1 2-9-16,1 2 4 0,0 1 2 0,2 0-54 16,12 0-443-16,-7-2-851 0</inkml:trace>
  <inkml:trace contextRef="#ctx0" brushRef="#br0" timeOffset="141270.74">23729 6708 2959 0,'0'0'314'0,"0"0"-244"15,0 0-19-15,62-26 15 0,-37 22-15 16,5 3 3-16,0 1-29 0,1 2-12 0,-5 7-12 16,0 2-1-16,-3 3-19 0,-4 3-9 15,-5 3-29-15,-7 0 9 0,-3-2 0 16,-4-1 20-16,-4-1 8 0,-3-3 20 16,-1-2 2-16,-4-3 13 0,3-4 17 15,-2-2 32-15,1-2 40 0,0 0 23 16,2-4 46-16,-1-5-10 0,3-3-55 15,2-5-37-15,3-3-36 0,1-3-12 16,5-2-23-16,8-1-32 0,2 0-14 16,7 3-29-16,4 2-80 0,1 4-128 0,13-3-229 15,-6 5-711-15,-4 3-724 0</inkml:trace>
  <inkml:trace contextRef="#ctx0" brushRef="#br0" timeOffset="141511.57">24249 6829 3101 0,'0'0'411'0,"0"0"-275"0,0 0-6 0,0 0-80 16,0 0-26-16,69-41-24 0,-47 38-41 16,-2-1 19-16,0 1-12 0,0 2-172 15,-6-2-506-15,-4 0-1086 0</inkml:trace>
  <inkml:trace contextRef="#ctx0" brushRef="#br0" timeOffset="142637.54">24893 6547 3029 0,'0'0'361'16,"0"0"-224"-16,0 0 78 0,-1-61-39 16,-2 49-30-16,-3-1 38 0,-6 5-41 15,1 0-47-15,-7 5-50 0,-4 3-43 0,-7 0 0 16,-1 5-1-16,-4 7 0 0,-1 3-2 15,5 1-21-15,5 1 8 0,5 3-11 16,5-1-17-16,5 1 38 0,6 2 1 16,4-1-10-16,2 0-1 0,8-1 11 15,2 0-54-15,4-6-93 0,4 1-24 0,1-6 20 16,-1-4-39-16,1-1-27 16,0-4 12-16,-4-2 66 0,0-5 141 0,-3-2 20 15,-3-2 11-15,0 0 40 16,-4-1 50-16,-2 0 54 0,2 2 21 0,-4 3-17 15,0-1-44-15,-1 4-40 0,0 2-47 16,1 2-48-16,2 2-100 0,0 5-55 16,4 7 83-16,4 6 41 0,0 8 19 15,1 6 12-15,0 10 3 0,-2 14-3 16,-4 8-88-16,-6 4-108 0,-2-4-145 16,-7-7-230-16,-4-10-99 0,1-10 286 15,0-10 62-15,4-8-76 0,-4-7 108 0,2 0 85 16,-2-3 205-16,-1-3 68 15,-1-5 565-15,1-3 1 0,-4-8-166 0,0-5-96 16,2-4-69-16,-1-3-40 0,0-4-42 16,6-3-40-16,2-4-45 0,2-1-22 0,4-4-20 15,4-1-28-15,7 0-64 0,8 2 82 16,6 1-84-16,7 2-41 0,6 0-88 16,4 3-111-16,4 0-129 0,4 2-60 15,0 1-266-15,-1 2-23 0,-3 1 7 16,-5 2 398-16,-7 2 313 0,-4 3 274 15,-7 1 196-15,-6 1 8 0,-8 1 29 16,-1 1 14-16,-8 2-116 0,0 0-91 16,-9-2-98-16,-2 4-33 0,-7 2-47 15,-3 0-20-15,-6 2-5 0,-1 2-18 16,-3 2-21-16,2 4-44 0,1 4-28 0,1 1-16 16,5 3-24-16,6 2 9 0,5 1-4 15,3 1 13-15,3 2 22 0,5-1-1 16,1 0 0-16,7 0 1 0,2-4-37 15,4-3-46-15,1-4-29 0,0-2 30 16,4-4 3-16,-2 0 13 0,2-6-1 0,-2-2 33 16,-3-2 34-16,-2-1 35 0,1-4-13 15,-5 1-3-15,2 1 0 0,-3-1 10 16,0 0 9-16,0 2-22 0,-1 2 24 16,-2 2-8-16,1 1 37 0,0 3-25 15,-2 3-44-15,0 1-25 0,-1 0-47 16,3 1-35-16,3 6 47 0,0 0 18 0,2 3 27 15,-1 6 15-15,5-1 15 0,-2 2 4 16,3 0 0-16,1-2 0 0,1-2-3 16,1-2 16-16,-1-1 2 0,1-4 7 15,-2-4-3-15,1-2-6 0,-2 0-32 16,-2-6-10-16,0-6-91 0,-2-3-38 16,-2-4-13-16,-3-5-29 0,-2-2-36 15,-1-2 34-15,-3-4 86 0,0-1 62 16,0-3 32-16,0 1 3 0,0 0 77 15,-4 4 13-15,2 1 48 0,0 6 63 0,-1 3-70 16,1 3 2-16,0 4-28 0,-1 2-4 16,1 2-19-16,1 3 22 0,1 4-1 15,0 3-94-15,-1 0-9 0,1 0-106 16,0 7-95-16,-2 3 166 0,1 2 35 16,1 5 44-16,0 5 0 0,0 0 19 0,3 6 16 15,1 2-7-15,3 3 38 0,-2 1-38 16,4 3-16-16,-3-1 16 0,4 1-23 15,-3-2-18-15,-1-5-14 0,-1-1-17 16,0-2-59-16,-2-6-62 0,-2-2-152 16,-1-9-207-16,-4-3-535 0,-1-7-1160 0</inkml:trace>
  <inkml:trace contextRef="#ctx0" brushRef="#br0" timeOffset="143140.87">25331 6561 1918 0,'0'0'247'0,"0"0"-176"16,0 0 72-16,0 0-11 0,0 0-51 16,-53-47-7-16,31 43 20 0,-2 4 34 15,-3 0 13-15,-2 7-16 0,2 1-19 16,3 3-49-16,2 2-35 0,4 3-2 15,5 1-19-15,5 3 11 0,2 0-10 0,6-1 1 16,5 2 19-16,4-2 0 0,6-1 23 16,3-4-10-16,3-2-4 0,1-2 7 15,2-5-6-15,-2-5-32 0,1 0-46 16,-4-3-21-16,-1-6-3 0,-5-4 32 16,-4-3 22-16,-3-1-6 0,-1-2 22 15,-3-3 6-15,-2 2-3 0,0-2 13 16,-6 3 16-16,0 2-13 0,-1 3 16 15,-1-1 29-15,2 5 5 0,2 1-2 16,0 2-32-16,0 2-35 0,2 5-14 16,2 0-72-16,-2 2-85 0,2 7 104 15,-2 1 64-15,-1 7-368 0,0-5-696 0,0 0-843 0</inkml:trace>
  <inkml:trace contextRef="#ctx0" brushRef="#br0" timeOffset="143913.84">25687 6520 1582 0,'0'0'273'0,"0"0"-20"15,0 0 16-15,0 0-1 0,13-50-40 16,-13 39 0-16,0 3-49 0,-5 0-36 16,-3 2-35-16,-2 1-29 0,-6 1-22 0,-2 4-12 15,-3 0 2-15,-3 5 0 0,-1 5-18 16,0 4-11-16,0 1 1 0,3 4-18 15,2 0-1-15,5 3 0 0,5-3-25 16,2 4 13-16,4 0 12 0,4 0 0 16,4-3 17-16,7 1 5 0,3-5-3 15,5-5-3-15,1-2-16 0,2-4-120 16,1-5 7-16,-1 0-30 0,-2-9 26 16,0-2 41-16,-3-4 53 0,-5-2-9 15,0-2 32-15,-3-3 15 0,0 1 17 16,-4-2-3-16,1 0 15 0,0 1 4 0,0 5 9 15,-3 0-12-15,-1 5 37 0,1 4 13 16,-2 1-39-16,2 5-52 0,-1 2-4 16,1 0-98-16,2 2-19 0,3 7 73 15,1 3 44-15,0 3 23 0,3 2-4 0,-2 3-19 16,1 1 3-16,1-1 13 0,-2-1-1 16,5 0-2-16,-4-4 12 0,3-1-21 15,0-4 21-15,-4-5 16 0,1-1-3 16,-3-4 22-16,2 0 3 0,-2-7-16 15,-2-5-32-15,2-2-15 0,-3-5-34 16,-3 0 9-16,1-4 12 0,-3-1-3 16,0-3 4-16,0-3-10 0,0-3 9 15,0-2 11-15,0 1-20 0,0 0 22 0,0 2 21 16,0 4 17-16,4 6-19 0,1 5 6 16,-1 5 16-16,-2 7-26 0,-1 2-15 15,0 3-18-15,1 3-115 0,1 4-12 16,3 5 145-16,-1 5 45 0,0 6 2 15,0 3-12-15,0 4-4 0,-2 2 7 16,-2 2-19-16,1 0-19 0,0 1 1 0,2-2 0 16,1 1 15-16,6-5-16 15,0-5-147-15,4-2-135 0,2-8-153 0,8-7-574 16,-2-5-396-16</inkml:trace>
  <inkml:trace contextRef="#ctx0" brushRef="#br0" timeOffset="144188.51">26271 6443 1870 0,'0'0'399'0,"0"0"63"0,12-57-64 0,-11 41-57 16,-1 1-47-16,0 5-67 0,-5 1-39 16,1 2-57-16,-1 2-13 0,-1 2-38 15,-2 3-67-15,1 0-13 0,-5 3-34 16,4 6 9-16,0 3 0 0,-2 3 3 16,6 1 21-16,4 4 0 0,0 2 1 15,9 2 13-15,6 1 15 0,5 1-10 16,3-2-15-16,1 1-3 0,2-4-32 15,-5 0-42-15,-7-3-13 0,-2-4-10 16,-8-1 23-16,-4-2 20 0,-2-1 22 0,-6-3 32 16,-6-1 0-16,-5-4 29 15,-1 0-1-15,-3-2-9 0,-3 0-6 0,-2-2-1 16,1 0-9-16,2-2 0 0,-2-2-1 16,3 3-2-16,3-2-31 0,3 1-133 15,3-8-287-15,5 2-699 0,6-2-1163 0</inkml:trace>
  <inkml:trace contextRef="#ctx0" brushRef="#br0" timeOffset="145101.37">26671 6452 1843 0,'0'0'522'0,"0"0"-351"0,0 0-71 16,0 0 51-16,0 0 29 0,0 0-45 16,0 0-55-16,7-17-35 0,3 14-1 15,2 1-12-15,2 0 16 0,2 2 9 0,-3-3-12 16,2 3-1-16,-2-1 1 0,-4-2 15 16,-2 3 3-16,-1 0-9 0,-3 0-16 15,-2 0-16-15,0-1 0 0,-1 1 3 16,0 0 3-16,0 0-9 0,0 0 3 15,0-2-3-15,0 2-3 0,0 0 0 16,0 0-3-16,-3 0-13 0,-1-2-19 0,-3 2 16 16,2 0 0-16,2 0 0 0,-1-2 2 15,2 1 1-15,0 1 1 0,1 0 12 16,1 0-12-16,0 0 1 0,0 0 1 16,0 0 0-16,0-2 13 0,0 2-4 15,6-2 4-15,2-1-14 0,7 2 1 16,4-1-1-16,6 0 1 0,8 0 10 15,7-3-10-15,5 2 16 0,15-1-18 16,11-1 2-16,12 2 10 0,-9 1-13 16,-19 0-2-16,-22 1-1 0,-12 1 2 0,0 0-2 15,-3 0 2-15,-1 0 1 0,-6-2 14 16,-7 2 14-16,-1-2 15 0,-3-1 1 16,0 1-44-16,0-1-13 0,-3-2-19 15,0 3 4-15,1 0 3 0,-2-1-7 0,2 2 7 16,1-1 3-16,1 2-60 15,0 0-217-15,0 0-143 0,0 3-104 0,1 2-457 16,-1-5-626-16</inkml:trace>
  <inkml:trace contextRef="#ctx0" brushRef="#br0" timeOffset="145420.34">27174 6249 2494 0,'0'0'358'0,"0"0"-198"15,0 0 16-15,0 0 79 0,0 0-36 16,0 0-61-16,0 0-39 0,0 0-64 16,0 0-55-16,0 0-76 0,0 0-59 15,15-15 100-15,-9 27 35 0,5 3 26 0,4 1 2 16,4 2-15-16,5 1-1 15,3 2 23-15,4-1-32 0,-2-1 0 0,1-1-3 16,-5-1 0-16,-6-2-28 0,-4 0-4 16,-6-1 10-16,-6-1 10 0,-3-3 12 0,-1 0 0 15,-7 0 19-15,-5-1 9 0,-4 0-6 16,-4-1-22-16,-1-1-120 0,-3 0-181 16,-10 0-323-16,8-1-870 0</inkml:trace>
  <inkml:trace contextRef="#ctx0" brushRef="#br0" timeOffset="147253.87">28091 6293 434 0,'0'0'1049'0,"0"0"-899"0,0 0-82 16,0 0 16-16,0 0 27 0,0 0 12 0,0 0 13 16,39-47-26-16,-31 40 7 0,-2 0-1 15,1 0-19-15,-1 2 16 0,-3-2 0 16,-1 1 44-16,-2 1 3 0,0 0-10 16,0-1-29-16,-5 1-19 0,-5 0-48 15,2 0-25-15,-5 1-14 0,1 2-15 0,-2 0 1 16,-2 2 0-16,3 0 3 0,-2 0-1 15,1 2-2-15,1 2-1 0,0 3-13 16,-2 0-6-16,4 2-3 0,-3 2-3 16,-1 1 12-16,4 2 12 0,-2 1-24 15,4 2 21-15,-1 2-15 0,3 0 3 16,-1 1 4-16,3 1-4 0,2-1 15 16,1-3 0-16,1 0 1 0,1-3-3 15,1-3 3-15,4-1 23 0,6-1 18 16,1-1 23-16,5-2 12 0,2-4-19 15,2-2-10-15,0 0-25 0,-1 0 9 16,1-5-2-16,-1-2-4 0,0-2 3 0,1-4-9 16,-1-1 0-16,2-1-16 0,0-4 25 15,1-3-24-15,-2 1-2 0,-1-3 1 0,-2 1 16 16,-3 0 6-16,-4 4-24 0,-4 0 21 16,-3 5-10-16,-2 2 7 0,-1 3-18 15,-1 4 0-15,0 0-1 0,0 3-2 16,0 1-11-16,0 0-5 0,0 1-33 15,0 0-52-15,-1 4-51 0,-1 1 59 16,-2 4 67-16,1 2 28 0,-3 3 0 16,3 0-13-16,2 1 10 0,1 4 3 15,0 2 2-15,0 1 2 0,0 0 8 16,2 0 1-16,4 1-10 0,0-2 0 16,0-2 10-16,4-3 9 0,-1-1 10 0,4-7 9 15,-1 1 6-15,3-6 13 16,3-3 6-16,1-3-6 0,2-6-16 0,-1-1-23 15,0-5-18-15,-1-1-3 0,-5-1-98 16,-3-4-78-16,-1 1-122 0,-4 1-101 16,-5-8-300-16,-1 7-400 0</inkml:trace>
  <inkml:trace contextRef="#ctx0" brushRef="#br0" timeOffset="147736.66">28590 6176 2372 0,'0'0'384'0,"0"0"-197"0,0 0-65 0,0 0-58 16,0 0-16-16,0 0-48 0,0 0-7 15,0 0 4-15,0 0 3 0,0 0 86 0,23 29-6 16,-23-12 0-16,0 4-36 0,0 0-2 16,-1 2-17-16,-2-3-6 0,0-1 3 15,0 0-22-15,1-4 16 0,0-5-16 16,-1-1 2-16,2-3 1 0,1-2 10 16,0-4 12-16,0 0 45 0,0 0 34 15,4-7 44-15,3-1-95 0,2-6-50 16,3-3 0-16,0-2 13 0,0-3 19 15,0 1-19-15,-1 1-3 0,0 0-11 16,-1 3 10-16,1 1-10 0,-4 5-2 16,1 2-15-16,-3 2 11 0,-1 3-24 15,-1 1-10-15,-1 3-44 0,0 0-59 0,2 5-1 16,-1 4 69-16,0 3 73 0,0 3 3 16,-1 2 16-16,0 4 0 0,0-1-3 15,0 2-13-15,1-3 13 0,-1-2-4 16,0 1 1-16,1-3-13 0,1-4-25 0,-1-2-165 15,5-2-206-15,0-5-154 0,10-2-228 16,-2-4-689-16</inkml:trace>
  <inkml:trace contextRef="#ctx0" brushRef="#br0" timeOffset="148037.21">29102 6152 1608 0,'0'0'389'0,"0"0"-139"0,0 0-14 16,0 0 13-16,36-53-5 0,-32 45 41 15,-3 1-8-15,-1 0-40 0,0 2-39 16,-5 0-47-16,-8 5-78 0,-1 0-73 0,-6 1-28 16,-3 8 27-16,-2 0 0 0,2 4-12 15,4 1-6-15,5 3-12 0,4 2 6 16,4 2 13-16,6 2 12 0,3 2 11 16,11 2 11-16,6-1 16 0,4-2-20 0,6 0-18 15,5-5-40-15,-2-4-20 0,-3-2-16 16,-1-5 23-16,-5-1 9 0,-4-6 9 15,-6 2 35-15,-1-3 23 0,-8 0 34 16,1-4 18-16,-5-1-31 0,-1-1-43 16,0 1-1-16,0 0-19 0,-6 0-31 15,0 2 0-15,-1 0-16 0,-4 1 0 16,2 2-311-16,-5 0-205 0,0-2-452 0,5 0-770 16</inkml:trace>
  <inkml:trace contextRef="#ctx0" brushRef="#br0" timeOffset="148704.99">29863 5914 1266 0,'0'0'452'0,"0"0"-150"0,0 0-7 16,0 0-72-16,0 0 19 0,0 0-75 15,0 0 3-15,0 0-68 0,-59-40-41 16,37 40-10-16,-2 5 3 0,-3 4-38 0,3 5-16 16,-2 4-3-16,3 6 3 0,3 3 18 15,6 6-15-15,4 4 51 0,7 4-19 16,8 8 9-16,11 6-12 0,14 5-10 0,1-7-6 16,1-11 3-16,-6-15 3 15,-2-8-22-15,7 2-69 0,3-2-304 0,15-4-214 16,-11-8-681-16</inkml:trace>
  <inkml:trace contextRef="#ctx0" brushRef="#br0" timeOffset="149153.37">30334 6181 1838 0,'0'0'260'0,"0"0"-195"0,0 0 42 15,17-46 135-15,-17 32 16 0,0 3 12 0,-3 0 2 16,-7 3-88-16,-1 1-63 15,-7 2-77-15,-3 1-15 0,-8 4-10 0,-2 0 9 16,-4 2 19-16,-3 5 7 0,2 0-13 16,5 2-20-16,2 2-21 0,5 2-22 15,7 2-19-15,4 2 22 0,5 1 0 16,5 3 19-16,3-1 16 0,7 0 6 16,6-1 6-16,6-1-3 0,5-3-6 15,5-3-19-15,0-2-6 0,2-7-70 0,-2-1-78 16,-3-4-20-16,-1-6 14 0,-8-5 17 15,-2-6 60-15,-4-4 80 0,-5-2-26 16,-2-6 27-16,-1-3 4 0,-3-4 6 16,0-1-6-16,-1-2 54 0,-3 4-8 15,2-1-7-15,0 6 58 0,0 5 98 16,1 5-48-16,1 4 12 0,0 7-48 16,0 1-9-16,0 4-47 0,1 3-10 0,0 1-47 15,2 2-19-15,1 2-98 0,6 7-11 16,0 5 68-16,5 5 35 0,-1 5 25 15,0 4 11-15,-1 4 21 0,-1 3-4 16,-2 2 6-16,-4 3-5 0,0 1-26 16,-3 2 19-16,-3-2-22 0,0 2 3 15,-1-3-3-15,-5-2-60 0,3-4-220 16,1-3-351-16,2-11-686 0</inkml:trace>
  <inkml:trace contextRef="#ctx0" brushRef="#br0" timeOffset="149307.94">30714 6263 2654 0,'0'0'437'0,"0"0"-156"15,0 0-185-15,0 0-96 0,0 0-89 0,0 0 89 16,0 0 32-16,0 0 22 0,0 0-19 16,-76 58-35-16,51-43-169 0,-6 4-244 15,10-4-306-15,2-4-987 0</inkml:trace>
  <inkml:trace contextRef="#ctx0" brushRef="#br0" timeOffset="149619.93">30967 6024 1110 0,'0'0'1556'0,"0"0"-1266"16,0 0-92-16,0 0 10 0,0 0 11 16,0 0-102-16,0 0-16 0,0 0-60 15,0 0-27-15,-65-43-14 0,46 49-12 16,0 4-7-16,1 4-16 0,5 1-6 16,4 4 23-16,4 0 14 0,5 4 4 15,4 0 22-15,11 2 19 0,6-1-12 0,5-2-7 16,3 0-22-16,4-5-95 0,3-2-136 15,-5-5-81-15,1-6-31 0,-6-4-63 16,-3 0-47-16,2-10-120 0,-10-2-419 16</inkml:trace>
  <inkml:trace contextRef="#ctx0" brushRef="#br0" timeOffset="149986.13">31150 5799 1941 0,'0'0'418'0,"0"0"-321"15,0 0-68-15,0 0-29 0,82 19 139 16,-47-2 16-16,2 5-7 0,2 6-30 15,-3 4 17-15,-1 4-58 0,-7 4-30 16,-2 10 17-16,-13 11-32 0,-13 6-7 16,-8-1-25-16,-14-11 1 0,-2-16 2 0,4-13-3 15,-2-2 0-15,-5 1 1 0,0 1-1 16,-1 1-4-16,2-6 4 0,6-5 18 16,6-5 33-16,2-3-22 0,6-1 6 15,-1-5-13-15,6 0-19 0,0 0 32 16,1-2 47-16,0 0 13 0,0-2 2 15,6-2-97-15,-1-3-41 0,0-3-246 16,4-2-114-16,-3 1-323 0,-1 0-781 0</inkml:trace>
  <inkml:trace contextRef="#ctx0" brushRef="#br0" timeOffset="153168.84">8890 9482 1505 0,'0'0'201'0,"0"0"-58"0,0 0-6 15,0 0 21-15,0 0-12 0,0 0-26 16,0 0-23-16,0 0-26 0,0 0-71 0,-10-17-3 16,10 17-42-16,0 2-14 15,0 0 30-15,0 3 29 0,0 1 26 0,1 0-3 16,2 0-4-16,-2-2-6 0,1 1 13 15,-1-3 6-15,1-1 4 0,0 1 9 16,0-1 13-16,2-1 26 0,5 0 86 0,2-1 38 16,6-7-55-16,5-1-57 0,8-6-45 15,4-2-32-15,8-5-17 0,5-4 1 16,14-7-3-16,10-9-18 0,9-13-230 16,-15 8-1039-16,-16 4-666 0</inkml:trace>
  <inkml:trace contextRef="#ctx0" brushRef="#br0" timeOffset="159401.93">4311 11219 1732 0,'0'0'182'0,"0"0"-182"0,0 0-52 15,-57 0 52-15,41 3 46 0,-1-2 35 16,1 2-3-16,2-3 45 0,0 2 26 15,1-2-17-15,4 0-6 0,2 1-32 16,-2-1-27-16,5 0-45 0,0 0-22 16,2 0 0-16,1 0-3 0,-2 0-17 0,1 2-2 15,-1 2 3-15,0 0 15 0,-3 0 4 16,-2 4 12-16,0 1 14 0,-1 0 3 16,-5 6-3-16,-1-1-1 0,-2 3 1 15,-2 1 3-15,0 2-3 0,-3 0-7 16,1 3 3-16,0 0-6 0,-1 2 7 0,2 2-10 15,1-1 12-15,1 3-23 0,5-4 14 16,-1 0 0-16,5-1-13 0,1-1 26 16,5 0-17-16,3-1 14 0,0-2 3 15,7 0-10-15,5-1 6 0,4 0-9 16,2 2 10-16,5-1 12 0,3 0-37 16,5 1 19-16,0-3-19 0,3 1-1 15,-2 2-4-15,0-1-8 0,-4 3-27 16,-2 0 1-16,-5 4 16 0,-7-1 2 15,-1 2 10-15,-7 2 10 0,-4 1 3 0,-2 1 13 16,-2 2-16-16,-5 3 19 0,-7 1-18 16,0 0 22-16,-5 3-22 0,-7 7 1 15,2-7 17-15,1 2-16 0,-3-3-1 16,3-5 0-16,-4 3 2 0,1-1 8 16,-1 1-12-16,-2-1 4 0,4-6 12 0,1 1-13 15,2-5-2-15,2-4 12 16,3-2 12-16,2-3-6 0,6-4-6 0,0-1-11 15,3-6-1-15,2-2 0 0,2-2 1 16,1-1 20-16,1-2 55 0,0 0 9 16,0 0-11-16,0 0-11 0,0 0-11 15,0 0-9-15,0-2-9 0,0 1-3 16,0-1-29-16,0-1-3 0,0-1-12 16,1-1 0-16,2 0-1 0,2-2-9 15,2-1-25-15,4-3-1 0,4 1 20 0,2-3 15 16,4 1-2-16,1 0-1 15,1 2-6-15,0 2-4 0,-1 2-15 0,0 4-3 16,-2 2 6-16,0 0 9 0,0 4 10 16,-2 4 0-16,0-1 17 0,-2 3 2 15,-1 2-3-15,-1 1 2 0,2 1-2 0,-6 2 1 16,3 4 2-16,-5-1 12 0,1 3-9 16,-4 0 10-16,0 4 6 0,1-1-3 15,-4 4 12-15,-2 2 4 0,0 0-13 16,0 3 0-16,0 1-6 0,0 0-12 15,-1 4 11-15,-1-1-9 0,-2 2 11 16,2 0-13-16,0 2-2 0,-1-1 0 16,0 0 1-16,0-1 1 0,-3-1-1 15,2-4-3-15,0-1 2 0,0-1-2 16,1-3 0-16,0 1 2 0,-2-2 1 0,1 2 0 16,-1 1 2-16,-6 4 11 15,1 4-1-15,-6 12-11 0,-6 13-1 0,-4 15-2 16,0 0 2-16,5-5 0 15,8-12-14-15,3-15-8 0,6-11 20 0,4-12 0 16,0-7-26-16,0-6 24 0,7 1 4 16,4-3 0-16,5-1 76 0,3-1 4 0,6-3-24 15,3-1-24-15,5-4-32 0,2 0-22 16,0 0-41-16,2 1-96 0,-1 3-3 16,-1 2 38-16,-2 1 3 0,1 0-20 15,-4 2-39-15,3-2-36 0,-6 1-23 16,1-3-43-16,-5-2 110 0,-2-2 120 15,-5-1 52-15,-2 0 23 0,-3-3 12 16,-3-2 43-16,-1 1 39 0,-2-1-23 16,-3-2-13-16,-2 2-3 0,0 0-46 15,0-1-3-15,-5 0-29 0,-1 4-162 16,-4-3-220-16,0 1-674 0</inkml:trace>
  <inkml:trace contextRef="#ctx0" brushRef="#br0" timeOffset="160853.03">889 12634 2877 0,'0'0'594'0,"0"0"-253"0,0 0-306 15,0 0-35-15,0 0-167 0,0 0-45 16,0 0 120-16,0 0 92 0,0 0 31 16,19 75 49-16,-7-41-65 0,0 2-14 15,1-1-2-15,2-4 0 0,-3-1 1 0,-1-8 13 16,-2-4 0-16,-1-5 12 0,-4-4-25 15,-2-7-213-15,-1-2-376 16,-1-7-158-16,-2-3-536 0</inkml:trace>
  <inkml:trace contextRef="#ctx0" brushRef="#br0" timeOffset="161235.1">749 12625 2791 0,'0'0'423'0,"0"0"-238"16,-30-49-64-16,26 26-11 0,4-1-97 15,0-4-13-15,9-1-32 0,5 3 7 16,5 1-6-16,3 4-27 0,1 4-2 16,4 5-4-16,4 4 1 0,-3 8 15 15,1 3 0-15,-4 11 6 0,-4 6-63 16,-5 6-33-16,-6 3-23 0,-5 5 68 16,-2 1 48-16,-3 3 9 0,-7 0 36 0,-1-1 13 15,-4-2-11-15,2-3 11 0,-3-6 0 16,4-5 23-16,-1-6 21 0,3-6 79 15,2-5 85-15,0-2 47 0,2-2 18 16,0 0-37-16,0-6-130 0,-2-4-119 16,-3-2-46-16,4-3-32 0,2-2 24 15,2 3 13-15,0 1 4 0,0 2 8 0,4 2-6 16,5 6-31-16,-1 0-38 0,6 3-17 16,4 0 54-16,4 5 22 0,2 5 20 15,3 3 25-15,5 0 14 0,-2 4 75 16,4 0-22-16,0-1-17 0,-2 0-21 15,2 0-29-15,-4 0-108 0,5 1-446 16,-10-4-674-16</inkml:trace>
  <inkml:trace contextRef="#ctx0" brushRef="#br0" timeOffset="161583.84">1318 12645 1829 0,'0'0'290'0,"0"0"-290"0,15-46 0 0,-6 27 19 16,-1 1 33-16,0 0 6 0,1-2-32 0,-4 1 23 16,0 0-11-16,-2 1 27 0,1 2 29 15,-4 2-10-15,0 2 6 0,-4 5 58 16,-1 2 99-16,0 3-20 0,-3 2-96 15,-2 0-87-15,-5 6-44 0,1 6-35 16,-4 4 35-16,1 1 16 0,1 6 25 16,1-2-22-16,6 2 10 0,3-3-7 15,2-3-22-15,4-2-17 0,1-1-27 16,9-5-8-16,4 3 52 0,2-4 41 16,7-1 23-16,2-5-30 0,2-2 23 15,5 0-44-15,-1-6-13 0,2-3-250 16,5-7-220-16,-10 1-605 0,-6 3-807 0</inkml:trace>
  <inkml:trace contextRef="#ctx0" brushRef="#br0" timeOffset="161834.07">1447 12279 1595 0,'0'0'292'15,"0"0"-100"-15,0 0 135 0,0 0 76 16,0 0 17-16,0 0-111 0,0 0-167 15,0 0-142-15,0 0-47 0,0 0-90 16,0 0 71-16,-8-13 66 0,24 30 104 16,4 5 7-16,4 3-41 0,5 4-1 15,2 4 7-15,5 1 9 0,1 2-17 16,2 1-23-16,1-1 15 0,0 1-17 16,-4-1-11-16,-3-5-32 0,-6-2-10 15,-5-8-43-15,-7-5-85 0,-4-6-45 0,-5-4-114 16,-5-5-194-16,-7-4-147 0,-6-4-95 15,-1-4-917-15</inkml:trace>
  <inkml:trace contextRef="#ctx0" brushRef="#br0" timeOffset="162054.91">1500 12404 1900 0,'0'0'299'16,"0"0"-235"-16,-4-60-5 0,14 37 109 15,1-2 54-15,7-1-16 0,4 2-55 16,3 3 9-16,6 2-55 0,-2 6-25 15,3 6-1-15,-4 5-38 0,-2 2-41 16,-5 11-26-16,-8 8 4 0,-4 4 22 16,-9 7 28-16,-5 6 14 0,-9 0-27 15,-8 3 14-15,-5-1-10 0,0-3-6 0,-1-5-13 16,0-6 0-16,6-7-19 16,4-4-108-16,7-10-51 0,2-3-33 15,8-17-349-15,1 1-553 0</inkml:trace>
  <inkml:trace contextRef="#ctx0" brushRef="#br0" timeOffset="163551.96">1831 12264 1011 0,'0'0'1161'0,"0"0"-917"0,0 0-244 15,0 0 0-15,0 0 175 0,0 0 18 16,0 0-38-16,0 0-21 0,0 0 4 15,0 0-14-15,21-27-38 0,-10 13-38 16,2-3-7-16,-2 0-28 0,1-2-10 16,-3-1 26-16,-1-1-26 0,-3 0 16 0,-2 0-19 15,-1 2-12-15,-2-1 12 0,0 6 1 16,0 2 31-16,-3 3-10 0,0 4 41 16,-1 1 41-16,0 2 13 0,-1 2-45 15,0 0-61-15,-2 3-11 0,-1 2-25 0,1 6-12 16,1 1 13-16,-3 1 24 15,6 1 0-15,1 1-10 0,2 0 10 0,2-1-19 16,7 0 4-16,1-1 15 0,5-1 16 16,4-2 22-16,4-3 12 0,4-5-50 15,5-2-12-15,0-5-105 0,4-9-157 16,-1-3-86-16,-3-5-115 0,-1-3-110 16,-6 0 114-16,-3-2 136 0,-6 1 254 15,-3 1 81-15,-8-1 43 0,-3 1 211 16,-2 1 84-16,-4 2 142 0,-6 3-83 15,0 3-9-15,-3 5-12 0,1 3-114 16,-1 2-98-16,-3 5-35 0,3 1-97 0,-3 7-32 16,1 6-54-16,-2 4 0 0,4 7 29 15,0 2 9-15,2 1 1 0,6-1-17 16,4-3 7-16,1 0-9 0,9-5 33 16,2-1 0-16,4-3-14 0,3-5-76 15,-1-3-23-15,1-5 19 0,-1-1-4 0,0-4 29 16,-1-6 39-16,-6-1 31 0,0-4 0 15,-5 2 22-15,0-1 29 0,-3 2-23 16,-1 1 30-16,1 1-42 0,-2 5 9 16,0 0 25-16,0 1-8 0,1 1-33 15,1 2-9-15,1 0-57 0,1-1-28 16,2 2 11-16,5 0 59 0,-1 0 15 0,2 4 15 16,3 0 14-16,-3 1-10 0,2-1-3 15,-1 0 3-15,-3-2 3 0,2-2 4 16,-4 0 15-16,3 0 16 0,-2-6 9 15,0-3-22-15,-3-3-44 0,-1-2-111 16,-1-2-29-16,-4-2 29 0,0-1 51 16,-5-3-7-16,-2-2-7 0,-6-1 33 15,-3-4 39-15,-1-2-53 0,-4-5 7 16,-2-1 42-16,0-1 6 0,1 3 29 16,1 3 166-16,2 6-8 0,4 3 23 0,5 6-59 15,-1 4-16-15,5 4-72 0,2 3 19 16,2 3 18-16,0 0-7 0,1 3 1 15,1 0-76-15,-3 0-18 0,1 7-74 16,-1 3 36-16,1 5 38 0,0 4 32 16,0 1-20-16,2 1-12 0,0-2-17 0,3 0 5 15,5 0 12-15,3-1-1 0,3 2 0 16,4-2 0-16,3 5 1 0,2-2 0 16,3 1-1-16,1-2 1 0,3 0 2 15,-2-2-1-15,3-3 1 0,-3-1 10 16,0-2-12-16,0-4 4 0,-3-4 23 15,0-3-2-15,-3-1-25 0,3-3-101 16,-2-6-64-16,-2-1-24 0,-1-5-22 0,-3-1-39 16,-4-2-18-16,-2-3-14 15,-5-2 89-15,-4-3 116 0,-2-1 77 0,0-1 19 16,-1 1 10-16,-3 0 84 0,0 5 172 16,-4 4 22-16,4 4-9 0,0 5-31 15,0 3-41-15,1 3 39 0,-1 2-55 16,3-1-84-16,0 2-53 0,0 0-57 15,-1 2-16-15,0 3-46 0,0 5 6 0,0 4 27 16,0 1 10-16,2 0-15 0,0-1-13 16,3-2 10-16,4-2 8 0,3-3 13 15,0-2 13-15,5-4 8 0,2-1-21 16,5-6-83-16,3-3-68 0,5-6-88 16,-2-2-65-16,-1-1-132 0,0-2-135 15,-3-1-210-15,-3 2 37 0,-3 1 99 16,-6 1 355-16,-2 1 290 0,-6-1 45 15,-3 1 421-15,-1 1 10 0,-5 1-112 0,-4 1-1 16,0 1 32-16,-5 4-35 0,2 2-46 16,-4 2-75-16,0 4-18 0,-2 0-76 15,2 6-19-15,1 3-19 0,0 4-26 16,2 3-40-16,6 2-10 0,3 2-31 16,4 3-19-16,2-1 16 0,7-1-19 15,6-2 22-15,1-1 0 0,4-3 1 0,0-3 20 16,-1-4-21-16,1-3-79 0,-2-5-18 15,-3-1-41-15,-1-6-39 0,-2-4-25 16,-6-2-11-16,-3-2-91 0,-3-3-72 16,0-3 8-16,-6-2 134 0,-5-4 101 15,-1-3 10-15,-2-4-98 0,-5-3 64 16,-1-5 81-16,0 1 76 0,-2 0 2 16,0 4 154-16,2 6 224 0,2 5 139 15,4 11-42-15,5 1-144 0,1 7-78 16,4 4-58-16,3 2-39 0,1 1-121 0,0 0-37 15,0 5-148-15,8 8 142 0,2 3 6 16,8 5 76-16,2 4-58 0,5 3-15 16,3 1 19-16,2 2-3 0,5-2 21 15,-3-1-8-15,2-1-10 0,-3-3-10 0,-3-1 6 16,-5-4-18-16,-2-3-88 0,-4-3-101 16,-6-3-115-16,-6-10-192 0,-5 0-497 15,-1-6-721-15</inkml:trace>
  <inkml:trace contextRef="#ctx0" brushRef="#br0" timeOffset="163717.97">2429 11422 3014 0,'0'0'577'16,"0"0"-283"-16,0 0-96 0,0 0 166 0,0 0-40 15,0 0-125-15,0 0-98 0,0 0-101 16,0 0-125-16,21-58 27 0,11 32-99 15,16-16-124-15,-5 6-459 0,-7 4-1584 0</inkml:trace>
  <inkml:trace contextRef="#ctx0" brushRef="#br0" timeOffset="164633.87">534 14103 2763 0,'0'0'449'0,"0"0"-248"16,0 0-128-16,0 0 57 0,0 0-1 16,0 0-129-16,0 0-79 0,0 0-76 0,0 0 155 15,0 0 57-15,6 5 29 0,13 20-29 16,2 1-57-16,2 0-4 0,-2-3 4 15,-1-4 11-15,-2-5-9 0,-3-2-1 16,-3-5-1-16,-1-5 0 0,-3-2 32 16,2-4 37-16,-2-6 32 0,1-5-20 15,-3-4-14-15,-1-4-23 0,-4-2-10 0,-1 2-12 16,0 2-21-16,-5 2 33 0,2 5-6 16,0 2 22-16,0 6-38 0,2 2-10 15,-1 1-2-15,2 3-72 0,0 0-62 16,3 0-65-16,5 3-21 0,6 6 160 15,6 2 60-15,3 5 9 0,3 3 45 16,4 0-51-16,-1 0 41 0,-1 1-44 16,-1-5-298-16,0-3-361 0,-8-7-679 15</inkml:trace>
  <inkml:trace contextRef="#ctx0" brushRef="#br0" timeOffset="164934.46">1006 13801 1634 0,'0'0'1395'0,"0"0"-1088"16,0 0-148-16,-65-22 19 0,48 19 118 16,4 2-58-16,4 1-92 0,1-1-59 15,3 1-53-15,4 0-34 0,1 0-96 16,0 0-50-16,9 3-13 0,1 4 136 16,7 0 23-16,4 0 3 0,5 2 38 15,6-3-10-15,2-2 3 0,0-2-6 16,2 0-25-16,-3 2-3 0,-6-2-4 15,-5 5-27-15,-5 3-3 0,-9 0-32 16,-6 7 43-16,-3 4 23 0,-9 3 48 16,-8 3-1-16,-5 0-31 0,-5-1 6 15,1-6-1-15,0-3 20 0,1-5-1 16,4-5-15-16,6-5 0 0,3-2-25 0,7-9-87 16,5-8-258-16,9-19-149 0,8 4-638 15,0 1-512-15</inkml:trace>
  <inkml:trace contextRef="#ctx0" brushRef="#br0" timeOffset="165266.23">1284 13883 2199 0,'0'0'520'0,"0"0"-514"0,0 0 43 16,0 0-49-16,26-50 99 0,-18 36-28 15,3-1-45-15,-3-1 2 0,3-5 5 0,-1 1-30 16,0-4 13-16,-2 1-13 16,2-2 23-16,-5 3-23 0,-4 1 35 0,-1 3 7 15,0 6 12-15,-6 2 46 0,-4 4 110 16,1 3-33-16,-3 2-86 0,0 1-31 16,-2 5-25-16,-2 4-19 0,1 4 6 0,2 3-9 15,0 2-15-15,4 4 8 0,1 2-9 16,5 0-31-16,3-3-7 0,2 0 1 15,10-1-4-15,1-4 40 0,7 1 1 16,6-6 2-16,3-3-2 0,6-6-54 16,5-4-227-16,17-18-182 0,-8-1-751 15,-9-6-611-15</inkml:trace>
  <inkml:trace contextRef="#ctx0" brushRef="#br0" timeOffset="165683.76">1905 13099 2790 0,'0'0'442'0,"0"0"-302"16,0 0-25-16,-64-8 141 0,48 8 2 15,4 5-126-15,-1 3-104 0,5 2-9 16,0 4-6-16,5 3-13 0,3 2-18 0,3 4-13 16,9-2 3-16,5 3 9 0,4-3 19 15,4-2 0-15,2-1 2 0,4-4-2 16,-1-2 19-16,3-2-16 0,-4-3-3 15,-1-4-19-15,-5 2-142 0,-6-3-71 16,-5-2-44-16,-3 0-66 0,-7 0 2 16,-2-4 163-16,-9-1-108 0,-5-3-91 15,-6-4 243-15,-4 0 133 0,-4-5 30 0,0-2 45 16,-1-6 77-16,3-3 79 0,4-2 56 16,4-1-45-16,9 1-1 0,2 2-39 15,7 1-53-15,5 1-76 0,6 2-38 16,7 2-19-16,2 4 13 0,3 2 9 15,4 6-16-15,2 5-19 0,0 5 19 16,4 8-6-16,0 7 35 0,1 9 69 16,2 5 12-16,5 12 32 0,3 14-55 0,5 7-25 15,-5 1-44-15,-12-13-24 16,-7-17-16-16,-12-16-47 0,0-3-99 0,-1-1-134 16,2-1-159-16,-2-3-349 0,-7-5-906 0</inkml:trace>
  <inkml:trace contextRef="#ctx0" brushRef="#br0" timeOffset="165820.43">2204 13212 3434 0,'0'0'524'16,"0"0"-385"-16,0 0-120 0,-11-47-19 16,25 27-31-16,7-4 5 0,9-3-6 15,6-6 4-15,21-19-13 0,-6 9-594 16,-10 0-1832-16</inkml:trace>
  <inkml:trace contextRef="#ctx0" brushRef="#br0" timeOffset="166667.1">1474 14479 2250 0,'0'0'301'0,"0"0"-30"16,0 0-114-16,0 0 7 0,0 0 65 0,0 0-76 16,-54-49-23-16,52 45 12 0,1 3-23 15,1 1-119-15,0 0-135 0,6 4-80 0,3 6 164 16,9 5 51-16,2 7 95 15,3 6 10-15,3 6-14 0,1 3-56 0,-2 1 3 16,-1-1-10-16,-4-5-25 0,-2-5-3 16,-3-5-1-16,-1-5-2 0,-1-3 3 15,-4-3 16-15,1-1-15 0,-4-3 11 16,-2-2-12-16,-3-5 0 0,0 0 33 16,-1 0 62-16,0 0 23 0,-5-7 38 15,-3-4-88-15,-5-4-65 0,-2-6-3 16,-2-4 13-16,-1-4-13 0,-1-3-18 15,0-1 18-15,3 2-16 0,1 1 26 16,6-2-10-16,3 3 28 0,2-3-28 0,4 3-11 16,5 0-13-16,3 2-14 15,6 3-21-15,0 2 22 0,4 1 3 0,1 6 6 16,2 1-170-16,1 2-107 0,10 5-246 16,-7 1-574-16,-4 6-493 0</inkml:trace>
  <inkml:trace contextRef="#ctx0" brushRef="#br0" timeOffset="167682.43">1889 14572 1907 0,'0'0'499'0,"0"0"-412"16,0 0-87-16,0 0-19 0,0 0 19 0,-2-55 32 15,6 40-3-15,-1-2-28 0,3 0 22 16,-3-1-20-16,1 0-1 0,0 0 40 16,-3 2 3-16,-1 2 7 0,0 2-1 15,-5 2 10-15,1 4 39 0,0 2 128 16,-2 2-27-16,0 2-58 0,1 1-61 0,1 5-82 16,1 5-3-16,0 4-41 0,2 5 12 15,1 3 31-15,4 1-2 0,5 0-10 16,7-3 10-16,1 0 3 0,3-5 0 15,3-1 0-15,-2-4 22 0,3-3-3 16,0-4 13-16,-2-4 12 0,-3 0-3 16,-2-3 13-16,-3-6-10 0,-4-2-18 15,-3-2-26-15,-4-4-67 0,-3-3 7 16,-2-2 35-16,-8-3 9 0,0-3 16 16,-4-1 0-16,-2 0 1 0,1 0 1 0,-2 1 5 15,2-2 8-15,2 5-15 0,6 2 19 16,3 6-19-16,4 0-15 0,0 7-17 15,6 1-38-15,6 1 3 0,5 4 13 16,2 1 13-16,5 3 19 0,3 3 6 16,2 4 16-16,2 4-1 0,-2 2 0 0,1 1-1 15,-6 3-1-15,-3-2-16 16,-5 4-3-16,-6 0 12 0,-4 1 10 0,-6-1 39 16,-5 3 2-16,-7 0-3 0,-4-1-19 15,-4-1-3-15,-4-3 3 0,-1 0 7 16,-4-3-1-16,3-4 7 0,-3-5-29 15,2-5 23-15,2 0 8 0,3-3 8 16,4-6-42-16,2-2 0 0,7 0 47 16,0-1-47-16,5 2 0 0,2 1 16 15,2 1-2-15,0 2-14 0,1 1-38 0,4-1-23 16,4 3-5-16,0 0-4 0,6 1 16 16,1 2 25-16,4 0 17 0,0 0 12 15,3 4 57-15,2 0-9 0,0 3 6 16,3 0 3-16,-2-2-16 0,-1 1-38 15,3-2 19-15,-4-2-6 0,-1-2 9 16,-1 0-24-16,-4-5-1 0,-1-6-11 0,-5 2-56 16,0-9-9-16,-6-1 16 15,-3 1-1-15,-3-2 14 0,0-3 2 0,-7 2 45 16,-6-1 1-16,0-1 31 0,-4 0-13 16,-1 4-6-16,0-1 22 0,0 3 44 15,3 3 35-15,4 1-3 0,-1 5-13 16,6 2 15-16,2 4 17 0,2-1 4 15,1 1-35-15,1 2-99 0,0 0-69 16,0 5-37-16,6 2 46 0,2 4 60 16,6 2 41-16,1 3-3 0,4 2-10 0,0-1-26 15,4 0 10-15,1-3-11 0,1-3 1 16,1-2-2-16,2-3 25 0,-4-3-9 16,0-3 12-16,-2-1 3 0,-4-7 6 15,-1-2 4-15,-6-1-17 0,-3-2-2 16,-5 0-6-16,-3-3 18 0,-4 0-31 0,-10-1 7 15,-3-1-10-15,-6 1-33 0,-2 0 32 16,-3 5 0-16,-2-1-2 0,2 4 1 16,0 4-17-16,5 3 16 0,2 2-37 15,2 3-7-15,5 1-2 0,0 5-20 16,2 1-6-16,5 1 6 0,1 3 12 16,4 0-31-16,2 0-284 0,4-1-254 15,4-4-551-15,1-3-563 0</inkml:trace>
  <inkml:trace contextRef="#ctx0" brushRef="#br0" timeOffset="168634.23">2349 13700 2020 0,'0'0'272'0,"0"0"-129"0,0 0 73 0,0 0 42 15,-29-52 1-15,26 45-20 16,-1 4-29-16,2 1-8 0,1 0-51 0,1 2-89 16,0 0-62-16,0 0-35 0,0 4-56 15,5 4 37-15,5 4 54 0,3 5 51 16,0 2 8-16,5 6-15 0,2-1-9 16,0 0 6-16,1 2 3 0,2-2 3 15,0 3-22-15,-1-2-3 0,3 1-7 16,-1-4-13-16,0-1-2 0,2-7 0 15,0-4 1-15,1-4 21 0,-1-6 9 16,-1 0 10-16,0-8-26 0,-6-1-15 16,-3-3-37-16,-3-2-44 0,-4 0-3 0,-3-2 25 15,-6 0-8-15,0 0 26 0,-9-3 28 16,-2 2 11-16,-2 1 2 0,-2 1 0 16,3-2 30-16,-2 5 1 0,4 2-2 15,0 0 21-15,5 5 47 0,0 0 9 16,3 2-16-16,2 3-33 0,0-1-57 0,0 1-72 15,0 0-52-15,6 3-44 16,2 3 83-16,6 2 85 0,4 1 25 0,2-1 4 16,0 4-16-16,2-3-10 15,0-1 16-15,-2 0-7 0,0-4 7 0,-1-1-3 16,-3-2-13-16,-2-1 10 0,0-3-13 16,0-3-81-16,-4-4-8 0,0-2 2 15,-2-3-2-15,-2-1-2 0,0-4 18 16,-4-1 19-16,-2-1 54 0,0 2 16 15,0 1 0-15,-4 2 32 0,-2 2 18 0,0 4 41 16,0 0 41-16,-1 3-7 16,2 2-25-16,1 1-4 0,0 1-1 0,1 4 0 15,0-3 93-15,3 3-66 0,0 0-138 16,0 0-13-16,0 0-76 0,6 3-21 16,0 6 110-16,1-1 3 0,5 4 34 15,2 0-22-15,-2 1-14 0,5 0 1 16,-1-1 0-16,3 1 11 0,0-1-10 15,-1 0-3-15,2-2 0 0,-4-2-71 0,0 0-145 16,-1-5-138-16,-5-1-162 0,-4-5-141 16,-4-4-482-16,-2-3-457 0</inkml:trace>
  <inkml:trace contextRef="#ctx0" brushRef="#br0" timeOffset="168815.21">2894 13297 2719 0,'0'0'513'0,"0"0"-223"0,0 0-50 15,0 0 21-15,0 0-70 0,0 0-91 16,0 0-100-16,0 0-71 0,0 0 39 16,0 0 32-16,0 0 72 0,24 37-22 15,4-9-26-15,3 3-21 0,2 0-2 16,0-1 0-16,3-1-1 0,-1-2-44 0,-4-1-37 16,-1-5-129-16,-6 0-180 0,-4-4-203 15,-10 2-499-15,-2-4-394 0</inkml:trace>
  <inkml:trace contextRef="#ctx0" brushRef="#br0" timeOffset="168999.78">3061 13597 2088 0,'0'0'763'15,"0"0"-468"-15,0 0-177 0,-21-63-13 16,21 42-16-16,3-1 0 0,8 0-7 16,-2 0 1-16,5 0 49 0,3 1 6 0,3 1-40 15,1 6-17-15,4-1-21 0,2 7-1 16,2 4 3-16,-1 4-25 0,1 4-37 15,-4 7-3-15,-2 6-25 0,-3 5-34 16,-2-1-25-16,-7 3-164 0,-2-2-147 16,-5-3-182-16,-4-3-208 0,-2-7-471 15</inkml:trace>
  <inkml:trace contextRef="#ctx0" brushRef="#br0" timeOffset="169148.28">3136 13203 2032 0,'0'0'1039'0,"0"0"-710"15,-43-48-148-15,29 34-20 0,6 3 6 16,1 2-79-16,3 4-47 0,3 3-41 0,1 1-26 16,0 1-130-16,4 3-65 0,6 4 157 15,3 2-91-15,13 2-315 0,-5-2-651 16,0-4-704-16</inkml:trace>
  <inkml:trace contextRef="#ctx0" brushRef="#br0" timeOffset="169674.89">3363 13174 2929 0,'0'0'654'0,"0"0"-411"16,0 0-95-16,0 0 87 0,0 0 4 15,0 0-69-15,0 0-157 0,0 0-13 16,0 0-23-16,0 0 23 0,5 49 12 16,8-30-12-16,3 0 0 0,3-2 1 15,-3-2 1-15,4-3-2 0,-2-1-1 0,0-3-88 16,-3-3-19-16,-4-1-4 0,-1-3 3 15,-6 1-13-15,-1-2-16 0,-2 0 2 16,-1 0 114-16,0-2-12 0,-3-4-52 16,0-4-88-16,-3-3 88 0,-1-3 39 15,2-1 8-15,0-4 23 0,2 0 13 16,1-2 3-16,1-3-20 0,1 2 20 16,0 0 19-16,1 5 7 0,2 2 12 15,0 4-16-15,1 4-5 0,-1 4-17 16,3 3-44-16,-1 2-49 0,2 2 32 15,4 3 49-15,0 4 11 0,2 3 1 0,1 2 22 16,-3 2-19-16,2 0 0 0,-4-1 17 16,0-1-8-16,-3-2-10 0,-1-4-2 15,-1-2-8-15,-3-2 8 0,2-2 13 16,-3 0-1-16,0-2 68 0,0-4 101 0,0-6-102 16,0-3-79-16,0-3-12 0,0-3 12 15,0 1 20-15,0 0-4 0,0 1 63 16,1 2 9-16,3 2-9 0,1 2-16 15,1 3-4-15,5 1-40 0,-2 1-19 16,5 2 0-16,3 2 16 0,2 2 53 16,0 0 0-16,2 6 15 0,-2 3-31 15,-5 0-10-15,0 1-21 0,-4 2-22 16,-4-2-13-16,-4-1-59 0,-2 1-65 16,-2-2-146-16,-14-3-182 0,0-3-860 15,-2-2-758-15</inkml:trace>
  <inkml:trace contextRef="#ctx0" brushRef="#br0" timeOffset="184496.2">4353 10758 975 0,'0'0'114'0,"0"0"16"0,0 0 17 0,0 0-43 16,0 0 26-16,0 0-42 0,0 0-4 15,0 0 20-15,0 0 36 0,0 0 41 16,-39-33 46-16,37 29-111 0,0-2-51 15,-2 2-20-15,2-2 13 0,1 2-16 0,-1 1 19 16,2 0-3-16,-1 2 6 0,1 1-9 16,0 0-23-16,0 0-7 0,0 0-21 15,0 0 15-15,0 0-17 0,0 0 21 16,0 0-7-16,0 0 6 0,0 0-20 16,0 0-2-16,0 0-24 0,0 0-47 15,0 0-51-15,0 1-13 0,0 5 42 16,4 2 60-16,0 1 33 0,2 3 0 15,-1 1 2-15,0 0 0 0,3 2 14 16,-2 0-10-16,-1-1-5 0,3 1-1 0,-1-1 0 16,-2-1 4-16,0 0-4 15,2-3-3-15,-2 2 3 0,-1-1 0 0,1-2 13 16,0-2-12-16,-2-1 1 0,-1-1 15 16,0-3-14-16,-1 0 0 0,-1-2 16 15,1 0 7-15,-1 0 22 0,3-2 26 0,3-4 35 16,3-4 10-16,5-9-4 0,6-5-38 15,6-8-26-15,8-5-51 0,12-10 0 16,17-10-19-16,18-8-26 0,3-4-29 16,-20 21-558-16,-18 6-1732 0</inkml:trace>
  <inkml:trace contextRef="#ctx0" brushRef="#br0" timeOffset="197410.43">16657 11788 1228 0,'0'0'1016'0,"0"0"-838"15,0 0-126-15,0 0-1 0,0 0 127 16,0 0-1-16,0 0-30 0,0 0-19 16,0 0-6-16,0 0-27 0,-15-13-21 15,15 13-17-15,-1-2-26 0,0 2-2 0,1 0 9 16,0-1-6-16,0 1-13 0,0 0 0 15,0 0-16-15,0 0 19 0,0 0 3 16,0 0-6-16,0 0-3 0,0 0-15 16,5-1 11-16,7 1 10 0,6 0 10 15,8-3-4-15,11 2-2 0,6-2-8 16,17 0-14-16,15-3 18 0,10 1-10 16,-1-1-10-16,-18 4-2 0,-17 0-6 0,-23 2-7 15,-4 0-5-15,1 0 15 0,0 0 1 16,-3 2-10-16,-4-2 9 0,-6 2 2 15,-5-2-25-15,-1 2-5 0,-4-2 2 16,0 0 14-16,0 0 13 0,0 0-17 0,0 0-35 16,-3 0-15-16,-1-2-20 0,-3 0-35 15,1-3-54-15,0-3-146 0,-4-6-408 16,5 2-589-16</inkml:trace>
  <inkml:trace contextRef="#ctx0" brushRef="#br0" timeOffset="197660.83">17213 11580 1922 0,'0'0'673'15,"0"0"-335"-15,0 0-133 0,0 0-42 0,0 0 3 16,0 0-39-16,0 0-93 0,0 0-34 16,0 0-38-16,0 0 15 0,0 0 23 15,34-2 16-15,-13 13-15 0,3 3-1 16,-1 2-1-16,1 3 0 0,-4 2-2 0,-5 0-16 15,-2 1 19-15,-7 1 0 0,-5-2-5 16,-1-2 5-16,-5 2 15 0,-11-2 1 16,-2 1 3-16,-6-2 3 0,-4-1-3 15,-4-1-16-15,0 0-3 0,-2-2-180 16,1-1-184-16,0 0-331 0,5-5-723 16</inkml:trace>
  <inkml:trace contextRef="#ctx0" brushRef="#br0" timeOffset="207391.49">5130 12000 932 0,'0'0'193'15,"0"0"-86"-15,0 0-9 0,0 0 6 16,0 0 16-16,0 0 20 0,0 0-10 16,-58-22 33-16,52 19-14 0,-1 1-13 15,0 0 6-15,4 0-19 0,-1 2-33 16,1-1-31-16,-1 0 21 0,2 0-9 15,0 0-10-15,-1 0 9 0,1 1 20 0,0-2-29 16,0 2-7-16,-1 0 4 0,2 0-29 16,-2 0-27-16,2 0-1 0,1 0-1 15,0 0-16-15,0 0 0 0,0 0-19 16,0 0-26-16,0 0-22 0,0 0-4 16,1 0 7-16,9 0 80 0,3 2 13 0,8-2 86 15,9 0-6-15,8 0-16 0,16-10-29 16,15-2-13-16,12-5-22 0,-2 0-12 15,-16 3 1-15,-18 5-2 0,-19 3-3 16,-2 2-13-16,-2-2 3 0,2 2 10 16,-2 2-16-16,-5 0-13 0,-7 1-13 15,-3 1 0-15,-5 0-22 0,-2 0 16 16,-2 0 51-16,-9 3 90 0,-3 2-30 16,-2 2-31-16,-7-3-13 0,-2 4-15 15,0-4 2-15,-4 1-1 0,-2 0-2 0,2 0-2 16,-4 1-33-16,0-2-10 15,1 2 10-15,-2-1 16 0,2 0 0 0,-1-2 9 16,1 2 10-16,3-2 6 0,2 1 7 16,-2-1-26-16,5 1 13 0,0 0-32 15,3 0-9-15,2 0 15 0,3-1 23 16,6 1-13-16,2-1 0 0,5-3 0 0,3 2-17 16,0-1-31-16,3-1-52 0,9 1 116 15,6 0 23-15,7 1 54 0,9-2 10 16,7 0-32-16,13-4-17 0,-2-2-11 15,-1 2-25-15,0-3-4 0,-11 3 1 16,1 0-19-16,-8 1 17 0,-5 2-22 16,-8-2-1-16,-3 3-16 0,-8 0-29 15,-4 0-61-15,-1 0-3 0,-4 1 125 16,-5 1 10-16,-5-2 148 0,-7 1-67 16,-5 0-52-16,-4 1-23 0,-6 2-6 0,-2 2-1 15,2-1-31-15,-3 2 32 0,8-2 12 16,0 1 14-16,8 0 3 0,8-5 29 15,5 1 32-15,6-1-7 0,5-1-83 16,12-1-87-16,11-6 87 0,11-3 26 16,21-5 9-16,17-5-35 0,12-1-10 15,0-1 6-15,-19 8-18 0,-21 3 20 0,-20 4 2 16,-6 3-1-16,0 0-2 0,-3 1-26 16,-3 0-19-16,-8 2-1 0,-4 1-22 15,-5 0 71-15,0 0 42 0,-9 0 106 16,-2 1-32-16,-2 1-40 0,-4-1-24 15,2 1-8-15,2-2-9 0,1 0-12 16,5 0-4-16,-1 0 13 0,4 0-32 0,3 0-3 16,1 1-84-16,1 1-85 0,4 0-201 15,5 1-141-15,-4 1-560 0</inkml:trace>
  <inkml:trace contextRef="#ctx0" brushRef="#br0" timeOffset="209108.18">14179 12787 190 0,'0'0'330'0,"0"0"-193"0,0 0-10 16,0 0-13-16,0 0-3 0,0 0 9 0,0 0 10 15,0 0 33-15,0 0 19 0,-38-5 4 16,37 4-24-16,1 0-26 0,-1 0 23 16,1 1 0-16,0 0-43 0,-1-1-39 15,1 1-22-15,0 0-25 0,0 0-30 0,-1 0-35 16,1 0-26-16,0 2-14 0,-2 2 72 15,-1 1 3-15,0 2 20 0,-1 1 9 16,1-1-26-16,1-2 16 0,1 1 7 16,1-2-13-16,0 0 16 0,0-4 13 15,0 3 42-15,3-3 12 0,7 0-6 16,2 0 16-16,9 0-20 0,10-3-12 16,8-1-30-16,16-4-18 0,15-4-13 0,14 0-13 15,3 2-1-15,-8 3-1 0,-9 5-2 16,-24 2-15-16,-9 0 6 0,-13 0-3 15,-5 0 1-15,-2 3 2 0,-1 1-10 16,-4-2 1-16,-3 3-13 0,-6-4 3 16,-3 1 13-16,0-2 19 0,0 0 57 15,-1 0 14-15,-5 0-14 0,2 0-25 16,0 0-7-16,0-2-5 0,1 1-8 16,1 1 14-16,0 0-4 0,2 0-20 0,0-2-2 15,0 2-1-15,0 0-12 0,0-3-15 16,0 3-4-16,0 0 6 0,0 0 1 15,-1 0-4-15,-2 0-22 0,-8 0-327 16,-1 0-407-16,-3 0-1256 0</inkml:trace>
  <inkml:trace contextRef="#ctx0" brushRef="#br0" timeOffset="211225.84">27997 3918 1527 0,'0'0'828'0,"0"0"-586"16,0 0-84-16,0 0 26 0,9-45 5 16,-9 38-42-16,1 0 15 0,0 3-16 15,1 0-10-15,-2 2 22 0,0-1-27 16,0 3-45-16,0 0-30 0,0-3-12 15,0 3-44-15,0 0 0 0,0 0-63 0,0 0-32 16,-2 0-33-16,-4 6-39 0,-4 1 44 16,-7 7 123-16,-7 5 19 0,-8 6 12 15,-7 7 4-15,-5 6-13 0,-16 8-6 16,-14 13-13-16,-13 10-3 0,-2 1 1 16,9-7 18-16,21-16-16 0,22-18 19 15,14-8-22-15,7-6-1 0,1-1-14 16,4 0-7-16,0-2-16 0,7-2-38 15,3-3-79-15,1-1-87 0,2-4-156 0,10-3-218 16,-3-5-184-16</inkml:trace>
  <inkml:trace contextRef="#ctx0" brushRef="#br0" timeOffset="211530.75">27282 4214 2062 0,'0'0'153'0,"0"0"-1"16,0 0 35-16,0 0-51 0,0-46 28 15,0 41-7-15,0 2-22 0,0 1-4 16,0 2-23-16,0 0-108 0,0 0-131 16,0 8-89-16,2 3 82 0,2 8 138 15,4 6 93-15,4 4 29 0,1 5-55 16,2-1-13-16,2-1 29 0,4 0-13 16,0-5 0-16,2-1-22 0,1-5 12 15,-3-3 35-15,-3-5-19 0,-1-2 2 16,-2-3-5-16,1-4-10 0,-2-1 2 15,1-1-20-15,1-2-4 0,4 0-13 0,2 0-12 16,0 0 1-16,0-3-17 0,-1 1-28 16,-3 0 13-16,-2-2-10 0,-3 2-10 15,-5 0-82-15,-2 0-71 0,-2 2-120 16,-4-6-203-16,-3-2-564 0,-3 0-783 0</inkml:trace>
  <inkml:trace contextRef="#ctx0" brushRef="#br0" timeOffset="212508.6">28614 2960 1737 0,'0'0'240'0,"0"0"-217"16,0 0 29-16,-15-53 90 0,9 38 88 15,2 1-39-15,2 2-69 0,-1 2 13 16,0 0 64-16,-2 3-13 0,2 2-53 16,-1 1-69-16,-1 4-64 0,-4 0-68 15,-4 0-31-15,-4 4 16 0,-6 4 61 16,-4 5 22-16,1 1 28 0,1 2-27 16,5 1 17-16,2 0 1 0,6 2-18 15,4-2-1-15,7 3 3 0,1-1 16 16,7 2 7-16,7 2 19 0,6-2-4 15,4 1 0-15,3 0-9 0,3-1-3 0,-2-3-27 16,0 2-2-16,-5-4-16 0,-5-1-25 16,-7-2-7-16,-4-2 0 0,-6 0 16 15,-1-2 7-15,-8 0 25 0,-3-1 19 16,-7-2 19-16,-4 1 23 0,-2-2-26 16,-4-2-4-16,2-3 11 0,1 0-1 15,2 0-9-15,5-3 2 0,3-2 4 0,3 1 13 16,4 1 15-16,5 1 0 0,1-2-9 15,2 1-19-15,0 0-38 0,3 1-82 16,5-2-145-16,2 0-53 0,1 1-39 16,6-1-193-16,-2 3-269 0,-1-1-858 0</inkml:trace>
  <inkml:trace contextRef="#ctx0" brushRef="#br0" timeOffset="212746.46">28899 3102 2564 0,'0'0'345'16,"0"0"-172"-16,0 0 51 0,0 0-50 0,0 0-101 16,0 0-73-16,0 0-9 0,0 0-83 15,0 0 92-15,0 0 67 0,0 0-4 16,13 40-28-16,-15-20 6 0,-1-2-25 15,1 1-13-15,-1-1 10 0,3-1-13 16,0-3-26-16,5 1-199 0,7-6-293 0,0-4-560 16,-3-2-765-16</inkml:trace>
  <inkml:trace contextRef="#ctx0" brushRef="#br0" timeOffset="212888.97">28876 2954 2183 0,'0'0'311'0,"0"0"-233"0,0 0-78 16,0 0-185-16,0 0-161 0,0 0 151 0,0 0-94 15,0 0-509-15,0 0 39 0</inkml:trace>
  <inkml:trace contextRef="#ctx0" brushRef="#br0" timeOffset="214008.61">29089 3012 1641 0,'0'0'1010'16,"0"0"-1003"-16,0 0-7 0,0 0-204 16,0 0 42-16,0 0 162 0,0 0 0 15,0 0 30-15,0 0 2 0,-5 59 4 16,5-43 6-16,4 0-13 0,-1 1-10 16,1-1-6-16,0-1 6 0,-1-3-17 15,2 0 15-15,-2-4-14 0,-1-3-1 16,-1-5 43-16,1 1 7 0,0-1 38 15,1-1 119-15,5-3 41 0,0-5-106 16,1-3-109-16,4 0-19 0,-2-3 15 0,-2 1 27 16,2 0 18-16,-4 1-45 0,-1 2-8 15,1 1 11-15,-3 3-21 0,-1 1-13 16,0 2-21-16,-1 2-7 0,-2 2-10 16,1 0-109-16,0 1-156 0,-1 6 60 0,2 2 191 15,-1 3 52-15,2 4 13 16,-1 0-13-16,1 0 26 0,2-1-24 0,1 0 27 15,4-2 6-15,0 0-6 0,5-6 16 16,1-2 3-16,2-3-48 0,1-2-13 16,3 0-70-16,1-7-23 0,1-3 19 15,-1-4 58-15,1-1 29 0,1-3 22 16,-3-2-21-16,-1-2 23 0,-2-2-22 16,-6 2 19-16,0 2 43 0,-7 4 3 15,-4 5 158-15,-2 2 17 0,-1 6-111 16,-5-1-112-16,-7 2-19 0,0 2-83 15,-8 0 4-15,-1 4 56 0,-4 1 7 16,3 3 14-16,4-1-46 0,5 0 26 0,4 0-29 16,1 0 22-16,3 1-22 0,4-3 32 15,1 2 19-15,1-2 25 0,2 1 30 16,7 0 21-16,4-2 23 0,5 0-19 0,8 1-13 16,1 0-43-16,0 3-24 0,2-1-32 15,-4 3-3-15,-5 3-6 0,-2 2-4 16,-5 2 20-16,-1 4-7 0,-6 5 13 15,-3 3-23-15,-3 3-69 0,-1 6-40 16,-6 0-13-16,-7 1-106 0,2-3-83 16,-3-2-147-16,-2-6 302 0,1-4 123 15,2-7 17-15,-2-3 58 0,1-3 6 16,2-5 154-16,2-4 174 0,1-2 13 16,2 0-17-16,2-2-53 0,1-5-71 0,-1-3-56 15,4-3-32-15,1-3-32 0,1-2-13 16,3-3-25-16,7-3-45 0,1-2 0 15,5-7-6-15,6-9-19 0,10-15 19 16,6-10-29-16,3-3-35 0,-4 6 26 0,-4 9 15 16,-12 16 14-16,-7 7 12 0,-5 8 1 15,-1 1 43-15,-2-3-2 0,-1-4 28 16,0-1-42-16,0 1-15 0,-2 2 31 16,-2 3-22-16,-1 3-6 0,0 4 92 15,0 5 40-15,0 4-29 0,-1 2-50 16,1 4-15-16,0 1-44 0,0 2-10 15,0 0-117-15,0 2-100 0,0 5-49 16,0 5 123-16,0 5 143 0,0 5 2 16,0 5 26-16,0 4-27 0,0 1-2 15,0 2 2-15,0 1 14 0,0 0-15 16,1-1 16-16,4 0 0 0,1-3 6 0,4-2 13 16,1-3-34-16,2-2 21 0,1-6 7 15,3-1 9-15,-2-5-7 0,3-2 23 16,2-6 0-16,0-1-4 0,3-3-18 15,0-5-13-15,2-3-18 0,-4-5-1 16,-1-1 1-16,-2-3-1 0,-6-4 22 0,0 1-7 16,-4-1 11-16,-3 2 21 0,-1 1-13 15,-4 4-18-15,0 0 4 0,-3 4-20 16,-2 0-26-16,0 3 26 0,-1 4 56 16,0 0-17-16,0 3-39 0,0 0-52 15,-4 4-35-15,2 4-4 0,-3 3 43 16,4 4 20-16,0 3 28 0,2 1 0 0,5 2 22 15,0-2-6-15,5 3 18 0,4-3-5 16,2 0 2-16,0-2-9 0,6-3-22 16,1-3-195-16,12-7-316 0,-3-2-818 15,-2-4-570-15</inkml:trace>
  <inkml:trace contextRef="#ctx0" brushRef="#br0" timeOffset="-214588.72">30702 2984 1626 0,'0'0'571'0,"0"0"-389"15,0 0-1-15,0 0-10 0,40-46 31 16,-31 34 64-16,1 0-75 0,0-2-76 0,-1 2-64 16,-1-1 6-16,1 2-16 15,-5 0 31-15,-1 2 10 0,-3 1 54 16,0 2-108-16,-9 0-28 0,-5 2-123 0,-8 1 4 15,-8 3 43-15,-3 0 57 0,-5 0 18 16,0 5 0-16,3 3-22 0,7-2-2 16,6 0-32-16,6 1 6 0,9 0 0 15,2 0 10-15,5 1 41 0,0-3 35 0,9 3 51 16,6-2 18-16,2-2-2 0,8 0-42 16,1-2-32-16,2-2-9 0,2 2-18 15,-2 1-1-15,2-1-13 0,-4 3-12 16,0 2-16-16,-2 5-3 0,2 3 9 15,-2 4 3-15,-1 3-2 0,-4 4-1 16,0 3-9-16,-7 1 15 0,-2 4-51 16,-8 1-28-16,-2-1-61 0,-14 0-23 15,-2-2-24-15,-8-2-3 0,-1-2 70 16,1-4-19-16,1-3-105 0,2-2 104 0,3-5 85 16,5-4 84-16,4-3 0 15,1-5 19-15,4-2 56 0,2 0 214 0,0-5 67 16,2-6-165-16,0-2-81 0,0-2-4 15,0-3 45-15,4-6-16 0,3 0-75 16,3-5-34-16,1-4-23 0,4-3-3 0,4-1-13 16,6-1 0-16,1-1-3 0,2 3-41 15,3 3 28-15,-3 3 4 0,2 3 25 16,-3 3 2-16,-4 5 20 0,-1 2-12 16,-1 2 2-16,-3 5-2 0,-3 2 16 15,-4 2-14-15,-1 3-12 0,-5 1-19 16,-1 2-58-16,-2 2-96 0,2 3 35 15,-2 6 109-15,0 0 28 0,-1 6-12 16,-1 2 13-16,1 0 25 0,1-1-2 16,2 3-1-16,2-1 17 0,5-1 13 15,3-2-7-15,-1 0 28 0,5-7 1 0,0-1-22 16,0-4 24-16,-3-3 23 0,-1-2 13 16,0-5 41-16,-2-4 8 0,-4-3 41 15,-2-5-118-15,-1 0-40 0,-5-4-44 16,0-4-9-16,-7 2 7 0,-3-5-48 15,-4 4 6-15,-2 2-16 0,-1 1-6 16,1 9 25-16,-1 2 16 0,0 7-39 0,1 1-37 16,1 2 6-16,3 5 28 0,-1 5-9 15,4 2 44-15,4 5 3 0,5 2-102 16,13 8-335-16,5-6-304 0,3-2-960 0</inkml:trace>
  <inkml:trace contextRef="#ctx0" brushRef="#br0" timeOffset="-213987.97">31528 2887 2180 0,'0'0'330'0,"0"0"-110"0,0 0-69 16,0 0 48-16,0 0-119 0,0 0-80 0,0 0-112 16,0 0 3-16,0 0 41 0,0 0 49 15,-62 1 17-15,51 11 2 0,3 0 0 16,0 0 1-16,1 2 28 0,3-2-16 0,2-2-11 15,0-1 14-15,2-1 3 0,0-3 13 16,1 1-6-16,3-3 25 0,2-2 13 16,2-1 3-16,4 0 16 0,1-3-25 15,0-3-26-15,3-2-32 0,1-2-39 16,0-1 23-16,0 0-22 0,-1-1 19 16,0 3-3-16,0 1 12 0,-4 1 10 15,-2 2 0-15,-3 3 0 0,-1 2-26 16,-2 0-2-16,-1 0-155 0,2 5 42 0,4 2 73 15,-2 2 65-15,3 4 3 0,0-2 2 16,0 1 24-16,0-2 6 0,4 0 10 16,-4-2 19-16,5-4 0 0,-1-1 29 15,-1-3 2-15,4 0-5 0,0-1-17 16,0-10 0-16,-1 0-45 0,-3-5-6 0,2 0 7 16,-6-5-26-16,0-2-19 0,-3-2 18 15,-3-4-21-15,-3-2 20 0,0-4-55 16,-4 0 57-16,-2 0-2 0,-4 0-23 15,0 6 25-15,0 4 30 0,4 4-29 16,0 6 37-16,2 5 57 0,-1 5-32 16,4 1-6-16,0 4-57 0,1 0-91 15,0 4-202-15,0 6-5 0,0 2 272 0,0 8 26 16,0 3 35-16,8 5 23 0,-1 4-13 16,2 1-13-16,5 5 3 0,-2-1 7 15,0 4 44-15,3-3-19 0,-3 1-13 16,-2-3 4-16,-5-2-36 0,-1-3-8 15,-4-4-14-15,0-2-2 0,-5-4-1 16,-1-2 2-16,-3-2-1 0,0-3-23 16,1-4-87-16,-1-2-86 0,2 0-197 15,0-3-183-15,1-3-644 0</inkml:trace>
  <inkml:trace contextRef="#ctx0" brushRef="#br0" timeOffset="-209238.97">8954 12692 659 0,'0'0'84'15,"0"0"-71"-15,0 0-13 0,0 0 95 16,0 0 48-16,0 0 46 0,0 0 33 16,0 0-4-16,-57 0-49 0,55 0-39 15,0-1-46-15,1 0-35 0,1 1 3 16,-1 0 6-16,1 0 10 0,0 0 7 0,0 0-8 15,0-1-18-15,0 1-20 0,0 0-29 16,0 0-2-16,-1 0-17 0,0 0 2 16,0 0 4-16,0 0 10 0,0 0 3 15,-1 0 3-15,1 0 33 0,-1 0 25 16,1 0 36-16,1 0 19 0,-2 0 3 16,2 0-13-16,0 0-9 0,0 0-24 0,0 0-28 15,0 0-43-15,0 0-2 0,0 0-25 16,0 0-4-16,0 0-16 0,0 0-3 15,0 0 0-15,0 0 6 0,0 0 42 16,6 0 10-16,1 0 48 0,2 0 12 16,6-1-12-16,3-3-17 0,5 0-9 0,3-1-13 15,4 1-6-15,1-1-11 0,4-1-2 16,1 1-1-16,4 1 0 0,0 1-12 16,4-1 11-16,1 2-10 0,3 2 8 15,3-1 1-15,9 1 1 0,13 0-11 16,10 0 13-16,3 0 1 0,-6 0 2 15,-12-2 0-15,-10 0-2 0,-12-1 2 16,-6 0-2-16,-10 0 1 0,-2 0 1 16,6 0 0-16,2 1-1 0,3-1-2 0,-4 1-4 15,0 0-8-15,-4 2-1 0,-3-1 10 16,-4 1-13-16,-1 0 3 0,-3 0 11 16,-3 0 2-16,-1 0 0 0,-5 0 16 15,0 0-4-15,-3 0 11 0,-1 0 2 16,-3-1 14-16,-2 1 37 0,0-1 39 15,-2 0 9-15,1 1 9 0,-1-1-33 0,0 1-37 16,0-3-31-16,0 3-13 0,0 0-19 16,0 0-13-16,0 0-6 0,0 0-6 15,0 0-6-15,0 0-10 0,0 0 3 16,0 0 19-16,0 0 17 0,0 0 2 16,0 0 3-16,0 0 29 0,0 0 5 15,0-1-2-15,0 0-12 0,0-1-23 16,-1 1-12-16,0-1 12 0,0 1 0 15,0 0-2-15,0 1-16 0,0 0-4 16,1 0-7-16,0 0-5 0,-1 0-14 16,-1 0-12-16,-3 0-13 0,-10 1-251 0,-1 1-660 15,-2-2-1185-15,80 1 2097 0</inkml:trace>
  <inkml:trace contextRef="#ctx0" brushRef="#br0" timeOffset="-201287.41">5823 13529 35 0,'0'0'427'15,"0"0"-137"-15,0 0-91 0,0 0 65 16,0 0 6-16,0 0-59 0,0 0-58 16,0 0 13-16,0 0-17 0,-48-24-3 15,46 22-4-15,-2 0-29 0,3 2-26 0,-1-2-32 16,1 0-7-16,0 2 17 0,0-1-17 15,0 1-10-15,1 0-15 0,-1 0-10 16,1 0-13-16,0 0 1 0,0 0 1 16,0 0 14-16,0 0 0 0,0 0 3 15,0 0 1-15,0 0-8 0,0 0-9 16,0 0-3-16,0 0-2 0,0 0-20 16,0 0-7-16,0 0 7 0,1 0 9 0,3 0 13 15,4 0 3-15,0 0 13 0,7 0 0 16,-1 0 0-16,6 0 3 0,4-3-6 15,3 1-11-15,2-1 11 0,6 1-11 16,4-2-2-16,4 1 4 0,2 0-4 0,6-1-2 16,-1 1-1-16,5 1 0 0,7-1 1 15,8-2-1-15,-7 1 3 0,-10 1 0 16,-8 1 0-16,-8-1 16 0,3 1 19 16,6-3 7-16,-2 3-17 0,-2-1-9 15,-2 1 0-15,0 1 19 0,3-1 23 16,-1 0-33-16,2-1 17 0,1-1 15 15,2-1-6-15,1 0-26 0,-1-1-9 16,1 0 3-16,-2-2 7 0,-2 1-7 16,-2 2-19-16,-4-2 44 0,-4 5 10 15,-5-3-26-15,-5 2-9 0,-3 2-3 0,-3 0-13 16,1 1 16-16,-1 0-3 0,1 0-4 16,0 0 1-16,0 1-11 0,2 0 17 15,-1-1 9-15,-2 0-15 0,1 0 6 16,-5 0 3-16,1-2-3 0,-6 0-7 15,0 1-9-15,-5-1 13 0,-1 2 3 0,-2 0 53 16,-1-2-30-16,0 2-2 0,0 0 13 16,0 0 16-16,0 0 6 0,0 0-19 15,0 0-16-15,0 0-6 0,0 0-9 16,0 0-7-16,0 0-2 0,0 0-13 16,0 0 12-16,0 0-14 0,0 0-1 15,0 0-3-15,0-2-21 0,0 2-14 16,0 0-36-16,-8-1-286 0,-2-1-437 15,0-3-1477-15,38 15 1332 0</inkml:trace>
  <inkml:trace contextRef="#ctx0" brushRef="#br0" timeOffset="-198058.47">21553 8881 926 0,'0'0'52'0,"0"0"-6"0,0 0-46 0,0 0 78 16,0 0 62-16,0 0 10 0,0 0-27 16,0 0-5-16,0 0 28 0,0 0-16 15,-18 34-7-15,18-30-19 0,0 1-20 0,0-1-22 16,0 0-7-16,0-1-20 15,0 1-2-15,0-1-1 0,-1-1-6 0,0 1 13 16,1-1-4-16,-1-2 10 0,1 1 4 16,0-1 18-16,0 0 46 0,0 0 109 15,0 0 84-15,0 0 12 0,0-3-35 16,0-6-131-16,0-2-112 0,0-5-39 16,3-3 37-16,2-4-1 0,3-2-26 15,0-1-9-15,-1-2-4 0,6 1 2 16,-1 0-19-16,0 6 16 0,1 1 2 15,-3 3-34-15,3 7 7 0,-6 3 7 16,2 2-11-16,-1 3-9 0,0 2-38 0,0 4-34 16,1 5 38-16,4 5 21 0,-2 6 26 15,-1 5 2-15,2 2 26 0,-4 5-2 16,-2 0 0-16,2-1 1 0,-5-3 0 0,-1-1-1 16,-2-5-1-16,0-4 3 15,0-5 2-15,0-4 17 0,0-1 6 0,-1-5 3 16,1-1 17-16,-1-2 30 15,1 0 60-15,-1-4 26 0,0-3-74 0,0-4-62 16,0-4 8-16,0-3-32 0,1-4-2 16,0-2-14-16,4 0 14 0,2-3-3 15,3 2-11-15,0 2 2 0,5 1-8 16,-3 2 5-16,3 5-6 0,0 1-18 16,-2 4 2-16,2 3 13 0,-3 3-4 0,2 1-2 15,-1 3-26-15,-1 1-15 0,1 5-7 16,-2 5 29-16,4 3 19 0,-3 4 12 15,-2 2 19-15,-1 1 9 0,-1 2 32 16,-2 2 6-16,-2-1-15 0,-1-1-13 16,0 0-7-16,-1-3-12 0,-1-3 19 15,0-4-16-15,0-4 29 0,0-1-30 0,0-3 20 16,0-5-4-16,0 2-2 16,0-2 6-16,1 0-22 0,0 0-144 0,4-5-87 15,2-12-271-15,3 4-771 0,-2-4-581 0</inkml:trace>
  <inkml:trace contextRef="#ctx0" brushRef="#br0" timeOffset="-197289.98">22154 8865 1620 0,'0'0'370'15,"0"0"-247"-15,0 0-16 0,0 0 48 16,0 0-12-16,0 0-69 0,0 0 20 0,0 0 2 16,0 0-9-16,57-46-29 15,-47 35-4-15,-2-3-2 0,1 2-14 0,-3-2 4 16,-2 2 3-16,-1-2-4 0,-2 2 39 16,-1 3 19-16,0-1 2 0,-2 3-9 15,-2 0-9-15,-3 3-36 0,-3 1-47 0,0 1-3 16,-2 2-35-16,-5 5 0 0,0 2 35 15,2 4-19-15,-1 2 6 0,2 3-9 16,5 1 12-16,0 2 1 0,6-1 12 16,3 2 0-16,1-3 1 0,10-2-1 15,2 2 26-15,7-3-1 0,6-1 26 16,3-2 9-16,3-6-10 0,0-3-15 16,2-2-10-16,-5-2-9 0,0-3-16 15,-6-2-37-15,-2-2 21 0,-2-2 16 16,-4-3 2-16,-2-2 17 0,-2 0-18 15,-3-1 12-15,0 0 6 0,-4 3 0 16,-2 2-3-16,-1 0 6 0,-1 5-4 0,0 2-16 16,0 1-2-16,0 3 0 0,0 1-38 15,0 0-69-15,0 1-67 0,-2 4 6 16,-1 6 139-16,-2 1 29 0,1 5 0 16,1-3 1-16,2 2-1 0,0 0-1 15,1-3 0-15,0-1-10 0,1-3 11 0,2 0 13 16,0-5 12-16,2 1 14 0,-2-3 18 15,0-2 28-15,1 0 13 0,2-3-16 16,3-5-31-16,0-1-32 0,1-3-6 16,-1-1-13-16,2 1-12 0,-3-1 11 15,2 2-18-15,-2 1 3 0,-2 2-15 16,1 4 18-16,-2 1-12 0,-2 2-19 16,0 1-39-16,0 1-28 0,3 5 32 15,-1 3 38-15,-1 1 15 0,2 3 7 16,2 1 19-16,1-1 1 0,1 0 0 15,0-1 0-15,2-1 37 0,-2-2 13 0,1-4 13 16,-1-3 40-16,1-2 45 0,-1-2 15 16,3-6 56-16,0-4-49 0,-1-5-59 15,-1 0-50-15,-4-4-49 0,-2 1 2 0,-3-1-15 16,-2-1-15-16,-4 2-7 16,-5 1-59-16,-4 1-15 0,-3 3 6 0,2 5-96 15,-3 3-31-15,1 6-29 0,1 1-130 16,4 8-125-16,-1 6-100 0,7-3-193 15</inkml:trace>
  <inkml:trace contextRef="#ctx0" brushRef="#br0" timeOffset="-197152.45">22930 8847 1634 0,'0'0'717'0,"0"0"-420"0,0 0-81 15,0 0-98-15,0 0-41 0,0 0-38 16,55-21-39-16,-43 18-2 0,-4 0-14 15,1 0-52-15,0 0-376 0,0-2-623 16</inkml:trace>
  <inkml:trace contextRef="#ctx0" brushRef="#br0" timeOffset="-196009.93">23422 8665 802 0,'0'0'1230'0,"0"0"-857"0,0 0 39 16,0 0-46-16,30-50-95 0,-28 41-11 16,-2 1-18-16,0 3-53 0,-6-2-46 15,-3 5-22-15,-4 0-74 0,-8 2-45 16,-4 1 0-16,-5 5-2 0,-1 4 0 0,-2 1 0 16,2 1-16-16,3 1 14 0,6-1-19 15,6 2-10-15,6-2-13 0,3 1 19 16,2-2 22-16,5-1 2 0,0 2 1 15,8-5 0-15,3 3 34 0,5-6-34 16,2 0-26-16,3-3-23 0,1-1 5 0,1 0 19 16,1-5 0-16,-1 1 23 0,-3 2 0 15,-1-3-10-15,-4 3 10 0,0 2-30 16,-5 0-14-16,2 3-18 0,-5 6 1 16,2 3 16-16,-3 7 25 0,-1 3 12 15,-2 7 10-15,0 4 0 0,-2 3-95 16,-1 2-142-16,0 0-135 0,1 1-4 15,0-3 70-15,0 0 125 0,0-2 12 16,-1-1-6-16,0-3-55 0,-4-1 51 0,-5-4 81 16,2-4-3-16,-3-2-48 0,3-4 83 15,-2-5 39-15,1-1 27 0,2-6 13 16,0-1 30-16,-3-2 198 0,3-2 94 16,-3-5-14-16,2-3 29 0,-1-2-89 15,0-5-29-15,3-3-59 0,2-4-3 16,1-5-27-16,2 0-57 0,5-4-48 15,7-2-38-15,7-1 0 0,7 0-19 0,4 0-3 16,6-1-102-16,4 0-23 0,4 2-84 16,0-1-103-16,2 1-60 0,-4 4-18 15,-1 0 165-15,-7 2 221 0,-3 4 26 16,-7 1 104-16,-5 6 48 0,-5 2 40 16,-7 4 45-16,-7 0 73 0,0 6-23 0,-6 0-98 15,-7 5-80-15,-4 1-58 0,-5 0 3 16,-3 7-9-16,-1 2 25 0,-2 3-13 15,3 2 4-15,4 1-39 0,2-1-22 16,5 3-16-16,4 0-3 0,5-1 16 16,2-1-10-16,3-1 13 0,0-1 3 15,6-3 29-15,3-3-10 0,3-2 26 16,2-1-1-16,2-4-47 0,2 0-15 16,0-2-8-16,1-4 8 0,-1 0-23 15,-1-3 19-15,-2-2 3 0,-2 1 0 0,-1-3 16 16,-1 2 2-16,-2 0 17 0,-2 1-7 15,0 2-12-15,0 2 0 0,-2 0-4 16,-2 2-11-16,0 2-1 0,-1-1-23 0,2 3-24 16,0 3-49-16,0 0 29 15,3 6 39-15,1 0 24 0,0 3 19 0,3 1 0 16,-1 1 1-16,2 1 16 0,0-1 3 16,2-2 13-16,3-1-16 0,-1-2 26 15,1-3 3-15,1-3 21 0,1-3-15 16,0-1-6-16,-2-6-1 0,1-3 1 15,-3-3-20-15,-1-6-25 0,-1-1-16 16,-1-7-9-16,-3-3 23 0,-2-5-55 16,0-2 38-16,-4-11-4 0,-3 2-15 15,0 1 19-15,0 3 19 0,-2 10 39 16,-1 1 12-16,-1 4 95 0,0 6-102 0,0 4 23 16,0 5 5-16,0 2-15 0,-1 3 0 15,2 2-1-15,1 4-18 0,1 1-38 16,0 0-63-16,0 6-113 0,-1 3 72 15,0 6 92-15,-1 3 12 0,2 3 0 16,1 4 3-16,0 2 4 0,4 2 12 0,2 2-16 16,4 1 19-16,-1 0-21 0,1 0 24 15,-1 1 41-15,3 0 23 0,-3-2-17 16,-4-4-16-16,3-1-18 0,-4-6-16 16,-2-3-2-16,0-3-20 0,-1-4 18 15,0-4-5-15,-1-2-1 0,1-2 10 16,1-2 13-16,0 0 14 0,4-2 8 15,0-5-57-15,2 1-184 0,0-6-131 16,-2-8-132-16,-2 2-601 0,-2-1-1052 0</inkml:trace>
  <inkml:trace contextRef="#ctx0" brushRef="#br0" timeOffset="-195420.59">23942 8661 33 0,'0'0'1631'0,"0"0"-1465"0,0 0-66 16,0 0 37-16,0-50 28 0,-3 39 23 15,-3 0-14-15,-1 2-22 0,-4 1-14 16,0 2-42-16,-4 1-41 0,-3 4-23 16,0 1 0-16,-5 1 9 0,0 8 14 0,-2 3-4 15,0 3 16-15,2 3 3 0,1 2-10 16,5 1-9-16,4 1-19 0,3-2-29 15,6 2-2-15,4-2 1 0,0-2 14 16,6-1 19-16,7-2 22 0,3-2-10 16,2-2 4-16,4-3-7 0,1-4 0 15,0-2-19-15,-2-2-25 0,0-3-37 16,-2-5-14-16,-3-3 10 0,-3-3-9 16,-2-4 37-16,-3 0-19 0,1-4 7 15,-4-2 25-15,-2 0 1 0,-1 2 21 16,-1 1 4-16,-1 3-7 0,0 2-7 0,-3 4 29 15,1 1 38-15,-1 5 19 16,2 2-7-16,0 2 4 0,1 2-8 0,0 0-87 16,0 2-109-16,0 6-52 0,2 1 161 15,3 4 0-15,2 1 59 0,2 4-18 0,1 2-3 16,3 0-19-16,-2 2-6 0,2 0 3 16,2-4-14-16,0-1 20 0,-2-2-7 15,2-2-15-15,-3-4-69 0,0-4-353 16,-3-3-379-16,-4-2-1773 0</inkml:trace>
  <inkml:trace contextRef="#ctx0" brushRef="#br0" timeOffset="-194244.23">24469 8508 1407 0,'0'0'283'16,"0"0"-160"-16,0 0 121 0,0 0 93 15,-12-52-50-15,0 41-107 0,0 2-25 16,-5 3-46-16,-2 2-14 0,-3 4-34 0,-4 0 0 16,0 6 12-16,1 3-41 0,2 3-32 15,1 5-10-15,3 0-15 0,5 2 12 16,6 1-9-16,1 2-1 0,7 2 23 16,3-2 17-16,8 2-1 0,4-2 16 15,4-2 0-15,3-4 0 0,0-2-7 0,1-6-25 16,-2-3-58-16,-2-4 10 0,-2-2 7 15,-2-7 18-15,-4-1 11 0,0-4 12 16,-3 0 16-16,-4-2-15 0,-1-1 18 16,0 1-3-16,-3-1 6 0,0 4-9 15,0 0-10-15,0 3 35 0,0 5-6 16,0 0 12-16,0 4-44 0,0 0-83 16,0 4-102-16,0 3 70 0,1 2 66 15,2 4 49-15,2 3 16 0,1-2 3 16,5 3-6-16,-1 0 3 0,5 0 13 0,3-2-1 15,2-1 4-15,3-3 7 0,-2-2-1 16,3-5 6-16,0-2 1 0,-1-2-10 16,-3-2-13-16,0-3-3 0,-5-7-19 15,1-5-25-15,-1 0-17 0,-3-5-15 0,1 0-16 16,-2-6-1-16,-3-1-18 0,-1-3 66 16,0-6-44-16,-2-7-10 0,-1 2 9 15,-1 1 56-15,-2 2 14 0,0 9 2 16,-1 1 108-16,0 4 42 0,0 7-71 15,0 4 15-15,-1 3-15 0,0 6 12 16,0-1-44-16,0 3 25 0,0 1-10 16,0 3 10-16,1-1-17 0,0 0-18 15,-3 1-38-15,2 0-32 0,-1 0-22 16,-1 4 23-16,-2 0 8 0,3 2 20 16,0 2 1-16,0 1 1 0,1 3 1 15,1 3 12-15,0 3-10 0,0 3 0 0,0 6 33 16,2 2-4-16,2 1 1 0,2 3 5 15,2 2-5-15,-1-1-16 0,2 0-4 16,-1-4 1-16,4-3-12 0,-5-4 0 16,1-5 2-16,-2-5-1 0,-1-5 0 15,-3-1 20-15,0-5 9 0,0-2 26 16,2-1 32-16,2-4-2 0,1-7-40 0,6-1-44 16,-1-4 15-16,4-2 4 0,1-2 0 15,1-4-8-15,0 0-13 0,3 0 2 16,-1 2 18-16,0 2-8 0,0 4-13 15,0 5-3-15,-2 2-28 0,2 6-7 16,1 2-5-16,-1 2-10 0,1 4-3 16,0 6 6-16,-1 5 2 0,1 3-12 15,-3 3 16-15,-5 3 29 0,0-1 15 16,-8 1 49-16,-2-1-9 0,-3-2 2 0,0-2-10 16,-5-4 2-16,-1-3 3 0,-2-2 10 15,1-3-3-15,1-5 12 0,-4 1 9 16,4-3-3-16,-1 0-6 0,-2-1-4 15,2-6-3-15,1 3-18 0,-1-4-31 16,4-1-21-16,1 1-162 0,2-7-185 0,2 1-212 16,2 0-1347-16</inkml:trace>
  <inkml:trace contextRef="#ctx0" brushRef="#br0" timeOffset="-193192.94">25889 8456 65 0,'0'0'1692'0,"0"0"-1383"0,0 0-112 16,0 0 14-16,0 0 18 0,0 0-52 15,0 0-23-15,0 0-20 0,0 0 0 16,0 0-3-16,-10-17 5 0,10 17-25 16,0-1-35-16,3-1-32 0,3-1-25 0,6 1-3 15,7-2-4-15,6 1 13 0,8-2 13 16,8 0 9-16,13-2 0 0,19-1 4 16,13-2 2-16,2-1-9 0,-7-3-6 15,-12 3-1-15,-20 1 7 0,-9 2-13 0,-8 3-10 16,-5-1-18-16,4 0 13 0,0-1-15 15,2-1 2-15,-8 4 31 0,-7-2-3 16,-3 2 0-16,-7 0-3 0,-3 0 12 16,-2 0 0-16,1 3-15 0,-4-1-25 15,0 2-13-15,0-2-21 0,-3 2-25 16,-2 0-37-16,-2 0-6 0,-5 0-17 16,-2 0-135-16,-3 4-125 0,-15 1-270 15,5-3-647-15</inkml:trace>
  <inkml:trace contextRef="#ctx0" brushRef="#br0" timeOffset="-192810.17">26005 8262 2542 0,'0'0'381'16,"0"0"-176"-16,0 0-1 0,0 0 0 15,0 0-15-15,0 0-63 0,0 0-58 16,0 0-68-16,0 0-91 0,0 0-51 16,0 0 92-16,-33-1 50 0,11 19 21 15,-3 4 0-15,-2-1-21 0,-3 4-16 16,4-1 16-16,0 0 2 0,4-3 1 16,2-1-2-16,5-5 2 0,1-3 9 15,6-3 4-15,2-1 3 0,3-3-17 16,1-3 0-16,2 2 0 0,3-1 24 15,6 0 21-15,2-1 31 0,8-2-12 0,4 2-15 16,7 0-26-16,0 0-22 0,4 0-2 16,-1-2-1-16,-1 1-1 0,-1 2-15 0,-4 0-6 15,-2-1 3-15,-3 1 1 16,-2 0-23-16,-1 1-63 0,-3-2-32 0,0 1-67 16,-5-1-80-16,-1-1-150 0,-3-1-224 15,-1 0-90-15,-4-2-594 0</inkml:trace>
  <inkml:trace contextRef="#ctx0" brushRef="#br0" timeOffset="-192559.94">26029 8276 1425 0,'0'0'985'0,"0"0"-769"16,0 0 10-16,0 0 50 0,0 0 1 0,0 0-42 15,0 0-71-15,0 0-41 0,0 0-123 16,0 0-47-16,0 0-111 0,-1-14 158 16,5 31 41-16,2 5 50 0,-3 5-34 0,1 2-4 15,-1 4 23-15,0 1-16 0,1 0-38 16,3 0-19-16,-1-1 22 0,2-1-25 16,3-5-40-16,6 0-234 0,-4-6-399 15,1-10-1017-15</inkml:trace>
  <inkml:trace contextRef="#ctx0" brushRef="#br0" timeOffset="-186506.87">6750 11182 258 0,'0'0'306'0,"0"0"-205"0,0 0-32 16,0 0-17-16,0 0 52 0,0 0 20 15,0 0-33-15,0 0 26 0,0 0 27 16,-6-19-43-16,4 19-101 0,0 1 0 16,0 0-33-16,0 2 20 0,0-3 13 15,1 1 26-15,0-1 49 0,1 0 42 16,0 0 26-16,0 0 10 0,0 0-1 0,0 0-12 15,0 0-30-15,0 0-29 0,0 0-30 16,-1 0-51-16,1 0-16 0,0 0-87 16,-1 0-43-16,0 2-16 0,-1 0 58 15,1 1 101-15,-2 1 3 0,2-2 2 16,0 1-1-16,1-1 22 0,0 0-10 16,0-1 29-16,0-1 32 0,0 0 14 0,0 0 6 15,0 0 9-15,0 0-15 0,0 0-40 16,0 0-48-16,0 0-11 0,1 0-11 15,0 0-1-15,2 0 10 0,0 0-9 16,0 0 2-16,-1 2-6 0,0-1-3 16,0 0 10-16,1 2 18 0,0-3 1 15,2 3 0-15,-1-3 22 0,1 1 1 16,-1 0 19-16,4-1 13 0,-1 0 3 16,2 0-16-16,3 0-6 0,-1 0-17 15,1-4-18-15,1 0-1 0,-3 3-2 0,4-2-11 16,-2 1 11-16,0 1-21 0,1-1-2 15,0 2 2-15,0 0 22 0,3-2 1 16,-4 2 1-16,3-1 12 0,1-1-10 16,-1 2 20-16,1-2-1 0,2 0-2 15,0 0-1-15,2-1 0 0,2 0-15 0,0-2-1 16,4 0 13-16,0 0-14 0,0 0-2 16,3 2-11-16,-1-2 11 0,-1 1-1 15,0 3-12-15,-1-2 10 0,-2 2-16 16,0 0 6-16,-2 0 10 0,1 1-17 15,-2 0 17-15,0 0 2 0,-2 0 1 16,2 1 0-16,-1 0 23 0,-2-1 2 16,2 0-5-16,1 0 2 0,-2-2 1 15,1 0-4-15,1-2-16 0,-2 3 17 0,2-3-17 16,0 3 0-16,-1-2 0 0,1 1 10 16,-1 0-11-16,-1 2-2 0,0 0 0 15,0 0-13-15,-1 0 11 0,1 0 1 16,-2 0 1-16,1 0 3 0,1 0 26 15,0 0-6-15,0 0-4 0,2 0 10 16,0-5 10-16,2-1-4 0,2 0 4 16,1-3-7-16,4 1-29 0,-2 0 16 15,3 1-19-15,-2 4-3 0,-1-2 0 0,1 2-20 16,-2 1 10-16,1 2 1 0,-2 0-4 16,-1 0 3-16,0 2 12 0,2 0 1 15,-3-1 3-15,1 0 26 0,0-1-13 16,-1 0 6-16,2-2 4 0,-1 0 3 15,-2-4 3-15,2 3-7 0,1-3 4 16,-2 1-3-16,-2 1-1 0,-1-1-22 0,-2 2 1 16,-3 0 8-16,-4 2-8 0,0-1-1 15,-6 2 0-15,-1-1 16 0,1 1-18 16,-5 0 2-16,-1 0 26 0,0 0 16 16,0 0 3-16,0 0-4 0,0 0-15 15,0 0-17-15,0 0-12 0,0 0-14 16,0 0-15-16,0 1-12 0,1 0 2 15,0 0 27-15,1 3 11 0,-2-1-313 16,0 1-408-16,-1-2-978 0,-2-18 1110 0</inkml:trace>
  <inkml:trace contextRef="#ctx0" brushRef="#br0" timeOffset="-179013.15">27450 8045 404 0,'0'0'1092'0,"0"0"-838"15,0 0-4-15,0 0 93 0,0 0-46 16,0 0-55-16,0 0-50 0,0 0-22 15,-3-46-30-15,3 41-19 0,0 1-17 16,0 0 13-16,0 1-10 0,0 1-9 0,0 0-7 16,0 1-18-16,0 0-11 0,0-1-2 15,0 1-11-15,0 1-11 0,0 0-14 16,0 0-24-16,0 0-41 0,0 0-49 16,0 4-64-16,1 3-12 0,1 6 121 15,0 3 42-15,2 6 3 0,3 3 11 16,0 4 17-16,0 1-15 0,2 1-12 15,0-1-1-15,1 0 0 0,-3-1 0 16,0-1 16-16,0-3-13 0,-3-1 22 16,-2-2-6-16,1-3-16 0,-1 1 9 15,-1-5 7-15,3-1-6 0,-2-4-12 16,0-1 17-16,2-3 14 0,-1-2-6 0,1-1 15 16,3-2 12-16,1-1-1 0,5 0-2 15,1-1-15-15,6-2-14 0,1-1-5 16,0-2-16-16,2 2 0 0,-5-3-16 15,-1 2-5-15,-1-2-98 0,-4-1-132 16,-4-5-140-16,-7-8-332 0,-1 0-832 0</inkml:trace>
  <inkml:trace contextRef="#ctx0" brushRef="#br0" timeOffset="-178839.38">27455 7965 2463 0,'0'0'309'0,"0"0"-286"16,0 0-23-16,0 0-48 15,0 0 19-15,56-46-20 0,-35 41-5 0,0 2-1 16,5 2 16-16,14-1-278 0,-5 0-669 16</inkml:trace>
  <inkml:trace contextRef="#ctx0" brushRef="#br0" timeOffset="-177123.8">13056 13328 88 0,'0'0'1084'0,"0"0"-980"0,0 0-103 15,0 0 14-15,0 0 14 0,-63 10 14 16,50-7 22-16,3-1 9 0,0 1 40 16,3-3 16-16,-1 0 20 0,3 0 15 15,2 0-6-15,1 0-13 0,0 0-36 16,0 0-29-16,0 0-27 0,-2 0-18 16,3 0-25-16,-1 0-11 0,0 0-36 0,-1 2-25 15,-1 1 9-15,0-1 30 0,-3 3 22 16,2 0 3-16,1 0 16 0,0-1 6 15,-1 2-25-15,3-2-1 0,2 0-1 16,0-1 0-16,0 1 2 0,2-1 1 16,7-2 37-16,-1 1 8 0,5 0 5 15,6-2 10-15,5 0 26 0,5-4-3 16,7-2-17-16,8-1-12 0,16-5-17 0,20-3-9 16,24-4 6-16,14-2-6 0,6 1 3 15,7-1-3-15,-4 1-4 0,10 3 11 16,9 0-11-16,1 0 7 0,-2 5 22 15,-8 2 0-15,-9 3-16 0,-14-1-6 16,-12 4-30-16,-16-1 17 0,-15 1-16 16,-20 3-1-16,-13 1 1 0,-14-2 0 15,-4 1-1-15,1 0 0 0,0 1 1 0,-2 0-3 16,-3-2 13-16,-7 2 6 0,-2 0 9 16,-5-1 10-16,0 1 16 0,-2-2 19 15,0 0 24-15,2 0 0 0,-2-1-53 16,0 0-28-16,0 1-16 0,0 1-15 15,0-1 3-15,0 2-10 0,0 0-6 16,-2-2-7-16,0 2-21 0,-2 0-162 0,-4 0-135 16,-12 2-298-16,2 0-701 15</inkml:trace>
  <inkml:trace contextRef="#ctx0" brushRef="#br0" timeOffset="-173596.9">28017 8025 912 0,'0'0'1040'0,"0"0"-790"0,0 0-17 15,0 0 77-15,0 0-24 0,0 0-5 16,0 0-74-16,0 0-55 0,0 0-152 16,0 0-4-16,2-35-138 0,-2 44 132 0,2 4 10 15,1 2 89-15,3 5 3 0,1 1-45 16,-1 1-22-16,3 0 13 0,-1 2-19 15,-1-3-16-15,2-1 10 0,-3 0-1 16,0-2-12-16,1-1-2 0,-4-4 2 0,0 2 0 16,-3-6 0-16,0-2-179 15,0-1-170-15,-6-6-283 0,-3-1-548 16</inkml:trace>
  <inkml:trace contextRef="#ctx0" brushRef="#br0" timeOffset="-173197.63">27894 7999 2062 0,'0'0'447'0,"0"0"-228"0,0 0-19 16,6-45 8-16,8 34-131 0,3 1-77 15,5 0-11-15,2 2 11 0,3 1 0 16,1 3-16-16,1 3-16 0,2 1-12 0,-3 1-4 16,-3 5 9-16,-3 3-9 0,-6 3 6 15,-4 0-6-15,-9 5 22 0,-3-2 25 16,-9 3-2-16,-6-1 3 0,-3 0 19 15,-6-3 1-15,-3-1 15 0,1-1-16 16,-1-2 4-16,0-1-7 0,6-1-13 0,1-1 19 16,7-3-20-16,4-1-2 0,6 0 0 15,3-3 3-15,0 0-1 0,8 0 0 16,8 0 65-16,6 0 10 0,6-2-44 16,2 0-33-16,4 0-19 0,-3 2-10 15,-1 0 4-15,-7 3-7 0,-4 2-20 16,-5 5 10-16,-5-1-6 0,-6 3-3 15,-3 2 29-15,-3 1 18 0,-10 0 4 16,-1-1 3-16,-7 0 16 0,-2-1 3 16,-3-1-6-16,1 0 0 0,0 0 7 0,3-2-9 15,5-1-14-15,3-1-13 0,10-2-13 16,4 0-9-16,21-6-187 0,2 0-477 16,5-2-1246-16</inkml:trace>
  <inkml:trace contextRef="#ctx0" brushRef="#br0" timeOffset="-173010.47">28500 8185 1410 0,'0'0'1926'0,"0"0"-1640"16,0 0-160-16,0 0-126 0,0 0-34 16,0 0-7-16,0 0 41 0,0 0 34 15,0 0 36-15,0 0-20 0,2 48-27 16,-3-30-23-16,-1 1 0 0,1 0 2 15,-2 0 0-15,2-2-2 0,0-2-110 16,-1-2-152-16,-2-3-150 0,-2-8-293 0,-2-1-665 16</inkml:trace>
  <inkml:trace contextRef="#ctx0" brushRef="#br0" timeOffset="-172723.69">28460 7613 2103 0,'0'0'718'0,"0"0"-522"16,0 0-43-16,0 0-31 0,0 0 8 16,0 0-130-16,0 0-38 0,0 0-115 15,0 0 153-15,0 0 16 0,0 0 35 16,8 50-6-16,-12-25-14 0,-2 0 1 0,-1 0-19 15,2 0 6-15,-1-3-17 0,0 1 1 16,2-2 13-16,0-2-16 0,4-4 3 16,-2-3 1-16,2-1 15 0,0-3-7 15,0-2-12-15,0-2-331 0,3-4-247 0,4-5-562 16</inkml:trace>
  <inkml:trace contextRef="#ctx0" brushRef="#br0" timeOffset="-171574.04">28874 8133 2448 0,'0'0'419'15,"0"0"-175"-15,0 0-81 0,0 0-74 16,0 0-16-16,0 0-51 0,0 0-22 16,0 0-28-16,0 0 28 0,0 0 19 15,42 6 12-15,-43 11-8 0,-6 2-23 16,-4 3-45-16,-1-1-120 0,-3-1-123 0,-3 3-208 16,3-7-220-16,5-4-759 0</inkml:trace>
  <inkml:trace contextRef="#ctx0" brushRef="#br0" timeOffset="-171358.34">29240 7921 2629 0,'0'0'360'0,"0"0"-245"0,0 0-115 16,0 0-64-16,0 0 44 0,0 0 18 16,0 0-41-16,0 0-50 0,0 0-55 0,0 0-117 15,3-3-282-15,-2 3-859 0</inkml:trace>
  <inkml:trace contextRef="#ctx0" brushRef="#br0" timeOffset="-171205.91">29483 7871 2534 0,'0'0'377'15,"0"0"-175"-15,0 0-157 0,0 0-45 16,0 0-71-16,0 0-54 0,0 0-277 16,0 0-366-16,0 0-859 0</inkml:trace>
  <inkml:trace contextRef="#ctx0" brushRef="#br0" timeOffset="-171061.22">29691 7798 2334 0,'0'0'340'0,"0"0"-237"0,0 0 80 16,0 0 19-16,0 0-55 0,0 0-147 16,0 0-35-16,0 0-138 0,0 0 0 0,0 0 105 15,0 0-474-15,0-13-846 0</inkml:trace>
  <inkml:trace contextRef="#ctx0" brushRef="#br0" timeOffset="-170856.54">29762 7559 2073 0,'0'0'644'0,"0"0"-336"15,0 0-228-15,0 0-80 0,0 0 0 16,0 0 29-16,0 0 118 0,0 0 28 15,64 61-35-15,-49-38-39 0,-2 3-29 16,1 1-62-16,-3 2-10 0,-3 0 0 16,-3 0-1-16,-3 1-20 0,-2-4-204 15,0-4-163-15,-8-1-304 0,-4-9-547 16</inkml:trace>
  <inkml:trace contextRef="#ctx0" brushRef="#br0" timeOffset="-170447.87">29747 7567 919 0,'0'0'1540'0,"0"0"-1157"0,1-48-72 0,5 31-62 16,5 3-78-16,2 4-107 0,2 0-64 15,3 3-22-15,3 4-26 0,0 3-18 16,2 0-11-16,2 6 17 0,-2 3-1 16,-3 4 29-16,-1 4-9 0,-7 1 6 15,-3 1-7-15,-8 2 1 0,-3 0-36 16,-11-1 6-16,-4-1 53 0,-4 0 18 15,-2-3 19-15,0-2-19 0,-1-3 3 16,2-3 10-16,3-1-9 0,4-3 24 16,5-2 14-16,4-1 38 0,4-1 96 15,2 0-4-15,3-1-61 0,10-5-111 0,3 0-51 16,7-1 10-16,4 1-7 0,6 0 0 16,-1 4 10-16,2 0 9 0,-5 2-6 15,-2 0-3-15,-6 2-13 0,-8 6-3 16,-2 1-45-16,-8 3-17 0,-3 1 65 0,-7 3 19 15,-7 2 30-15,-6 0 2 0,-6-2 13 16,-5 0 10-16,-1-3-20 0,-3-1 26 16,0-3 9-16,5 0 1 0,1-1-4 15,6-2-9-15,7-2-23 0,8-2 9 16,3-2-12-16,5 0-26 0,18-2-224 16,2-4-403-16,1-2-1040 0</inkml:trace>
  <inkml:trace contextRef="#ctx0" brushRef="#br0" timeOffset="-169609.96">30230 7725 879 0,'0'0'290'0,"0"0"-33"0,0 0 13 15,0 0 20-15,0 0-21 0,0 0 22 16,0 0-21-16,0 0-42 0,2-47-77 0,0 44-59 15,-1 2-28-15,-1-2-26 0,1 3-15 16,0 0-23-16,-1 0-3 0,1 0-63 0,0 0-65 16,1 3-52-16,3 4 103 15,0 4 45-15,0 3 22 0,-1 4-7 0,2 2 18 16,-2 0 4-16,-1 4-1 0,0-2 25 16,-1-1-23-16,-1-3-1 0,-1-2 0 15,0-2 1-15,0-4 10 0,-2-4-12 16,0-2 12-16,0-3 22 0,0-1 39 15,-1 0 32-15,1-3 41 0,-2-2-23 16,1-4-26-16,2-2-47 0,0-3-16 16,1-2-16-16,2-2-18 0,7-3-1 0,1 0-12 15,5-3 12-15,1 3-35 0,3 2-6 16,-3 1 19-16,0 6 3 0,1 3-26 16,-5 4 17-16,-2 2-14 0,2 3-8 15,-4 0 8-15,3 3-12 0,-2 4 54 16,1 3 19-16,-3 2 13 0,1 0 13 15,-1 2-26-15,-2 1 0 0,-2-1-19 0,0 1-3 16,-2-2 3-16,-1-1 12 0,0-3-12 16,0-1-73-16,0-3-112 0,0-4-181 15,-4-3-167-15,-1-4-468 0</inkml:trace>
  <inkml:trace contextRef="#ctx0" brushRef="#br0" timeOffset="-169386.61">30334 7166 2872 0,'0'0'404'16,"0"0"-207"-16,0 0-61 0,0 0-105 15,0 0-31-15,0 0-76 0,0 0 48 16,0 0 28-16,0 0 19 0,-20 59 6 0,10-35-14 15,3 1-10-15,2 0 11 0,2 4-12 16,2 3-104-16,1-6-503 0,0-6-1437 0</inkml:trace>
  <inkml:trace contextRef="#ctx0" brushRef="#br0" timeOffset="-168705.96">30759 7299 1121 0,'0'0'1062'0,"0"0"-809"0,0 0-14 15,0 0-46-15,0 0 48 0,0 0-8 16,0 0-84-16,24-50-57 0,-22 44-26 15,1-1-31-15,3 0-13 0,1-1-22 16,1 1-12-16,5-3-1 0,3 1-19 16,2 0-9-16,3-2-3 0,-1 3 25 15,-1 2 19-15,-4-1-9 0,-2 2 5 0,-3 2-5 16,-3 2 7-16,-3 0 1 16,-2 1-22-16,-2 0-78 0,0 0-59 0,0 5 45 15,0 2 87-15,0 2 28 0,0 1 38 16,-1 3-6-16,-1 2-17 0,-1-1-14 15,2 1 0-15,0 2 12 0,1 1 2 0,0 0-14 16,4 4 17-16,3-1 17 0,6 2 10 16,1 1-17-16,2 1-26 15,3 3 27-15,3 1-26 0,0-2-1 0,-3 1-2 16,-2-2 0-16,-6-1-22 0,-8-2 6 16,-3-1-6-16,-13-2 22 0,-5 0 3 15,-2-3 22-15,-2-3-5 0,0-3-1 16,3-1-3-16,0-4 3 0,6 1-7 15,-2-5-8-15,4 3-1 0,3-4 19 16,1 0-19-16,1 1 13 0,2-2-15 0,2 1-1 16,0-1 0-16,0 0-25 0,1 0-4 15,0 2 0-15,0-2 7 0,1 0-6 16,0 0-180-16,-1 0-29 0,0-2-137 16,-1-3-271-16,-1-2-1229 0</inkml:trace>
  <inkml:trace contextRef="#ctx0" brushRef="#br0" timeOffset="-164981.75">28244 8719 976 0,'0'0'238'0,"0"0"-27"15,0 0-80-15,0 0-21 0,0 0 23 0,0 0 20 16,0 0-13-16,0 0-40 0,0 0-38 16,0 0-33-16,-24-2-17 0,23 2-12 15,1 0-13-15,0 0 10 0,0 0 3 16,0 0 17-16,0 0 9 0,0 0 22 15,0 0 23-15,0 0 20 0,0 0 6 0,0 0-7 16,0 0-13-16,0 0-19 0,0 0-13 16,0 0-7-16,4 0 14 0,8 0 63 15,8-2 39-15,8-3-5 0,10-3-53 16,18-5-30-16,23-9-25 0,26-5 4 16,15-7 21-16,5-1-22 0,0 0-25 15,-5 2 3-15,5 0-3 0,2 1-9 16,6-1-10-16,-3 0 0 0,0 3 1 15,-8 3 0-15,-11 2 2 0,-15 6 22 16,-16 2-3-16,-24 3 0 0,-17 6 9 0,-12 2-27 16,-11 2 11-16,2 0 1 0,-3 0-4 15,2-2 13-15,-8 4 10 0,2-3 7 16,-5 1 8-16,0-1-4 0,1 0 10 16,-2 3-3-16,1-1-18 0,0 0-17 0,-2 1-2 15,0-2-13-15,-1 3-1 16,0-1-2-16,-1 0-1 0,1 2-2 0,-2-3-19 15,0 3 0-15,-1-1-3 0,0 1-3 16,0 0-6-16,0 0-16 0,0 0-21 16,0 0-12-16,0 0-48 0,-1 1-58 15,-11-1-141-15,3 0-453 0,-5 0-1211 0</inkml:trace>
  <inkml:trace contextRef="#ctx0" brushRef="#br0" timeOffset="-163886.75">31394 7106 642 0,'0'0'812'0,"0"0"-559"15,0 0-116-15,0 0-11 0,0 0 30 16,12-49-30-16,-8 44 59 0,0-5-20 0,-1 4 18 15,0-1 0-15,2 3-41 0,-3 1-37 16,0 0 13-16,-1 1 0 0,-1 1-10 16,0 1-29-16,0 0-79 0,1 3-35 15,0 3-85-15,2 7 120 0,-1 2 85 16,1 7 4-16,0 6-7 0,2 1-6 16,-2 4-4-16,1 0-22 0,-1 1-25 15,4-1 7-15,-2-2-29 0,0-2 12 0,0-2-12 16,3-5-2-16,-3-6 2 0,0-3 9 15,-1-3-12-15,-2-3-84 0,0-2-168 16,-2-2-119-16,-8-3-264 0,-2-2-481 16</inkml:trace>
  <inkml:trace contextRef="#ctx0" brushRef="#br0" timeOffset="-163691.66">31293 7276 1512 0,'0'0'757'0,"0"0"-344"0,0 0-127 16,0 0-33-16,0 0 2 0,0 0-46 16,0 0-92-16,0 0-54 0,0 0-28 15,0 0-35-15,18-27-28 0,1 23 0 0,6-2 3 16,7 1 3-16,3-2 6 0,4-1 0 16,2-1-240-16,14-4-235 0,-14 2-637 15,-5-1-753-15</inkml:trace>
  <inkml:trace contextRef="#ctx0" brushRef="#br0" timeOffset="-162137.58">29800 8632 880 0,'0'0'453'0,"0"0"-196"15,0 0-84-15,0 0 2 0,0 0 23 0,0 0-26 16,0 0-40-16,0 0-6 0,0 0-32 16,0 0-65-16,0 0-29 0,4-12-39 15,-4 12-19-15,1 0 58 0,1 2 0 16,-1 2 35-16,1-1 11 0,0 0 2 15,0 0 10-15,-1-3 22 0,-1 0 23 0,1 0 32 16,-1 0 18-16,0 0-16 0,0 0-35 16,0 0-39-16,0 0-28 0,0 0-13 15,0-3-9-15,2 3-12 0,-1 0-1 16,0-2 2-16,-1 1 1 0,1 0-1 16,-1 0-2-16,1 0 0 0,-1 1-2 15,0 0-1-15,0 0 3 0,0 0 1 0,0 0 12 16,0 0-11-16,0 0-1 0,0 0-1 15,0 0-1-15,0 0-2 0,0 0 1 16,0 0-1-16,0 0 3 0,0 0 2 16,0 0 14-16,0-1-15 0,0 1 1 15,0-1 0-15,0 1-1 0,0 0-1 16,0 0-3-16,0 0-13 0,0 0 0 16,0 0 3-16,0 0 1 0,0 0-4 15,0 0 0-15,0 0 3 0,0 0-6 16,0 0-6-16,0 0-7 0,0 0-6 15,0 0-3-15,0 0 9 0,0 0 6 0,0 0 14 16,0 0 12-16,0 0 3 0,0 0 16 16,0 0-3-16,0 0 0 0,0 0 9 15,0 0-6-15,0 0-6 0,0 0-11 0,0 0 0 16,0 1-2-16,0-1-12 16,0 0-11-16,0 1-2 0,0 0-32 0,0 0-52 15,0 1 45-15,0 0-16 0,0-2 13 16,1 0-13-16,0 3-20 0,1-2-54 15,-2 1-189-15,-5-1-273 0,-3-1-1042 0,17-14 1604 16</inkml:trace>
  <inkml:trace contextRef="#ctx0" brushRef="#br0" timeOffset="-160228.83">27383 5717 1550 0,'0'0'208'0,"0"0"-146"15,0 0 0-15,0 0 12 0,0 0-22 16,0 0 20-16,0 0 31 0,0 0 17 0,0 0-16 16,0 0-7-16,0 0-7 15,-4-18-6-15,18 15-34 0,16-1-48 0,26-4 48 16,35-5-2-16,34-4 1 0,21-2-1 15,5 1-26-15,-7 1 13 0,-13 5-22 16,4-2-2-16,-2 2-11 0,2 2-2 16,1 0 2-16,-8-2-1 0,-6 2 2 15,-13 1 11-15,-10-3-11 0,-12 2 21 16,-14 0-20-16,-16 1 11 0,-18 2-11 16,-13 4 14-16,-5-2 13 0,0 0 9 15,-1 1-12-15,1-3 12 0,-3 2-22 16,-2-1-3-16,-1-1-10 0,-3 3-2 0,-1-1 0 15,-2 2 0-15,-1-2-1 0,-4 5 42 16,-2-2-16-16,0 2 2 0,-1 0-27 16,-1 0-1-16,0 0-32 0,0 0-16 15,0 0-22-15,0 0 3 0,0 0 25 16,0 0 42-16,0 0 0 0,0 0 4 16,0 0-4-16,0 0-13 0,0 0-26 0,0 0-18 15,0 0 5-15,0 0 4 0,0 0 10 16,0 0 5-16,0 0 4 0,0 1-6 15,0 0 16-15,-1-1 19 0,-1 3 2 16,-1-1-2-16,0-2-11 0,-3 3-108 16,2 0-30-16,-2 1-51 0,0-2-99 15,-2 1-114-15,2-3-196 0,1 0-202 16,55-22 703-16</inkml:trace>
  <inkml:trace contextRef="#ctx0" brushRef="#br0" timeOffset="-157014.95">32123 6948 2338 0,'0'0'329'0,"0"0"-148"16,0 0-140-16,0 0-25 0,0 0 33 16,-59-19-21-16,41 23-25 0,0 3 0 15,-2 3 19-15,2 3-22 0,2 1 0 16,3 1-38-16,2 1 12 0,5-1 9 15,5-1 17-15,1 0 16 0,3-3 22 16,8 1-2-16,0-4 31 0,5 0-13 16,0-1-15-16,1-4 6 0,0 1-1 15,-2-4-9-15,0 0 4 0,0-4-33 0,-6-4-6 16,0-3-13-16,-6-3-19 0,-3-4-47 16,0-2-5-16,-9 0 72 0,0-2-36 15,-6 2 32-15,-1 6-16 0,0-1 3 16,-3 4-7-16,-1 3-12 0,-1 0-10 0,3 4-3 15,1 1-35-15,3 2-156 0,6 0-143 16,7-2-144-16,1 0-434 0</inkml:trace>
  <inkml:trace contextRef="#ctx0" brushRef="#br0" timeOffset="-156800.72">32227 6742 2040 0,'0'0'385'15,"0"0"-91"-15,0 0 37 0,0 0-82 0,0 0-125 16,0 0-124-16,0 0-67 0,0 0 58 16,0 0 9-16,0 0 79 0,27 53-12 15,-18-28-26-15,-2 1-9 0,2 1-13 16,0-1-17-16,1-1 17 0,-2 0-19 0,-2-3-85 16,2-3-52-16,-4-3-147 0,-1-5-79 15,-1-4-154-15,-2-7-77 0,0 0-394 16,0-5 350-16</inkml:trace>
  <inkml:trace contextRef="#ctx0" brushRef="#br0" timeOffset="-156150.66">32393 6759 1573 0,'0'0'438'0,"0"0"-88"16,0 0-130-16,0 0-75 0,0 0-145 0,0 0-116 16,0 0 71-16,0 0 45 0,0 0 65 15,0 0 9-15,31 46-29 0,-27-25-3 16,-1-1-13-16,0 3-7 0,1-2-20 15,-1-2 37-15,-1 1-26 0,-2-1-10 16,0-5-1-16,0-3 10 0,0-2-12 16,-1-3-3-16,0-2 3 0,-1-2 0 15,2-2 22-15,0 0 78 0,3-7 50 16,3-2-134-16,1-2-16 0,5-3-35 16,-2-1 35-16,4-2 29 0,0 3-28 15,-2-1-1-15,3 1 0 0,-1 3-2 0,-4 2 2 16,2 0 6-16,-5 5-6 0,-2 1-19 15,-1 2-4-15,-3 1-18 0,0 0-119 16,1 4-14-16,-2 4 119 0,1 2 55 0,-1 2 0 16,0 3 16-16,1-1-3 15,0 2-12-15,1-1 1 0,0-2 21 0,3-2-21 16,3 0 24-16,0-4-23 0,3-2 32 16,-1-1 11-16,4-3 2 0,-3-1-48 15,1-1-58-15,-1-3-29 0,-3-4 26 16,-2-1 45-16,1-3 12 0,-2-3 4 15,-1 1 7-15,-1-3-5 0,0 0 39 16,2 1-40-16,-3 3 36 0,0 1 38 16,0 1 21-16,-1 5 19 0,1 1-35 15,-2 2-32-15,0 1-48 0,1 2-25 0,1 0-155 16,2 1-6-16,2 4 99 0,0-1 55 16,0 4 32-16,5-2 11 0,-4 2-8 15,2-1 16-15,-2-2-19 0,-1 1 2 16,-2-3-1-16,0 0 12 0,-3-3 7 0,0 2 9 15,-1-2 28-15,1 0 49 16,-1 0 64-16,0 0 9 0,1-2 9 0,2-4-163 16,0-1-25-16,2 0-25 0,5-2-17 15,-2 4-18-15,4-1 22 0,0 2 3 16,0 2-16-16,1 2 13 0,-1-1 6 16,1 1-16-16,-3 1 9 0,-1 1 17 15,-3 3 20-15,-1 0-11 0,-1 0-3 16,-1 2 16-16,-3-2-3 0,0 0-39 15,-3-1-283-15,-12-4-331 0,-1-1-685 0</inkml:trace>
  <inkml:trace contextRef="#ctx0" brushRef="#br0" timeOffset="-156019">32565 6662 2062 0,'0'0'353'0,"0"0"-123"15,0 0-79-15,0 0 32 0,0 0 48 16,0 0-177-16,0 0-54 0,0 0-137 15,0 0-62-15,59-21-88 0,-36 29-415 16,-3-2-1190-16</inkml:trace>
  <inkml:trace contextRef="#ctx0" brushRef="#br0" timeOffset="-155722.78">31878 7539 2289 0,'0'0'517'16,"0"0"-325"-16,0 0-155 0,0 0-35 15,0 0 9-15,0 0 1 0,0 0-8 16,0 0 28-16,0 0-10 0,0 0-21 16,81-20-1-16,-50 18-2 0,5-1-11 15,3-3-125-15,20-7-277 0,-11 2-649 16</inkml:trace>
  <inkml:trace contextRef="#ctx0" brushRef="#br0" timeOffset="-155249.15">32284 7367 2245 0,'0'0'439'0,"0"0"-172"16,0 0-154-16,0 0 2 0,0 0-26 16,0 0-63-16,-60-18-10 0,40 26 9 15,-1 2 26-15,-2 2-29 0,3 3-9 16,0 1-13-16,5 1-22 0,0-2 9 15,7-1 13-15,2-1 2 0,2-3 11 16,2 1-11-16,2-3 24 0,5-2 9 16,1-2 9-16,3-2 16 0,5-1-9 15,2-1-10-15,3 0-16 0,1-1-21 0,1-2-2 16,-1 3-2-16,-3-3-13 0,-2 3-3 16,0 0-9-16,-2 3-13 0,-3 3 0 15,2 3 6-15,-1 5 4 0,1 3 24 16,-1 4-27-16,0 4-103 0,-4 1-42 15,0 5-67-15,-3 2-31 0,-3-1-146 0,-1 0 112 16,-1-3 152-16,-5-1 104 16,-4-3 52-16,1-3 3 0,-6-2 13 0,-1-2-29 15,-1-2 26-15,-3-2-6 16,1-2 29-16,-1-2 45 0,2-3 29 0,1-3-19 16,2-2 58-16,0-2 29 0,7 0 65 15,-2-6 18-15,5-3-24 0,4-3-93 16,1-3-93-16,2-4 60 0,9-5-110 15,2-1 18-15,7-3-19 0,4-1-2 0,4-3-26 16,4-2-103-16,4-1-99 0,19-15-172 16,-10 10-385-16,-5 3-912 0</inkml:trace>
  <inkml:trace contextRef="#ctx0" brushRef="#br0" timeOffset="-154917.78">32531 7389 1997 0,'0'0'535'0,"0"0"-248"0,0 0-249 16,0 0-38-16,0 0 3 15,0 0 26-15,-66 21-9 0,52-10-8 0,4 3-9 16,-1-3-1-16,5 4-1 16,3-3 15-16,2 1 3 0,1-2-3 0,1-1 16 15,4 0-32-15,2-3-25 0,3-2 21 16,-2-2-53-16,3-3-11 0,-1-1-28 0,2-6-49 16,-1 0-20-16,3-3 58 0,-1 0 72 15,-2-1 5-15,1-1 30 0,-3 2 22 16,2-1 4-16,-3 2 45 15,-2 2 104-15,1-1-40 0,-2 3-16 0,-2 1 10 16,0-1 5-16,-2 3-25 0,0 0-20 16,0 2-43-16,-1 0-46 0,0 0-48 15,0 0-25-15,1 2-29 0,1 2 9 16,0 0 71-16,0 4 22 0,0 4 29 16,2-1 13-16,-2 3-7 0,2-1-19 0,-1 1 0 15,2-3-16-15,-1 1-100 16,2-6-273-16,8-4-349 0,-3-2-414 0</inkml:trace>
  <inkml:trace contextRef="#ctx0" brushRef="#br0" timeOffset="-154311.03">32875 7332 332 0,'0'0'505'15,"0"0"-29"-15,0 0-171 0,0 0-84 16,0 0 84-16,0 0-16 0,0 0-54 15,0 0-61-15,0 0-97 0,0 0-32 16,0 0 0-16,-38-33-6 0,25 39 6 16,2 2-10-16,0 2-34 0,2 1-1 0,2 0-11 15,0 1 9-15,4 0 1 16,1 1 0-16,2-1 1 0,0 2 1 0,1-1 18 16,3 2-3-16,4-2 6 0,1 1-6 15,-1-2 10-15,3-1 0 0,-2-1-4 16,2-3-9-16,-5-3 6 0,1-1-17 15,-3-3 17-15,1 0 16 0,-3-3 22 16,3-6-57-16,-1-1-22 0,-2-4 13 16,-1-3-14-16,-1-2 23 0,0-4 0 0,0-1-3 15,0-1-16-15,0-3 16 0,1 3 3 16,1 2 2-16,0 3 1 0,0 6 32 16,1 3 35-16,-1 2-49 0,3 5-21 15,-1 1-38-15,-1 2-41 0,1 1-11 0,2 2 1 16,2 4 28-16,1 5 16 15,0 3 13-15,-1 3 32 0,1 4 45 16,-2 3 10-16,-3 1 2 0,0 1-9 16,-1 0-3-16,1-1-20 0,-2-4-2 0,1-3-4 15,1-4-7-15,1-2-12 0,2-5-67 16,1-3-54-16,2-4-97 0,2-3-158 16,2-7-194-16,5-14-237 0,-5 2-388 15</inkml:trace>
  <inkml:trace contextRef="#ctx0" brushRef="#br0" timeOffset="-154155.65">33116 7091 1472 0,'0'0'449'16,"0"0"-54"-16,0 0-52 0,0 0-79 15,0 0-264-15,0 0-33 0,0 0-214 16,0 0 163-16,0 0 84 0,0 0 17 16,-19 58 44-16,18-32-38 0,1 6-10 0,1-3 28 15,3 2-12-15,7 1 10 0,-1-6-39 16,14 3-164-16,-2-6-562 15,-2-9-839-15</inkml:trace>
  <inkml:trace contextRef="#ctx0" brushRef="#br0" timeOffset="-153901.31">33351 7287 2493 0,'0'0'483'16,"0"0"-224"-16,0 0 2 0,0 0 27 15,0 0-99-15,0 0-85 0,0 0-66 0,0 0-38 16,0 0-41-16,0 0-45 0,0 0-36 15,-35-22 56-15,33 31 66 0,-1 4 9 16,3 3 10-16,3 1 19 0,5 1-25 16,1 1 6-16,5 1 12 0,0 0-19 15,-2-2-5-15,1-1-7 0,-5 0-22 16,-2-2 6-16,-6-1 14 0,0 1-26 16,-12-1 28-16,-6 0 21 0,-5-3-21 0,-6 0-32 15,-6-4-65-15,-2-1-14 0,-1-1-47 16,1-3-27-16,-1-2-154 0,-12-6-306 15,9-2-735-15</inkml:trace>
  <inkml:trace contextRef="#ctx0" brushRef="#br0" timeOffset="-138887.34">21807 10596 1324 0,'0'0'384'0,"0"0"-270"0,0 0-39 15,0 0 84-15,0 0 22 0,0 0-16 16,0 0-6-16,-3-48-1 0,3 42 9 15,0 1-42-15,-1 0-19 0,1-1-7 16,-1 1-16-16,0-1-22 0,0 1-30 0,0 0-15 16,-1-1 7-16,-2 0 2 0,-2 3-6 15,-2-3-6-15,-5 0 3 0,0 4-16 16,-7-2 2-16,-3 2-1 0,-4 2 21 16,0 0 3-16,-4 1 7 0,1 4 12 15,-3 1 26-15,3 2 31 0,-1 3-3 16,2 3-39-16,1 3-18 0,1 2-22 15,3 3 15-15,2 2-14 0,3 5-14 16,3 0-6-16,8 2-12 0,3 1 12 0,5-3 0 16,5-3 2-16,5-5 29 15,6-2 59-15,5-4-30 0,3-3-4 0,3-4 9 16,2-5-6-16,3-3 0 0,0-5-10 16,1-5-49-16,-2-4-26 0,-1-1-32 0,-6-4-17 15,-4-2-2-15,-4-3 27 0,-6-1 22 16,1-3-10-16,-5 2 13 0,-2 1 15 15,0 3 10-15,-3 1 2 0,-1 3 0 16,0 5-1-16,-1-1 0 0,-3 6 1 16,1 0 1-16,0 3 13 0,2-1 0 15,0 4-4-15,0 2-11 0,1 0-1 16,0 0-14-16,0 0-14 0,0 0-10 16,0 0-6-16,0 0 6 0,-1 0 6 15,1 0 10-15,0 0 11 0,0 0 11 0,0 0 13 16,0 0 2-16,0 0 1 0,-1 0-4 15,1 0 11-15,-1 4 9 0,0-1-10 16,0 1-19-16,1-1 15 0,-2 0-16 16,2-3 20-16,0 0 0 0,0 0 9 15,0 0 13-15,0 0 6 0,0 0 9 16,0 0 0-16,0 0-22 0,0 0-22 0,0 0-12 16,0 0 0-16,0 0 0 0,0 0-3 15,0 0-2-15,0 0-13 0,0 0-4 16,0 0-5-16,0 0-17 0,0 3-11 15,0 0-36-15,0 3-291 0,0-2-370 16,-3-1-1250-16,6-22 885 0</inkml:trace>
  <inkml:trace contextRef="#ctx0" brushRef="#br0" timeOffset="-137515.58">16760 16595 1949 0,'0'0'288'16,"0"0"-90"-16,0 0 2 0,-9-46 42 15,1 34-31-15,-1-2-51 0,-2 2 6 16,0-2-23-16,-3 3 50 0,-2-1-45 0,-1 5-26 16,0 2-15-16,-2 4-35 0,-3 1-25 15,-5 4-35-15,-1 5-11 0,-5 8-1 16,0 8 0-16,-1 6-15 0,-1 5 15 15,5 4 18-15,2 2 1 0,7-2-17 16,8 0-2-16,5-5 0 0,8-4-2 0,3-4 2 16,9-4 14-16,4-5 17 0,2-6 22 15,4-5 9-15,1-5-3 0,2-3-3 16,3-8-1-16,1-6-5 0,-2-5-32 16,1-2 7-16,-3-3-4 0,-3-4-3 15,-1-1-17-15,-2 0-1 0,-1 2 0 16,-3 3 2-16,-3 3 8 0,0 5-10 15,-5 5-3-15,-3 5 0 0,1 4-16 16,-4 3-42-16,-1 2-66 0,0 6 28 0,-1 6 96 16,-5 3 3-16,0 6 47 0,0 0 2 15,0 1-24-15,1 0-22 0,5-2-3 16,0 0-2-16,4-2 1 0,6-1 1 16,0-5 12-16,5 1 0 0,2-6 19 15,1-4 3-15,0-2-7 0,-1-2-27 16,1-1-204-16,-2-2-122 0,0-5-152 0,0-10-288 15,-4 1-795-15</inkml:trace>
  <inkml:trace contextRef="#ctx0" brushRef="#br0" timeOffset="-137120.09">17022 16532 2199 0,'0'0'475'0,"0"0"-183"16,0 0-29-16,0 0-62 0,0 0-46 15,0 0-35-15,0 0-50 0,0 0-39 16,0 0-2-16,0 0 65 0,2 12 6 0,-6 10-24 16,-3 0-38-16,0 5-4 0,1-4-12 15,1 2-10-15,-2-1 4 0,1-2 9 16,2-2-3-16,0-1-1 0,-1-5-2 16,2-2-16-16,1-2 16 0,1-3-19 15,0-4 2-15,1-1 16 0,0-2 38 0,0-1 34 16,0-5 6-16,4-6-59 0,4-5-35 15,1-3 16-15,4-4-18 0,-1 0-2 16,4-1 0-16,-1 2 2 0,1 3-1 16,-4 4-2-16,3 2-15 0,-5 3 18 15,0 4-3-15,-2 3-16 0,0 2-24 16,-2 2-34-16,0 2-7 0,3 5 22 16,-1 5 62-16,2 3 31 0,-2 3 15 15,-1 2-11-15,1 1-1 0,-3 1-13 16,0 0-19-16,3-2 20 0,-3 1-20 0,-1-2-1 15,1-1-1-15,1-1-71 0,-2-1-78 16,0-3-239-16,3-4-232 0,0-3-583 16,-1-5-673-16</inkml:trace>
  <inkml:trace contextRef="#ctx0" brushRef="#br0" timeOffset="-136771.08">17594 16603 843 0,'0'0'1397'0,"0"0"-1006"16,0 0-124-16,20-47 24 0,-16 36-1 16,-3 2-14-16,-1-1-34 0,0 4-41 15,0 2-21-15,-2 1-3 0,-3 1-48 16,-3 2-61-16,-6 0-50 0,-3 3-18 0,-5 6 2 16,-3 5 14-16,-4 4 5 0,3 5-20 15,-1 2 0-15,5 2 0 0,3 1-1 16,7 4-11-16,8-3-1 0,4 0 11 15,6-3-1-15,11 2 2 0,5-5 18 16,8 0 7-16,3-7-10 0,7-1-15 16,-1-6-22-16,1-4-45 0,-1-3-16 15,-6-2 49-15,-5 0 24 0,-7-2 10 0,-4-3 18 16,-7 1 10-16,-2 1 3 0,-4-3 15 16,-3 0-6-16,-1 1-21 0,0-2-19 15,-3 2-2-15,-1 0-26 0,-3 0-5 16,2 1-1-16,1 1-6 0,-1 1-40 15,-3 2-224-15,1 0-147 0,0 0-605 16,-1 0-624-16</inkml:trace>
  <inkml:trace contextRef="#ctx0" brushRef="#br0" timeOffset="-135201.98">18433 16271 2179 0,'0'0'327'0,"0"0"-92"16,0 0-29-16,0 0 41 0,0 0-43 15,0 0-39-15,-17-44-54 0,6 44-51 16,-3 0-57-16,-5 10 10 0,-2 4 5 16,-4 8 23-16,-1 7-3 0,-7 14 19 15,1 12 2-15,-1 17-2 0,7 3-54 0,11-2 12 16,10-3-14-16,6-15-1 0,11 1 0 15,7-8 11-15,4-11-10 0,2-10 2 16,-3-7 16-16,2-6 9 0,5 0-3 16,6-2-25-16,6 0-34 0,-2-7-64 15,-3-3-56-15,-4-2-48 0,-3-4-33 0,-7-1-20 16,-6-5-82-16,-5 2-176 0,-7-1-42 16,-4-4-171-16</inkml:trace>
  <inkml:trace contextRef="#ctx0" brushRef="#br0" timeOffset="-134624.98">18750 16433 2232 0,'0'0'591'0,"0"0"-274"15,0 0-115-15,0 0 11 0,0 0-8 16,0 0-13-16,0 0-85 0,0 0-107 16,0 0 3-16,0 0 28 0,43 0 94 15,-12 16 11-15,4 3 25 0,7 2-40 16,4 1-41-16,0 3-37 0,-3-2-25 15,-3 1-2-15,-2-2-16 0,-9 0-46 16,-4-4-53-16,-8 0-126 0,-6-3-175 0,-11-1-241 16,-1-4-549-16,-8-7-541 0</inkml:trace>
  <inkml:trace contextRef="#ctx0" brushRef="#br0" timeOffset="-134417">19120 16402 196 0,'0'0'2502'0,"0"0"-2106"16,0 0-278-16,0 0-102 0,0 0-13 16,0 0 102-16,0 0 73 0,0 0 0 15,-46 64-5-15,19-33-76 0,-5 4-21 16,-3 2-57-16,0-2-3 0,-1-1-16 16,2-3-3-16,6-4 3 0,5-7-26 15,6-2-9-15,4-4-49 0,9-5-225 16,8-8-217-16,10-1-240 0,1-1-657 0</inkml:trace>
  <inkml:trace contextRef="#ctx0" brushRef="#br0" timeOffset="-134228.78">19362 16618 2568 0,'0'0'489'0,"0"0"-418"16,0 0-7-16,0 0 44 0,-3 47 26 15,-9-25-29-15,0 5 9 0,-7 3-57 16,-1 0-20-16,-1 0-24 0,1-1-13 16,4-4-67-16,3-4-263 0,6-7-314 15,4-5-669-15</inkml:trace>
  <inkml:trace contextRef="#ctx0" brushRef="#br0" timeOffset="-133755.02">19544 16409 1064 0,'0'0'1861'15,"0"0"-1618"-15,0 0-242 0,0 0 50 16,0 0 96-16,0 0 9 0,0 0-23 15,0 0-45-15,0 0-66 0,0 0-19 16,-6-13-3-16,25 14 48 0,7 1-17 16,6-2-6-16,2 1-9 0,4-1-3 0,-1 0-11 15,-2 0 13-15,-4 0-15 0,-3 0 0 16,-5 0-18-16,-8 0-11 0,-2 4-5 16,-6 0-17-16,-1 3-9 0,-6 0 13 15,0 4 22-15,-10 1 25 0,-3 5 0 16,-5 0 10-16,-4-1-8 0,-4 2-2 15,0 2 0-15,1-1 1 0,2-2-2 16,0 0-1-16,3 1 2 0,3-2-3 0,3-2 2 16,5-3 1-16,2-2 25 0,6-2 7 15,1-1 0-15,2-3 18 16,9 1 16-16,6-2 9 0,4 0-9 0,7 0-22 16,5-2-21-16,2 0-10 0,3 0-13 15,-1-4 3-15,-1 1 0 0,-2-1 9 16,-3-1-12-16,0 0 0 0,-6 0 0 0,-2-1 0 15,-6-1 0-15,-5 0-41 0,-3-3-117 16,-7 1-151-16,-4-8-198 0,-7 2-622 16,-1 1-824-16</inkml:trace>
  <inkml:trace contextRef="#ctx0" brushRef="#br0" timeOffset="-133472.08">20008 16119 2648 0,'0'0'399'0,"0"0"-371"15,0 0 113-15,78 36 63 0,-43-12-33 16,8 8 6-16,2 3-26 0,5 12-31 0,4 11-35 16,-8 14-35-16,-12 6-47 0,-20-5-3 15,-14-3-27-15,-16-12 5 0,-7-4-15 16,-5-7 5-16,4-12-3 0,5-9 0 15,4-11 20-15,3-4 15 0,-4-1 0 16,-1 0 66-16,-2-1 25 0,6-4 0 16,0 0-32-16,5-5-16 0,2 0-2 15,3 0-4-15,3 0-37 0,2-9-115 16,6 1-453-16,1-4-1106 0</inkml:trace>
  <inkml:trace contextRef="#ctx0" brushRef="#br0" timeOffset="-133070.35">21065 16295 1474 0,'0'0'2194'15,"0"0"-1940"-15,0 0-254 0,0 0 0 16,0 0 43-16,0 0 81 0,0 0-49 15,0 0-22-15,0 0 18 0,0 0 4 16,-18-31-20-16,17 26-17 0,0 0-10 16,0 1-4-16,1-1 7 0,0 1-15 0,0 0-16 15,0 0 0-15,0 0-4 0,0 2-17 16,0 0 5-16,0 2-27 0,0 0-87 16,-2 3-173-16,-14 10-198 0,-1 0-561 15,1-1-1048-15</inkml:trace>
  <inkml:trace contextRef="#ctx0" brushRef="#br0" timeOffset="-132837.62">21079 16693 1763 0,'0'0'512'15,"0"0"-176"-15,0 0-59 0,0 0 8 16,0 0 75-16,0 0 54 0,0 0-17 15,0 0-140-15,0 0-146 0,0 0-68 0,0 0 3 16,40-47-12-16,-32 35-19 0,-2 0-14 16,1 1-1-16,-1 1-3 0,-3 3-22 15,-2 1-2-15,-1 4-13 0,0 2-49 16,-17 0-339-16,3 0-589 0,-4 4-519 0</inkml:trace>
  <inkml:trace contextRef="#ctx0" brushRef="#br0" timeOffset="-132421.78">21411 16450 2388 0,'0'0'394'15,"0"0"-278"-15,0 0 41 0,0 0 153 16,0 0-40-16,0 0-100 0,0 0-112 0,0 0-58 16,0 0-15-16,78-23 15 0,-37 22 1 15,15 1-1-15,11 0-2 0,-5 0 0 16,-6 0 2-16,-11 0 1 0,-12 0-1 15,4 0 2-15,1 0 11 0,-2 0-11 16,-7 0 0-16,-2 0 14 0,-6 0 9 16,-6-4 25-16,-1 2 16 0,-3-2 19 15,-3 1 0-15,-4-1 14 0,-1 1 13 16,1-1-22-16,-3 2-41 0,0 1-33 16,0-1-16-16,-1 2 0 0,0 0-22 0,0 0-21 15,0 0-44-15,0 0-124 0,-10 0-261 16,1 0-601-16,-2 0-563 0</inkml:trace>
  <inkml:trace contextRef="#ctx0" brushRef="#br0" timeOffset="-130937.06">22747 16304 1178 0,'0'0'670'0,"0"0"-436"16,0 0-169-16,0 0 45 0,0 0 48 15,12-57-12-15,-12 42-27 0,0-1 0 16,0-1-13-16,-4 1 3 0,-4 3-12 16,-1 2 21-16,1 2 16 0,-3 6-13 15,0 1-45-15,-3 2-38 0,-5 5-36 16,-3 7 0-16,-2 7 23 0,-1 5 23 15,-3 4-10-15,4 5 0 0,4-1-16 0,6 2 6 16,9-2-28-16,5-1-11 0,6-6 11 16,11-1 35-16,9-6-7 0,4-6 79 15,3-5-32-15,4-6-17 0,2-1-14 16,1-8-44-16,-2-4 0 0,-1-5-19 16,-4-2 3-16,-5-3-15 0,-6-3 8 15,-2-1 22-15,-3 0-8 0,-7 1 9 16,-2 1 22-16,-4 2-9 0,-4 6 18 0,0 3-28 15,0 6 1-15,-3 3-4 0,-2 4-1 16,-3 0-43-16,-1 9-17 0,0 3 40 16,2 7 20-16,1 2-10 0,4 2 9 15,2 2-17-15,4 0 19 0,7 0 3 16,7 0 22-16,5-1-8 0,6-3-17 0,3-1-321 16,5-6-261-16,19-7-469 0,-11-3-427 15</inkml:trace>
  <inkml:trace contextRef="#ctx0" brushRef="#br0" timeOffset="-130554.4">23404 16259 2055 0,'0'0'479'0,"0"0"-282"0,-57-22-49 16,31 18 41-16,-1 2 31 0,-1 2-32 16,5 0-32-16,-1 6-52 0,4 3-38 15,3 2-12-15,2 4-20 0,5 2-16 0,1 3-17 16,5-2-2-16,4 4 3 0,0-1-1 15,11 2-1-15,1-1 13 0,6-1 9 16,3-4 9-16,1-4-15 0,3-2-16 16,-2-7-139-16,-3-4-85 0,-2 0 6 15,-3-9 14-15,-3-3-49 0,-4-5 8 16,0-6 52-16,-2-2 25 0,-4-6 77 16,0-4 91-16,-1-3 25 0,0-3-24 0,-1-10 33 15,0 4 50-15,0 3 65 0,-1 4 93 16,-1 10-4-16,1 0 129 0,-1 5-72 15,0 8-40-15,-1 5-26 0,2 4-80 16,0 4-28-16,1 4-121 0,0 0-21 16,0 10-175-16,0 6 174 0,0 6 22 15,1 8 72-15,3 6-4 0,-2 3 0 16,1 2-27-16,2-1-23 0,1 0 1 16,0-2-17-16,-1 1-2 0,5-3-47 0,-2-1-77 15,3-5-176-15,5-4-309 0,-1-10-694 16,0-7-801-16</inkml:trace>
  <inkml:trace contextRef="#ctx0" brushRef="#br0" timeOffset="-130252.95">23580 16217 2722 0,'0'0'472'0,"0"0"-316"15,0 0-156-15,0 0-60 0,0 0 60 16,0 0 136-16,0 0 36 0,26 61-8 15,-8-36-32-15,3 1-31 0,2 0-38 16,-1-1-25-16,-1-3 9 0,-1-4-25 16,-5-2-1-16,-3-4-5 0,-2-4 3 15,-5-2 3-15,0-3-1 0,-1-3 14 0,0 0 11 16,-1-3 25-16,0-4-18 0,1-3-40 16,2-2-13-16,-2-1-3 0,0-3-18 15,-2 2-4-15,1-1-15 0,-2 1-16 16,1-2 3-16,0 3-6 0,1 1 0 15,-1 2-19-15,0 0-58 0,-1 2-110 16,0-1-147-16,-1 2-361 0,0 0-827 0</inkml:trace>
  <inkml:trace contextRef="#ctx0" brushRef="#br0" timeOffset="-129540.14">24562 15798 2639 0,'0'0'396'0,"0"0"-223"15,0 0 2-15,26-60 41 0,-19 47 24 16,-2 1 12-16,-1 2-31 0,-3 2-26 16,-1 3-19-16,0 3-50 0,0 1-43 15,-10 1-83-15,-5 7-22 0,-8 6 16 0,-10 7 6 16,-4 7 13-16,-5 7-11 0,-4 12-1 16,-1 14-1-16,7 8-16 0,9 1-8 15,22-3 11-15,10-10 1 0,12-13-6 16,7-8 16-16,0-9 2 0,7 0 15 15,5 2-15-15,9 2-1 0,6-1-36 16,-1-4-64-16,-1-6-26 0,-4-5 7 16,-4-6 36-16,-7-1 28 0,-3-5-9 15,-8-2 29-15,-5 0 36 0,-4-4 35 0,-4-1 5 16,-2-2-15-16,-2 0-23 0,-2 1 1 16,0 1-3-16,0 0 0 0,-1-1-31 15,-3 2-100-15,-2-1-124 0,-6-2-229 16,2 0-595-16,-1 0-1025 0</inkml:trace>
  <inkml:trace contextRef="#ctx0" brushRef="#br0" timeOffset="-129327.88">24772 15981 2644 0,'0'0'657'0,"0"0"-418"15,0 0-68-15,0 0-17 0,0 0-41 16,0 0 20-16,0 0 35 0,70-10 2 0,-42 22-27 16,5 5-51-16,0 4-24 15,3 2-19-15,-1 3-25 0,-4-1-24 0,-1 1-52 16,-6-2-102-16,-7-1-136 0,-5-4-243 16,-7-2-506-16,-5-7-466 0</inkml:trace>
  <inkml:trace contextRef="#ctx0" brushRef="#br0" timeOffset="-129147.33">25130 15979 2453 0,'0'0'371'0,"0"0"-223"16,0 0-42-16,0 0-42 0,0 0 19 16,-80 7 19-16,49 9 12 0,-3 6 13 15,-4 6-38-15,-4 5-35 0,-1 3-32 16,2 1-20-16,2-1 17 0,5-3-16 15,10-4-3-15,6-2-221 0,11-1-222 16,5-8-563-16,2-6-806 0</inkml:trace>
  <inkml:trace contextRef="#ctx0" brushRef="#br0" timeOffset="-128947.96">25290 16227 3587 0,'0'0'570'16,"0"0"-514"-16,0 0-56 0,0 0 0 15,0 0 62-15,0 0 0 0,26 45 0 16,-34-24-3-16,-9 1-28 0,-5 2-31 16,-7-1-34-16,-11 5-305 0,8-7-426 15,1-8-1171-15</inkml:trace>
  <inkml:trace contextRef="#ctx0" brushRef="#br0" timeOffset="-128134.41">25413 15925 2243 0,'0'0'436'0,"0"0"-243"16,0 0-39-16,0 0 112 0,0 0-2 15,0 0-84-15,0 0-60 0,0 0-14 16,0 0-18-16,0 0-37 0,0 0-26 15,-13-21-3-15,13 20 9 0,1-2 28 16,7-1-24-16,0 1-33 0,7-3 23 16,2 0-10-16,3 1 4 0,4-4-16 15,2 1-2-15,2 1-1 0,5-1-2 0,0 2-20 16,-1 1 10-16,1 0 9 0,-5 2-13 16,-4 1 13-16,-5 2-16 0,-4 0-12 15,-9 0-6-15,-2 0-23 0,-4 4-31 16,0 0 47-16,-8 1 44 0,-2 1 34 15,-3 2-1-15,-4-3-11 0,4 1 3 16,0-2-7-16,3-2-15 0,4 0-3 0,4-1-2 16,1 0-19-16,1-1 17 0,0 0 4 15,0 0 12-15,0 0 16 0,0 0 6 16,0 0 16-16,0 0 6 0,0 0 0 16,0 0 3-16,0-2-25 0,1 0-18 15,1-2-14-15,0 0 16 0,1 2-16 0,0-1 1 16,-1 1 10-16,1 0-12 0,-2 2-1 15,0-2-2-15,1 2-17 0,-1-3 1 16,0 3-7-16,-1 0-6 0,1 0 3 16,0 0 6-16,0 0 0 0,0 0 19 15,-1 0 3-15,1 0 2 0,-1 0 26 16,1-1 16-16,3-1-16 0,-2 1-25 16,0 0 9-16,0-2-12 0,0 2-1 15,-1-1-2-15,0 1-13 0,-1 1-2 16,1 0-10-16,-1 0-19 0,0 0-37 0,0 3-43 15,-3-1 35-15,-2 2-97 0,-2 2-152 16,2-2-173-16,2 2-231 0,1-2-321 16</inkml:trace>
  <inkml:trace contextRef="#ctx0" brushRef="#br0" timeOffset="-127639.45">25825 15893 1418 0,'0'0'1037'0,"0"0"-908"0,0 0-45 15,0 0 13-15,0 0-4 0,0 0-90 0,0 0-1 16,0 0-2-16,0 0 29 0,0 0-7 15,-44 49 0-15,28-29-6 0,-3 1 0 16,-1 4-3-16,-2-2-13 0,-2 2 0 16,-1-3 16-16,1-1 0 0,1-4-13 0,3-2 13 15,5-5 3-15,2-3 3 0,6-3 45 16,1-1 10-16,4 0-7 0,0-3-9 16,2 0-4-16,0 0 0 0,0 0-6 15,0 0 6-15,3 0-9 0,6 0-29 16,1 0-7-16,7-2-9 0,4 1-3 15,7-1 0-15,3 1 0 0,7 1-1 16,1-2-1-16,3 0 0 0,0 1 0 16,-1-1 1-16,-4 1 1 0,-4 0 0 15,-4-1 2-15,-5 0 1 0,-5 1 10 0,-6 0 6 16,-5 1 6-16,-3-1 16 16,-3 1 16-16,-1-3-10 0,-1 3-26 0,0 0-21 15,0 0-19-15,1 0 4 0,-1 0-7 16,0 0-10-16,0 0-15 0,0 0-4 15,2 0-6-15,0 0-235 0,6 0-162 0,-1-2-607 16,3-3-761-16</inkml:trace>
  <inkml:trace contextRef="#ctx0" brushRef="#br0" timeOffset="-127256.33">26041 15545 2669 0,'0'0'354'0,"0"0"-175"0,0 0-99 16,0 0 6-16,0 0 29 0,74 8-4 15,-45 9 2-15,2 7 17 0,2 7-39 0,1 3-50 16,1 15 31-16,-1 12-43 0,-9 11-4 15,-12 6-25-15,-13 0 0 0,-21-5-45 16,-13-4 7-16,-5-2-37 0,-2-4 0 16,0-7 6-16,11-14-42 0,6-11-25 15,8-10 31-15,1-4 58 0,1 2 34 16,2 0 13-16,-3-2 30 0,3-2-2 16,4-4 17-16,4-4 5 0,2-3-2 15,1-2-4-15,1-2 4 0,0 0 24 16,0 0 17-16,5-4-23 0,2 1-48 15,4-3-18-15,-1 0 0 0,2-1-119 16,-3-6-286-16,0 1-909 0,-4-2-767 0</inkml:trace>
  <inkml:trace contextRef="#ctx0" brushRef="#br0" timeOffset="-125070.83">17671 17985 1615 0,'0'0'1239'0,"0"0"-1018"0,0 0-125 15,0 0-61-15,0 0 42 0,0 0 19 16,0 0-26-16,0 0 0 0,0 0-4 16,43-49 20-16,-23 36 2 0,6-1 0 15,6-3-9-15,5-2-23 0,6-1-12 16,3-4-8-16,15-7-11 0,15-13 3 0,8-12 3 15,-1 0 16-15,-18 8-13 0,-17 12-6 16,-21 14 3-16,-7 3-18 0,-1 0-10 16,0 0 18-16,-5 1-5 0,-3 6 2 15,-7 3 10-15,-2 2-28 0,-2 2-19 0,0 4-68 16,0 1-116-16,-3 0-131 0,-1 0-177 16,-7 5-257-16,-5 4-221 0,-1-1-334 15</inkml:trace>
  <inkml:trace contextRef="#ctx0" brushRef="#br0" timeOffset="-124839.7">18165 17503 2556 0,'0'0'496'0,"0"0"-43"0,0 0-257 16,0 0-45-16,0 0 13 0,0 0 2 16,0 0 5-16,0 0-90 0,0 0-64 0,11-49-17 15,16 36-25-15,8 2 22 0,5 1-16 16,3 6 16-16,0 1 3 0,-2 3 22 15,-1 0 2-15,-6 7-2 0,-5 1-22 16,-4 4 0-16,-5 0-12 0,-4 2-32 16,-6 3-27-16,-6 3-57 0,-4 1-110 15,-4 4-86-15,-9 2-262 0,-15 8-210 0,1-8-555 16</inkml:trace>
  <inkml:trace contextRef="#ctx0" brushRef="#br0" timeOffset="-122057.97">22816 15646 2050 0,'0'0'311'0,"0"0"-285"15,0 0-26-15,0 0-74 0,0 0 38 16,0 0 36-16,0 0 27 0,0 0 9 15,0 0 42-15,0 0 38 0,-17-1 3 16,17 1 0-16,0 0-19 0,0-1-4 0,0 1-2 16,0 0-11-16,0 0-10 0,0 0-15 15,0 0-26-15,0 0-1 0,0 0-5 16,0 0-4-16,0 0 0 0,4 0 1 0,6-2 21 16,0 0 20-16,8-2 21 15,8 0-6-15,5-3 0 0,10-3 9 0,18-2 19 16,20-5 4-16,26-6 10 0,17-3-2 15,2 0-20-15,2-2-3 0,-4 2-10 16,8-1-27-16,5 2-32 0,5 0-2 16,4 2-7-16,2 0-5 0,-6 3-10 15,-1 1-1-15,-8 1-2 0,-10 3-31 16,-13-2 10-16,-18 6 18 0,-16 2-10 16,-22 3 12-16,-20 0-1 0,-13 4-10 0,-8-1-6 15,-2 2 18-15,1-2 13 0,-3 3 5 16,-2-2 4-16,0 0-1 0,1-1-8 15,0 1-13-15,-1-1 1 0,2 1-1 16,-3-1 1-16,0 3 2 0,-1-3 0 16,-1 3 18-16,1-2 1 0,-2 2-1 15,-1-2-5-15,0 2-13 0,0 0-3 16,0 0 0-16,0 0-3 0,0 0-28 0,-1 0-46 16,-5 0-130-16,-8-3-370 0,3 1-596 15,-4-5-1288-15</inkml:trace>
  <inkml:trace contextRef="#ctx0" brushRef="#br0" timeOffset="-120436.31">28119 8993 326 0,'0'0'681'0,"0"0"-420"0,0 0-154 15,0 0-32-15,0 0 13 0,0 0 3 16,0 0-22-16,0 0-21 0,0 0 27 16,0 0-4-16,-4 5-6 0,3-3 4 15,0 1 18-15,1-3-12 0,-1 2 2 0,1-2 8 16,0 0 15-16,0 0-6 0,0 0-7 15,0 0 13-15,0 0 12 0,0 0-6 16,0 0-19-16,0 0-17 0,0 0 1 16,0 0 12-16,0 0 16 0,0 0 25 15,0 0 21-15,0 0 13 0,1-5 37 16,5-2-34-16,5-4-99 0,6-3-46 0,9-5-16 16,6-2 0-16,7-4 2 0,7-3-1 15,14-7 0-15,13-4 0 0,11-6 14 16,-1-4-11-16,-8 3 17 0,-19 10-20 15,-21 10 1-15,-7 5-2 0,-6 4 16 16,0 1-13-16,-1-1-3 0,-1 0 0 16,-6 3 0-16,-4 4 1 0,-6 5 0 15,-1-1-1-15,-2 4-2 0,0 1-29 16,-1 1-28-16,0 0-35 0,0 0-41 16,0 3-79-16,-2 0 11 0,-1 0-57 0,0 5-256 15,0-1-463-15,1-5-549 0</inkml:trace>
  <inkml:trace contextRef="#ctx0" brushRef="#br0" timeOffset="-120073.95">28692 8439 1243 0,'0'0'829'0,"0"0"-486"15,0 0-133-15,0 0-71 0,0 0 28 16,0 0 9-16,0 0-25 0,0 0-21 15,0 0-47-15,0 0-83 0,14-32-16 16,-5 32-38-16,7 0 13 0,7 0 24 16,9 0 17-16,7 3 19 0,4-2 3 15,5 0-3-15,1 1-6 0,-1-1 0 0,-4-1-11 16,-4 0 17-16,-6 0-16 0,-7-1 16 16,-7-1-6-16,-4 1-10 0,-6 0 13 15,-3 1 0-15,-4-3-4 0,-2 3 1 16,-1 0 12-16,0 0 4 0,0 0 12 15,0 0 13-15,0 0 6 0,0 0-23 16,0 0-37-16,0 0-23 0,0 0-40 0,-2 7-28 16,-1 3 37-16,-3 2 41 15,1 5 11-15,-2 6 2 0,-4 2 13 0,1 2-11 16,-6 6-1-16,-3 0-1 0,-20 16-254 16,2-9-407-16,4-6-927 0</inkml:trace>
  <inkml:trace contextRef="#ctx0" brushRef="#br0" timeOffset="-118757.23">27408 9399 1157 0,'0'0'358'0,"0"0"-117"0,0 0-14 0,0 0 10 16,0 0-26-16,0 0-95 0,14-46-16 15,-7 41 38-15,-3-1 13 0,3 0-35 16,-2 1-20-16,0 0-13 0,-2 1 0 16,0 1 3-16,0 1 16 0,0 0-7 15,-2 1-10-15,-1-1-28 0,1 2-16 16,0-2-19-16,-1 2-19 0,0-2-3 15,1 1-1-15,-1-1-1 0,1 2 0 16,-1-2 0-16,0 1 1 0,1 0 1 16,-1 0 0-16,1 0-2 0,-1 1-2 15,0 0-14-15,0 0-1 0,1 0 0 0,0 0 0 16,-1-1 0-16,0 1 17 0,0-1 2 16,1 1 12-16,-1-1 11 0,0 1 2 15,0-1 13-15,0-1-1 0,0 2-22 16,-1-3-15-16,-2 1-2 0,-1 0-17 15,-2 2-9-15,-2 0-10 0,0 0-19 0,-6 2-9 16,-6 7 21-16,-4 4 14 0,-6 6 31 16,0 3 12-16,-2 4 1 0,2 1 22 15,2 2-10-15,5-1 20 0,9-3-23 16,4-3 3-16,6-4-22 0,4-4 101 16,7-3-10-16,7-1 0 0,6-7 20 15,4-1-5-15,4-2-31 0,5-5-32 16,-1-5-24-16,-3-1-4 0,-2-3-14 15,-2-3 14-15,-5-1-15 0,-4-2-1 16,-1-3-1-16,-3 1 0 0,-2-2-1 0,-2 2 25 16,-4 3-6-16,-2 6 2 0,-1 1 13 15,-1 7-15-15,0 0-7 0,0 4 16 16,0 1-28-16,0 0-80 0,0 6-53 16,0 2 49-16,0 6 63 0,1 5 21 15,5 3 1-15,7 0 27 0,4 2-25 16,5-2 28-16,2 0-3 0,2-3-9 0,1 1-1 15,-2-3-18-15,-4-1-15 0,-2-4-376 16,-1-4-269-16,-5-5-587 0,0-3-812 0</inkml:trace>
  <inkml:trace contextRef="#ctx0" brushRef="#br0" timeOffset="-118341.36">28024 9349 2805 0,'0'0'538'0,"0"0"-294"0,0 0-70 16,-31-51 30-16,17 41-5 0,-1 3-59 16,1 2-41-16,-4 2-9 0,0 3-47 15,0 0-34-15,-1 5-9 0,3 3-43 16,4 2 6-16,1 2 0 0,5 4 6 16,2-1 29-16,4 2-13 0,0 0 15 15,4 0 2-15,3 2 20 0,4-2 0 0,1-3-19 16,1-1 22-16,0-4-25 0,-2-2-70 15,0-2-63-15,-1-2-14 0,0-3 15 16,-2-5 38-16,-1-3 46 0,1-7 20 16,-2-3-4-16,-3-6 32 0,0-3 16 15,-2-5 13-15,0-2-26 0,-1-2 28 16,0 2-31-16,-1 4 44 0,-2 2 47 16,0 6 51-16,1 5 11 0,-1 4-29 15,1 3-13-15,0 4-15 0,1 2-19 16,0 1-12-16,1 3-65 0,0 0-76 0,0 8-91 15,0 4 121-15,1 6 46 0,3 2 52 16,1 6-24-16,1 0 0 0,5 2-9 16,-1-1-7-16,2 2-12 0,1-2 0 15,-2 1 0-15,2-3-43 0,-3 1-183 16,3-1-285-16,-4-4-470 0,-2-9-748 0</inkml:trace>
  <inkml:trace contextRef="#ctx0" brushRef="#br0" timeOffset="-118070.49">28144 9310 2463 0,'0'0'650'0,"0"0"-360"0,0 0-84 15,0 0-174-15,0 0-32 0,0 0 0 16,0 0 6-16,0 0 83 0,0 0 24 16,58 37-31-16,-43-24-41 0,-2 0-26 15,1-1 17-15,2-3-13 0,-2 1 22 16,-2-3 3-16,0-4 3 0,-1-1-4 15,0-2 14-15,-2-2 17 0,2-3 38 16,-3-3 11-16,0-1-46 0,-2-1-34 16,-1-4-6-16,-1-1-37 0,-1 1-1 0,0 0-17 15,-3 1-19-15,0 4 0 16,0-1-12-16,0 5 2 0,0 0-33 16,-1 3-143-16,1 2-154 0,0 0-359 0,0 0-610 15,0 2-432-15</inkml:trace>
  <inkml:trace contextRef="#ctx0" brushRef="#br0" timeOffset="-117524.25">28911 9005 668 0,'0'0'1079'0,"0"0"-871"16,0 0-26-16,0 0-4 0,1-48 26 16,-1 40-62-16,0 0-23 0,0 2 6 15,0 1 13-15,-2 1-6 0,1 1-30 16,-1-1-3-16,1 3 5 0,0-2 20 15,0 3 18-15,1 0-13 0,-3 0-34 0,2 0-33 16,-1 0-62-16,-2 3-38 0,-4 2-12 16,-5 7 46-16,-4 2 4 0,-2 6 15 15,-2 4-15-15,3 2-1 0,-1 6-2 16,6 2 1-16,2 0-20 0,7 4 22 0,4 0 0 16,7 2 12-16,9-1-11 0,5-3 18 15,2 0 3-15,5-4 9 0,0-5-11 16,2-3-20-16,-2-4-242 0,-3-5-163 15,5-10-213-15,-9-2-892 0</inkml:trace>
  <inkml:trace contextRef="#ctx0" brushRef="#br0" timeOffset="-117223.64">28986 9051 2838 0,'0'0'420'0,"0"0"-242"0,0 0-89 16,0 0-73-16,0 0 9 0,0 0-6 15,83 0 22-15,-50 10 32 0,4 4-4 16,0 2 1-16,-1 0-17 0,-5 1-34 16,-3 2-19-16,-7-4-116 0,-7 1-166 15,-3 2-312-15,-7-4-481 0,-4-6-716 0</inkml:trace>
  <inkml:trace contextRef="#ctx0" brushRef="#br0" timeOffset="-117026.08">29303 9011 673 0,'0'0'2136'0,"0"0"-1735"0,0 0-169 0,0 0-19 15,0 0 45-15,0 0-88 0,0 0-170 16,0 0-66-16,0 0-25 0,0 0 78 16,-69 4 13-16,50 17 0 0,-1 4-1 15,-2 2-2-15,0 4 0 0,-1 1-10 16,-4 1 13-16,1 1-12 0,-2-3-260 15,-5 6-256-15,7-8-531 0,7-8-650 0</inkml:trace>
  <inkml:trace contextRef="#ctx0" brushRef="#br0" timeOffset="-116825.34">29481 9145 1668 0,'0'0'1883'15,"0"0"-1576"-15,0 0-219 0,0 0-66 16,0 0 15-16,0 0 14 0,0 0-7 16,0 0-3-16,51 46-10 0,-52-26-16 15,-8 2-15-15,-6 1-3 0,-2-1-145 16,1 1-144-16,-10 0-216 0,6-5-299 16,6-7-964-16</inkml:trace>
  <inkml:trace contextRef="#ctx0" brushRef="#br0" timeOffset="-116288.99">29562 8986 1714 0,'0'0'1290'0,"0"0"-1050"15,0 0-110-15,0 0-5 0,0 0 52 16,0 0 21-16,0 0-72 0,0 0-62 16,0 0-27-16,0 0-3 0,0 0-9 15,24-18 25-15,-5 14-9 0,5 1 2 0,4-4-8 16,1 0-8-16,3-1-5 0,-2 1 0 16,2-2-11-16,-4 1-10 0,-3-1-2 15,-5 2 1-15,-3 2-3 0,-5 1 0 16,-4 0 3-16,-5 4 13 0,-2-1-11 15,-1 0-2-15,0 1-44 0,0 0-40 16,-1 1-47-16,-3 3-13 0,-5 5 75 16,-4 3 50-16,-4 3 17 0,-1 2 2 15,-2 2 0-15,-1 1 12 0,1 2-12 16,2-1-12-16,3 1 11 0,2-3 0 16,5 1-15-16,1-3 13 0,5-3 3 15,2-1 15-15,0-2 10 0,9-1 22 0,1-3 35 16,8-4 24-16,3-1 0 0,2-2-34 15,6-2-45-15,0-3-11 0,-2-4-1 16,1 1 1-16,-3-2-13 0,-3 0 16 0,-3 1-18 16,-3-1 1-16,-5 3 13 0,-1 0-14 15,-3 2 24-15,-4-1-6 0,0 1-17 16,-2 4-2-16,2-3-19 0,-3 2-6 16,0-1-12-16,0 0-3 0,0 1-106 15,1 1-155-15,0-3-112 0,3-4-313 16,0 2-817-16</inkml:trace>
  <inkml:trace contextRef="#ctx0" brushRef="#br0" timeOffset="-115909.06">30043 8641 2146 0,'0'0'385'0,"0"0"-243"0,0 0-59 15,0 0 78-15,70-5 51 0,-43 11-68 16,5 4-36-16,4 5-10 0,3 4 1 16,1 5-36-16,-4 2-6 0,-1 6-19 15,-4 4-13-15,-7 8-23 0,-9-2-2 16,-7 3-34-16,-8-2 2 0,-7-3 10 15,-6 3-29-15,-5-2 50 0,-1-3-2 0,0-3 0 16,2-3 2-16,2-4 1 0,1-4 2 16,2-4 45-16,4-4-6 0,1-3 0 15,-1-2-15-15,5-6 2 0,1-1 0 16,1-2-3-16,1-1 16 0,0-1 28 16,0 0 10-16,0 0 25 0,0-3-32 15,0-1-72-15,0-1-10 0,1 1-33 0,-1-3-127 16,-1-4-319-16,-3 2-959 0,-3-3-611 0</inkml:trace>
  <inkml:trace contextRef="#ctx0" brushRef="#br0" timeOffset="-113842.02">22514 11233 468 0,'0'0'711'0,"0"0"-408"0,0 0-105 16,0 0-13-16,0 0-51 0,0 0-98 16,0 0-36-16,0 0-42 0,0 0-7 15,15-27 7-15,-12 26 23 0,1 0 19 16,3 0 16-16,-4 1 33 0,0-1 38 16,0 0 46-16,-2 0 91 0,1-2 24 15,0 0-45-15,-1 0-68 0,0 0-26 16,-1 0-29-16,0-2-35 0,0 3-7 15,0-1-22-15,0 0-15 0,0 2-1 16,0-1-1-16,0 1-1 0,0 1 1 0,0-3-1 16,0 2 1-16,0 0-1 0,0-1 1 15,0-1 1-15,0-1 16 0,0 1-13 16,0-1 25-16,-1 2 4 0,-1-1-6 16,-2 0-23-16,1 0 0 0,-2 3-3 0,-2 0-12 15,1 0-19-15,-3 3-17 0,-2 3-7 16,-5 4 36-16,-2 6 19 0,-1 3 13 15,-2 5 9-15,0 2-9 0,2 6-10 16,3 0 1-16,3 4 31 0,5 0-13 16,3-2-21-16,5-5 13 0,12-3-12 15,9-4 21-15,6-7 38 0,11-5 25 16,13-5-10-16,-2-5 3 0,4-6-22 0,-6-5-10 16,-8-4-3-16,-3-2-22 15,-7-3 16-15,-8-1 12 0,-6-1-3 0,-8-1 3 16,-5-2-8-16,-2 0-20 0,-6-1 31 15,-9 1-53-15,-3 1-2 0,-5 3-20 16,-3 3 7-16,-6 5-13 0,1 5-21 16,-4 4-16-16,3 4-1 0,0 4 0 15,3 6 9-15,2 2-193 0,2 7-379 0,7-6-572 16</inkml:trace>
  <inkml:trace contextRef="#ctx0" brushRef="#br0" timeOffset="-111625.04">22396 11368 795 0,'0'0'1040'0,"0"0"-822"15,0 0-24-15,0 0 4 0,0 0-5 16,0 0-29-16,0 0-25 0,0 0-17 15,0 0-23-15,0 0-99 0,-14-33-61 16,17 41-86-16,4 2 147 0,3 7 64 16,1 1 16-16,5 4-13 0,0 4 10 15,2-1-1-15,0-1-15 0,-4 0 2 0,1-1-21 16,-6-2-1-16,-1-3-13 0,-4-3-5 16,-4 0-8-16,0-1 8 0,0-1 2 15,-5-6-9-15,1 0 6 0,0-2 3 16,1-2 0-16,1-3 20 0,1 0 33 15,-1-2 32-15,-2-4-15 0,1-6-45 16,-1-1-28-16,2-6-6 0,0-4-4 0,2-5 23 16,0-2 2-16,0-5 7 0,2 0 2 15,3 0-18-15,-1 2 3 0,2 1-3 16,1 4 3-16,1 5 6 0,1 3-3 16,3 4-34-16,2 2-9 0,0 4-22 15,2 0 3-15,5 4-12 0,-1 3-4 16,2 3-8-16,2 0-7 0,4 9 2 15,-2 1 14-15,0 7 18 0,2 2 25 16,-5 3 45-16,-2 2-11 0,-2 5 9 0,-7 0-27 16,0 5 12-16,-6-2-6 0,-3 0-7 15,1-2 1-15,-2-2 2 0,-1-3-16 16,0-4 1-16,1-3 0 0,-1-5 9 16,1-4 0-16,-1-2-9 0,-1-2 0 15,1 0 12-15,-1-5 10 0,0 0 28 16,1 0 24-16,0-3 0 0,0-4-28 15,3 0-36-15,0-3-13 0,0-4-24 16,1 0-109-16,-2-1-111 0,1-2-148 0,4-10-235 16,-2 3-787-16,-2 1-454 0</inkml:trace>
  <inkml:trace contextRef="#ctx0" brushRef="#br0" timeOffset="-110785.71">23087 11436 2028 0,'0'0'808'16,"0"0"-641"-16,0 0-84 0,0 0 90 16,0 0 78-16,0 0-99 0,0 0-82 15,0 0-7-15,0 0-22 0,48-44-23 0,-29 33-18 16,1-1 4-16,0-2 11 15,-1-1-11-15,-4 0 14 0,1-3-2 0,-3 0-14 16,-4 1 14-16,0-2 0 0,-6 2-13 16,-1 2 0-16,-2 3 12 0,0 0-4 15,-5 6-11-15,-5 0-16 0,2 3-21 16,-4 3-14-16,-3 0 23 0,1 1 28 16,-4 7 0-16,1 3 0 0,-2 1-1 15,4 3-12-15,4 2 1 0,3-1-7 0,5 1 19 16,3 1 25-16,1 0 16 0,9 2 16 15,3-2-10-15,4 0 0 0,4-1-9 16,6-4-6-16,0-2-4 0,2-1-28 16,1-7-3-16,-3-3-38 0,1 0-45 15,-3-3-33-15,-3-6-16 0,-2-3 5 16,-4-1-16-16,-3-3 38 0,0-3 22 0,-5-1 57 16,2-3 26-16,-4-1 3 0,0 1 1 15,0 0 28-15,-2 5 6 0,-1 2 9 16,0 4 90-16,0 4-17 0,-2 4-9 15,0 2-23-15,0 2-85 0,1 0-85 16,-1 5-105-16,0 4 165 0,0 6 25 16,2 2 44-16,0 3-28 0,0 1 3 15,4-1-3-15,1 1-15 0,0-1 24 0,4-4-12 16,3 0 6-16,-2-5 22 0,3-4 6 16,0-3-6-16,1-3 3 0,-4-1-3 15,3-7 0-15,-2-1-16 0,-1-5-3 16,-1-2-8-16,-2-3-14 0,-1 0-2 15,-2-2 2-15,0 2 1 0,-2-1 1 16,-2 3-1-16,0 2 15 0,-2 3-14 16,0 2 1-16,-1 5-3 0,0 2-13 0,0 2-34 15,1 0-110-15,1 6-11 0,3 4 96 16,-1 4 52-16,2 1 20 0,6 2 2 16,-1-1 1-16,7 1 25 0,1-2 7 15,4-3 19-15,5-2-7 0,-1-3-2 16,-1-4-1-16,0-3-3 0,-4 0-10 0,-5-5 10 15,-3-5 16-15,-2-2 5 0,-6-5-15 16,-4 0-21-16,-2-4 37 0,0 0-10 16,-6-3-16-16,-6-2-5 0,0-1-17 15,-6-1-2-15,-1 0-11 0,-2 3-2 16,-2 3-15-16,0 7-13 0,1 3-19 16,0 7-6-16,5 5-29 0,0 0-9 15,4 8 19-15,4 3-145 0,8 10-321 16,1-5-523-16,5-2-952 0</inkml:trace>
  <inkml:trace contextRef="#ctx0" brushRef="#br0" timeOffset="-110225.83">24654 11021 2572 0,'0'0'604'0,"0"0"-451"16,0 0 50-16,0 0-38 0,2-47 8 15,-7 42-50-15,0 3-57 0,-3 2-59 16,-5 0-7-16,-1 2-42 0,-5 6 17 16,-1 1 23-16,2 4-11 0,-1-3 1 15,3 2 9-15,3-3-1 0,6-2-17 0,3-1-1 16,3-1 10-16,1-1 12 0,2-2 28 15,4-2 10-15,2 0 15 0,6-2 5 16,2-3-37-16,2 1-18 0,1-3-3 16,-1 3-3-16,-1 0 2 0,-1 2-20 15,0 2-5-15,-2 0-18 0,-2 4-19 16,1 8-3-16,1 2 31 0,-3 6 16 0,1 6 19 16,-1 4 0-16,-1 6 0 0,-4 3 0 15,0 2-42-15,4 8-43 0,-4-3-152 16,3-4-111-16,-2-1-63 0,-2-9 163 15,-1 4 57-15,0-4 19 0,-4-5 52 16,0-2 75-16,-6-6 22 0,2-3-6 16,-3-6 25-16,0-3 4 0,1-4 11 15,0-3 64-15,-4-1 29 0,1-6 3 16,-3-1 26-16,1-5-4 0,-2-2-16 16,4-5 16-16,-3-2 38 0,5-2-28 15,-1-5-8-15,5 0 51 0,1-2 25 16,2-2-23-16,1 0-21 0,8 0 10 0,1-1-16 15,4 2-51-15,3 1-41 0,4-1-65 16,2 2-6-16,1 1-19 0,2 4-3 16,3 4-109-16,0 1-187 0,10 0-230 0,-9 7-626 15,-3 0-810-15</inkml:trace>
  <inkml:trace contextRef="#ctx0" brushRef="#br0" timeOffset="-109776.47">25137 10938 2108 0,'0'0'349'0,"0"0"-181"0,0 0 64 16,0 0 15-16,0 0-36 0,0 0-74 15,0 0-17-15,-22-48 10 0,15 43-7 16,-3-1-35-16,0-1-38 0,-3 0-3 16,1 3-9-16,-3-2 7 0,0 2-8 0,0 1 1 15,2 1-13-15,-1 1 0 0,2 1 6 16,2 1-17-16,-3 4-14 0,4 3-28 15,-3 4 13-15,3 5 4 0,-1 4 11 0,4 1 16 16,-1 4-15-16,3 0 1 0,1-2 11 16,3 1-13-16,3-3 4 0,4-2 11 15,3-1-15-15,4-5-79 0,1-3 4 16,1-2-13-16,-1-5-16 0,1-3-3 16,0-2-25-16,-3-7 15 0,-2-3 69 15,0-3 48-15,-4-3 0 0,-2-3 16 16,0 1-15-16,0-2 18 0,-3-1 0 15,-1 2 0-15,1 1 0 0,-1 2 54 16,0 4 25-16,0 2 6 0,0 3 15 16,0 4-24-16,-1 1-11 0,1 1-9 0,0 1-22 15,0 1-53-15,1 0-25 0,3 0-59 16,2 5 31-16,0 3 28 0,3 2 6 16,-1 5 17-16,3 1-13 0,-2 1 15 15,4 0 1-15,-2 3 3 0,0-1-4 16,4 1-117-16,3-1-255 0,8-3-350 0,-1-5-463 15,-3-3-505-15</inkml:trace>
  <inkml:trace contextRef="#ctx0" brushRef="#br0" timeOffset="-109224.52">25500 10919 1855 0,'0'0'399'0,"0"0"-137"0,0 0 57 15,-4-55-34-15,-1 44-71 0,-5 4-33 0,3 1-48 16,-2 2-44-16,1 4-4 15,-4 0-35-15,2 4-28 0,-3 4-3 0,2 1-6 16,-1 3-10-16,1 1 16 0,0 2-19 16,4-2-1-16,-2-1 1 0,4 2 1 15,1-2 0-15,1 0 1 0,2-4 1 16,0 1-1-16,1-3 1 0,0-3 19 16,0 0 9-16,2-3 24 0,2 0 13 0,2-3-11 15,4 0-17-15,-2-5-40 0,3 1 0 16,-1-1 0-16,-2 0-1 0,1 0 0 15,-4 3 0-15,3 0-1 0,-4 2-11 16,0 2-5-16,0 1-23 0,1 0-34 16,5 2 8-16,-2 5 27 0,3 0 12 0,0 2 25 15,3 3 1-15,-2-2 2 0,0 2 2 16,1-4 2-16,-1 1 18 0,0-1-7 16,1-4-15-16,-1-1-12 0,1-3-51 15,1 0-13-15,-3-6-15 0,2-3-7 16,-5-1 41-16,2-5 10 0,-3-4-17 15,-3-3 20-15,3-1 2 0,-4-4 7 16,-2-4 35-16,0-4-1 0,-1-3 1 16,0-2 1-16,-1-5 0 0,-1 4 57 15,0 2-20-15,0 4-25 0,1 7 136 0,1 7-4 16,0 5-19-16,0 5-16 0,1 3-31 16,1 3 12-16,-2 5-26 0,1 0-65 15,-1 6-97-15,1 6 97 0,0 6 56 16,1 4 1-16,0 5-11 0,1 2-18 15,-1 3 6-15,2 1 10 0,2 2-32 16,1 1 7-16,-1 0-7 0,3 0-11 0,-1 0 1 16,4-1-2-16,-3-4-81 0,4-4-156 15,-4-3-273-15,5-10-506 0,-4-4-503 16</inkml:trace>
  <inkml:trace contextRef="#ctx0" brushRef="#br0" timeOffset="-108893.73">25993 10718 2005 0,'0'0'473'0,"0"0"-193"16,0 0 55-16,0-50-4 0,-3 39-64 0,-2 2-66 15,-1 4-47-15,-2-1-34 0,-1 3-39 16,-3 3-55-16,0 0-26 0,-2 2-28 16,-2 5 0-16,2 3 9 0,2 3-3 15,0 1 0-15,6 3 3 0,2 0 19 16,4 4 0-16,0-3 13 0,8 4-10 0,8-1 25 15,4 1 0-15,5-1 3 0,6 1 1 16,0-1-30-16,1-1-2 0,-5-3-89 16,-5-2-29-16,-5-3 16 0,-5-1 30 15,-7-1 16-15,-5-3 18 0,0 0 14 16,-6-2 24-16,-6-1 28 0,-3-1-6 16,-2 0-3-16,1-2-16 0,-4 1 10 15,2 0-10-15,-1-2-1 0,1 2-2 16,2 0 0-16,3-2-22 0,2 1-63 15,2-1-372-15,0 0-621 0,7-3-1117 0</inkml:trace>
  <inkml:trace contextRef="#ctx0" brushRef="#br0" timeOffset="-108309.39">26476 10885 2110 0,'0'0'304'0,"0"0"-145"0,0 0 60 15,0 0 67-15,0 0-44 0,0 0-95 16,0 0-17-16,0 0 15 0,0 0-3 16,0 0-7-16,-11-20-25 0,17 18-47 15,5-3-32-15,6 0-16 0,7 0 17 16,7-1-4-16,6-3 9 0,6 0 15 0,15-2 14 16,13-2 8-16,18-2 15 15,3-1 13-15,-2-1-47 0,-9 1-15 0,-9 2-12 16,-1-2-27-16,-6 2-1 0,-5 1-12 15,-13 3-1-15,-11 2 12 0,-11 2 1 16,-5 0 1-16,-1 0 14 0,0 1-14 16,-3 1 10-16,-7 0 1 0,-3 0 13 0,-2 4 8 15,-4-2-33-15,0 1-12 16,0-1-28-16,-1 1-15 0,-5 0-25 0,1 1-3 16,-3 0-93-16,-3 0-172 0,-8 0-277 15,4 0-558-15,0 0-932 0</inkml:trace>
  <inkml:trace contextRef="#ctx0" brushRef="#br0" timeOffset="-107957.9">26821 10617 2707 0,'0'0'360'15,"0"0"-232"-15,0 0 47 0,0 0 60 0,0 0-33 16,0 0-51-16,0 0-56 0,0 0-95 16,0 0 0-16,0 0-167 0,0 0 60 15,-26-13 90-15,11 28 17 0,-2 4 19 16,-4 0 12-16,-2 2-18 0,-2 1-11 16,-3 0 20-16,2-1 6 0,1 0-28 0,2-2-3 15,5-3 3-15,5-2 0 0,6-3 0 16,2-1 0-16,4-4 1 0,1 0 22 15,0-1 17-15,5-3 20 0,5 2 25 16,6-1-10-16,4 1-19 0,5-3-31 16,3 2-23-16,-2 0 1 0,0-1-3 15,1 0-3-15,-6 1-12 0,0-1-10 16,-3 3-229-16,-1-1-280 0,-3-1-482 16,-3-2-551-16</inkml:trace>
  <inkml:trace contextRef="#ctx0" brushRef="#br0" timeOffset="-107737.72">26866 10618 2312 0,'0'0'439'0,"0"0"-134"0,0 0 11 16,0 0-30-16,0 0-56 0,0 0-230 15,0 0-47-15,0 0-16 0,0 0 63 16,0 0 107-16,20 47-26 0,-10-20-21 15,0 3-15-15,4 1 21 0,0 4-20 16,0-1-18-16,0 0-12 0,0 0-16 16,-5-2-53-16,-1-4-189 0,-4-3-397 15,-2-6-787-15</inkml:trace>
  <inkml:trace contextRef="#ctx0" brushRef="#br0" timeOffset="-104510.56">28467 10405 1396 0,'0'0'234'0,"0"0"-126"0,0 0 41 0,0 0 65 16,0 0 29-16,0 0-20 0,46-50-39 16,-41 42 15-16,-2 1-29 0,-3-2-45 15,0 3-7-15,0-1 19 0,-1 0-4 16,-6 2-16-16,1 0-20 0,-1 1-6 15,-5 4-19-15,-3 0-31 0,-6 0-21 0,-5 10-17 16,-3 5 13-16,-4 3-16 0,-3 6-2 16,2 3 1-16,-1 2 1 0,4 2-2 15,5 1-1-15,6-1-29 0,5-6 20 16,10 1-4-16,5-6 2 0,3-6 14 16,11 1 28-16,5-7 27 0,4-4 10 15,1-4-12-15,5-3-3 0,1-6-13 16,-3-6-15-16,1-2-6 0,-4-2 2 15,-1-5-5-15,-5-1 2 0,-1-1-13 16,-4-1 0-16,0 1 20 0,-6 4-21 16,0 4 15-16,-4 5-4 0,-2 3 7 15,-1 7-19-15,0 1-27 0,0 2-66 0,0 2-60 16,-2 5 38-16,-1 3 70 0,0 3 32 16,1-1 1-16,2 3-4 0,4-2 16 15,4 1 1-15,5 0 18 0,4-3 9 16,4 1 14-16,3 0-5 0,1-2-12 0,0-3-25 15,-1 1-157-15,7-1-313 0,-8-2-517 16,-6-2-590-16</inkml:trace>
  <inkml:trace contextRef="#ctx0" brushRef="#br0" timeOffset="-104076.41">28973 10347 2300 0,'0'0'504'0,"0"0"-158"0,0 0-65 16,-25-43-40-16,8 32 8 0,-4 3-79 16,-3 2-80-16,-5 3-34 0,-1 3 22 15,-3 0-22-15,2 6-10 0,-2 4-30 16,7 4-13-16,0 0-3 0,6 3-19 0,7 1-18 16,1-1 12-16,8 0-2 0,4 2 27 15,1 1 2-15,9-2 19 0,5-2 1 16,5-2 15-16,3-2-3 0,5-3-34 15,-1-3-15-15,2-4-75 0,-3-2-59 16,-1 0-2-16,-4-8 6 0,-2-4-6 16,-2-4 31-16,-3-4 28 0,-2-3 16 15,-1-5 0-15,-3-3 25 0,2-3 29 16,-4 0 22-16,-2 0 33 0,-4 4-1 16,0 1 38-16,0 4 95 0,0 2 18 15,-1 4-25-15,-2 5 21 0,1 4-26 16,0 3-26-16,0 5-37 0,2 0-56 15,0 2-34-15,0 4-105 0,0 3-50 0,0 8 155 16,0 4 18-16,3 4 35 0,2 4-22 16,0 1-28-16,3 1 0 0,0 2 13 15,0 0-15-15,2 0 0 0,-4 2 0 0,3-1-2 16,-3-3-124-16,-2-2-195 0,0-2-351 16,-2-6-589-16,2-9-746 0</inkml:trace>
  <inkml:trace contextRef="#ctx0" brushRef="#br0" timeOffset="-103773.4">29180 10219 2418 0,'0'0'634'0,"0"0"-372"0,0 0-74 16,0 0-20-16,0 0-11 0,0 0-53 16,0 0-104-16,0 0-138 0,0 0 100 15,0 0 38-15,22 3 60 0,-11 16-16 16,0 2-16-16,3-1 3 0,1-1-15 15,-2-2-13-15,2-2 10 0,-2-5-11 16,-2-2 23-16,1-2-6 0,-5-3 6 16,2-3 20-16,-2 0 23 0,-3-3 29 15,3-7-25-15,-3 1-7 0,0-3-6 0,-2-2-31 16,0 1 9-16,-1-1-9 0,0 1-16 16,1-1-10-16,3 1-2 0,-2 0 0 15,2 0-1-15,-1 1-24 0,4 0-6 16,-2 2-12-16,1 0-31 0,1 1-110 0,-2 3-105 15,-1 0-166 1,-2 1-317-16,1-1-732 0</inkml:trace>
  <inkml:trace contextRef="#ctx0" brushRef="#br0" timeOffset="-103327">29951 9878 2115 0,'0'0'698'0,"0"0"-278"0,0 0-76 15,23-53-107-15,-18 43 27 0,-3 1 38 16,-2 4-101-16,0 4-53 0,-10 1-108 15,-4 3-40-15,-6 7-67 0,-6 7 45 16,-3 5 19-16,-3 7-43 0,4 2 33 16,5 7-2-16,4 9-4 0,9 8 4 15,11 7-10-15,16-1 25 0,8-12 22 16,3-12-1-16,-5-15-21 0,2 1-28 16,3-1-65-16,5 4-3 0,1-2 0 15,-6-3-10-15,-4-6 28 0,-4-4 20 16,-3-3 57-16,-4-2 1 0,-4-4 23 15,1-1 15-15,-3-1 12 0,-1 0 6 0,1-3-16 16,0 1-8-16,-3-2-14 0,1 1 10 16,-1-2-12-16,-2 2-15 0,-1-1-1 15,-1 3 0-15,0-2-15 0,0 0-106 0,-7 0-121 16,0-2-171-16,-14 0-226 0,3-2-531 16,1 1-563-16</inkml:trace>
  <inkml:trace contextRef="#ctx0" brushRef="#br0" timeOffset="-102093.6">29936 10052 737 0,'0'0'1132'16,"0"0"-785"-16,0 0-50 0,0 0-58 15,0 0-8-15,0 0-10 0,0 0-71 16,0 0-73-16,0 0-77 0,0 0 0 15,28-29-58-15,-23 37 58 0,-1 4 35 0,5 2 4 16,-4 3 8-16,0 2-9 0,-1 3-3 16,2-2-19-16,-3 3 22 0,0-2 3 15,-2-3-28-15,0 1-1 0,-1-4-8 16,0-2 21-16,0-3-9 0,0-3-1 16,0-3 1-16,0-1 3 0,0-3 19 0,0 0 44 15,0-1 27-15,0-6-1 0,0-4-58 16,3-3-22-16,1-3-26 0,1-6-1 15,0-1 1-15,0-3 0 0,1-2 12 16,2 3-13-16,-1 1-1 0,3 1 15 16,0 5 7-16,-2 0-20 0,2 6 17 15,-2 3-19-15,2 3-31 0,-2 3-4 16,1 1-8-16,-1 3-13 0,2 0-11 16,-2 2-12-16,0 6 14 0,2 2 5 15,-2 4 35-15,1 1 12 0,-2 4 13 0,-2-2-2 16,-1 2-8-16,0-2 10 0,-3-2 32 15,0-1 12-15,-1-1-25 0,0-4 3 16,0-2-3-16,0-2-4 0,0-4 4 16,0-1 25-16,0 0 73 0,0-6 67 15,0-3-100-15,4-3-60 0,1-5-21 16,5 0 1-16,-2-4 8 0,5 0 10 0,0 0-21 16,1 1 23-16,2 3 23 0,-2 3 2 15,-2 2-33-15,1 5-16 0,-4 2-2 16,3 4-26-16,-3 1-49 0,3 3-26 15,-3 7 42-15,3 4 61 0,-2 3 44 16,-1 0-19-16,-4 3-22 0,-1 3 15 16,-3-1-8-16,-1 0-10 0,0-2-72 15,-2 1-146-15,-1 1-197 0,-1-5-553 16,1-7-682-16</inkml:trace>
  <inkml:trace contextRef="#ctx0" brushRef="#br0" timeOffset="-101918.02">30722 10156 3513 0,'0'0'590'16,"0"0"-350"-16,0 0-240 0,0 0-22 16,0 0-40-16,0 0 34 0,0 0 28 15,0 0 31-15,0 0-31 0,-37 58-140 16,14-36-238-16,1-4-594 0,4-5-632 0</inkml:trace>
  <inkml:trace contextRef="#ctx0" brushRef="#br0" timeOffset="-101427.89">30723 9851 787 0,'0'0'1582'0,"0"0"-1282"0,0 0-116 15,0 0 28-15,0 0-4 0,0 0-43 16,0 0-66-16,0 0-30 0,0 0-9 15,0 0-37-15,45-38-23 0,-32 35-12 16,3 1-7-16,4 0 6 0,4 2 1 16,4 0-14-16,6 5 4 0,1 2 3 0,-2 0 6 15,2 3 13-15,-6 2 3 0,-2 1 0 16,-8 1-3-16,-8 2-13 0,-4 1-6 16,-7 0-25-16,-3 1 18 0,-6-2 11 15,-4 1 15-15,-1-5 4 0,-1-2 8 16,-2-1-9-16,2-4 42 0,3 0 9 0,1-2 19 15,5-3 9-15,2 0 34 0,1 0 130 16,3-5 16-16,0-5-138 0,4 0-78 16,2-6-27-16,5-2 36 0,-1-1 7 15,6-3-28-15,1 0-19 0,0-2-15 16,1 0-11-16,1 2-1 0,-1 1-25 16,-2 1-6-16,-1 3-121 0,-5 4-119 0,2-3-161 15,-6 4-544-15,-1 3-655 0</inkml:trace>
  <inkml:trace contextRef="#ctx0" brushRef="#br0" timeOffset="-101111.31">31278 9498 2684 0,'0'0'367'15,"0"0"-297"-15,60-12-47 0,-28 12 127 16,5 6 41-16,3 6-36 0,1 6-16 0,2 4-4 16,-1 7-50-16,-3 5-15 0,1 10-23 15,-9 14-32-15,-12 9 4 0,-15 6-19 16,-12-3-1-16,-17-10-15 0,-5-8-15 16,5-12 3-16,4-10 25 0,4-8-26 15,4-4-5-15,-4 2 34 0,1 0 35 16,-2-2 10-16,5-3 30 0,6-7-23 15,-1 1-27-15,2-4-21 0,4-2-3 16,1-3 1-16,0 0 41 0,1 0-21 16,0 0-22-16,4-4-224 0,7-9-275 15,-2 3-554-15,0 0-900 0</inkml:trace>
  <inkml:trace contextRef="#ctx0" brushRef="#br0" timeOffset="-99381.1">26885 11829 992 0,'0'0'720'0,"0"0"-422"0,0 0-71 16,0 0-29-16,0 0 8 0,0 0-25 15,0 0-14-15,0 0 28 0,0 0 12 16,0-19-26-16,1 18-29 0,-1 0-19 16,0 1-20-16,0-1-32 0,0 0-36 15,0 1-23-15,0 0-22 0,1 0-14 16,1 1-43-16,5 4-21 0,2 4 78 16,8 1 39-16,7 5 22 0,9 2 11 0,7 1-4 15,14 2 4-15,14 2-4 16,-7-2-9-16,-7-2-37 0,-10-4-22 0,-15-4-84 15,3 3-75-15,-3-1-177 16,-7-4-301-16,-8-3-514 0,-9-3-745 0</inkml:trace>
  <inkml:trace contextRef="#ctx0" brushRef="#br0" timeOffset="-99128.18">27316 11675 2639 0,'0'0'524'15,"0"0"-333"-15,0 0-108 0,0 0-83 16,0 0 25-16,0 0 42 0,0 0 28 16,-49 61 22-16,33-33-7 0,-3 2-40 15,-1 6-14-15,-2 1-31 0,-2 1 0 0,-3 1-12 16,-2 0-10-16,0 0 13 16,0-2 0-16,2-3-14 0,4-2-2 0,2-6-3 15,2-2 0-15,6-8 2 0,7-3 1 16,2-8-42-16,4-2-162 0,7-3-87 15,8-7 101-15,19-13-233 0,-4 0-595 0,1 1-760 16</inkml:trace>
  <inkml:trace contextRef="#ctx0" brushRef="#br0" timeOffset="-98844.89">27666 11553 2316 0,'0'0'278'0,"0"0"-168"15,0 0-10-15,0 0 57 0,0 0 35 16,0 0-58-16,0 0-76 0,0 0-58 16,0 0 0-16,0 0 0 0,6 0 98 15,-11 24 14-15,-3 7-30 0,1 7 28 0,-5 12 13 16,-3 11-54-16,-6 15-25 0,-3 3-3 15,2-7 7-15,3-10-46 16,9-20-1-16,4-12 2 0,5-10 10 0,1-7-13 16,2-2-1-16,3-1-18 0,2-2-42 15,4-5-70-15,0-3-157 0,6-11-135 16,-1-3-398-16,-3-1-943 0</inkml:trace>
  <inkml:trace contextRef="#ctx0" brushRef="#br0" timeOffset="-98445.03">27771 11717 2561 0,'0'0'319'0,"0"0"-204"15,0 0-31-15,0 0 43 0,0 0-24 16,57-42-49-16,-41 36-38 0,3 5-14 16,1 0-2-16,0 1-19 0,0 4-7 15,-1 4 1-15,1 3 25 0,-3 4 6 16,-2 1 23-16,-3 2-4 0,-3 2-12 0,-5 1-12 16,-2 0-1-16,-2-1 0 0,0-1 0 15,-3-2 0-15,-3-3 1 0,-1-4 12 16,0-2 12-16,1-3 29 0,0-2 16 15,2-3 47-15,2 0 91 0,0-3-12 16,1-2-74-16,1-5-66 0,0-4-22 16,2-3-6-16,5-5 6 0,5 0-12 15,1-3-22-15,-1-3 0 0,5-2-19 0,-1-1 4 16,1 0-16-16,0 0-82 16,-2 3-103-16,-1 3-112 0,1-4-267 0,-6 6-854 15</inkml:trace>
  <inkml:trace contextRef="#ctx0" brushRef="#br0" timeOffset="-97511.97">26276 11812 1850 0,'0'0'302'16,"0"0"-205"-16,0 0-3 0,0 0 0 16,0 0 45-16,0 0 9 0,-53-45-67 15,41 42 15-15,4 2-29 0,-3 1-41 16,-1 5-25-16,-1 4 18 0,-1 4 26 15,-3 1 7-15,3 5-14 0,-3-2-12 0,0 4 2 16,4-3-2-16,3 1-4 0,0-3-20 16,6-3 2-16,4-3-4 0,3 0 0 15,11-3 24-15,6 1 40 0,9-5 44 16,11 1-38-16,13-4-29 0,0 2-25 16,-2 0-16-16,0 4-13 0,-17 1-3 15,2 4-12-15,-8 2-10 0,-10 3 6 16,-4 2 10-16,-12 2 22 0,-2 1 0 0,-8-1 12 15,-10 3 7-15,-4-1 1 0,-7 1 5 16,0-1 29-16,-5 1-7 0,2-6-9 16,0 0 7-16,3-5 18 0,3-3 6 15,6-1-12-15,6-3-7 0,4-2 6 16,6-1-12-16,4-2-38 0,0 0-6 16,12 0-50-16,7 0 50 0,8-2 3 15,8-1 1-15,5 0-4 0,3 0-15 16,-1 2-23-16,-3 1-12 0,-6 2-66 0,-4 4 5 15,-7 3 23-15,-10 0 21 0,-2-1 29 16,-8 1 9-16,-3 2 29 0,-11-1 16 16,-1 1 13-16,-8 0-1 0,-1-1 1 15,-3 0 3-15,0-2 12 0,2 0 19 16,0 3-9-16,3-1-13 0,0 1-25 16,3 2-15-16,4-1-1 0,5 0-4 0,3 0-27 15,5 0 9-15,2-1 4 0,8 0 18 16,10 0 35-16,8-3 9 0,6-2 6 15,6 0-31-15,7-3-19 0,-3 0-60 16,-1 1-82-16,-5-1 0 0,-7 3-4 16,-5 2 37-16,-10 0 36 0,-3 1 18 15,-8 2 24-15,-3 0 28 0,-2 1 3 16,-1 0 11-16,-5-2 15 0,-3-2 69 16,0 1 4-16,2-2 19 0,2-5 25 0,-2 1-10 15,4-1-52-15,3-2-40 0,0 1-41 16,1 0-41-16,10-1 7 0,2 0 34 15,10-3 0-15,7-3-215 0,24-14-209 16,-8 6-720-16,-1-4-851 0</inkml:trace>
  <inkml:trace contextRef="#ctx0" brushRef="#br0" timeOffset="-97116.1">28301 11967 1155 0,'0'0'2050'0,"0"0"-1890"0,0 0-160 16,0 0 0-16,0 0 19 0,0 0 102 0,46 55-23 15,-48-33-9-15,-12 5-39 0,-2 0-37 16,-8 4-13-16,-1-2-152 0,-8 2-230 16,3-9-415-16,7-8-1355 0</inkml:trace>
  <inkml:trace contextRef="#ctx0" brushRef="#br0" timeOffset="-95366.23">28680 11497 875 0,'0'0'296'0,"0"0"-165"0,0 0-37 16,0 0 46-16,0 0 29 0,0 0-29 15,0 0-46-15,0 0 16 0,0 0 43 16,0 0 5-16,0 0-15 0,-37-12-17 15,34 10-14-15,0 1-15 0,2 1 6 16,1-2 9-16,0 2-6 0,0 0-30 0,0 0-25 16,0 0-33-16,0 0-18 15,0 0-3-15,0 0-19 0,0 0-4 0,0 0 1 16,-1 0 6-16,1 0 19 0,-1 0 0 0,0 0 25 16,0 0 7-16,0 0 3 0,0 0-12 15,0 0-8-15,1 0 1 0,-1 0 0 16,1 0-13-16,-1 0 0 0,1 0-2 15,0 0-1-15,0 0 0 0,0 0 12 16,0 0 42-16,2 0 45 0,3 0 18 16,6 0 6-16,4-4-22 0,7-1-51 15,4-1-25-15,4 0-23 0,4-2 1 16,0 0-1-16,-2 1 0 0,0 0-2 16,-5 0-2-16,-3 2 1 0,-5 2-1 15,-4 0-10-15,-4 2 9 0,-6-1 1 0,-2 1-2 16,-1-1-11-16,-2 2 2 0,0 0 1 15,0 0-7-15,0 0-3 0,0 0 6 16,-3 0 16-16,1 0 0 0,-1 2 2 16,2-1 1-16,0-1 13 0,0 0 0 15,1 0-4-15,0 0-8 0,-2 0 8 16,2 0 7-16,-1 0-3 0,1 0-4 0,0 0-9 16,0 0 13-16,0 0-13 0,0 0 13 15,0 0-16-15,0 0 0 0,0 0 0 16,0 0 0-16,0 0 1 0,0 0 2 15,0 0 16-15,0 0 3 0,0 0 16 16,0-1-3-16,0-1-35 0,0 0 0 16,0-1 0-16,0-1 1 0,0 1-1 0,0 2-3 15,0-3-16-15,3 2 6 0,-1 1 1 16,-1-1-5-16,0 2 5 0,0-1 9 16,0 0-9-16,-1 1-4 0,0 0 4 15,0 0-4-15,0 0 3 0,0 0-2 16,0 0-13-16,0 0-10 0,0 0-16 15,0 2-31-15,-1 5 19 0,-4 3 51 16,-4 4 14-16,0 6 2 0,-4 1 0 16,-1 4 15-16,0 4-3 0,-1 2-12 15,-1 0 2-15,4 1 9 0,-2-2-11 0,2-1 10 16,4-1-9-16,-1-4 0 0,4-6 0 16,2-4 1-16,0-3 9 0,2-3 1 15,-1-2-1-15,1-2 4 0,0 0-14 16,1-1 0-16,-1 0 2 0,1 0-3 15,-1-1-1-15,1 2-1 0,0-1-1 0,0 0 2 16,0-2 0-16,0 0 13 0,1-1 41 16,4 0 27-16,1-2 1 0,7-2-18 15,0-3-30-15,6-2-19 0,5 1-12 16,2-3-3-16,1 0-2 0,5-2-16 16,-2 2 15-16,2-1 1 0,-4 2-17 15,-3 2 18-15,-3 0-1 0,-6 3-14 16,-3 1 13-16,-7 1 2 0,-2 2 1 15,-2-1 12-15,0 2-11 0,-2 0-1 16,0-1-57-16,0 0-50 0,-3-1-62 0,1 1-47 16,-1 0-67-16,1-2-91 15,2-2-198-15,0-2-443 0</inkml:trace>
  <inkml:trace contextRef="#ctx0" brushRef="#br0" timeOffset="-94994.98">29524 11153 1193 0,'0'0'1582'0,"0"0"-1367"16,0 0-45-16,0 0-7 0,0 0 43 15,0 0-38-15,0 0-80 0,0 0-88 0,0 0-16 16,0 0-81-16,-16-24 31 15,9 40 66-15,-4 7 45 0,1 6-30 0,-3 5 8 16,0 4 2-16,-5 15 25 16,-6 13 19-16,-6 13 10 0,2 2-19 0,2-8-26 15,10-14-6-15,5-17-12 0,7-13 10 16,3-8-24-16,1-3 23 0,0 3 38 16,0 1-32-16,3 0-3 0,-2-1 12 0,1-3-15 15,0-6-22-15,-1 0 19 0,0-5-19 16,-1 0-3-16,1-4-1 0,-1-1-24 15,0-2-21-15,0 0-1 0,-1-2-37 16,-3-3-121-16,-1-4-145 0,0-6-215 16,0-14-471-16,4 2-458 0</inkml:trace>
  <inkml:trace contextRef="#ctx0" brushRef="#br0" timeOffset="-91639.03">27997 11792 189 0,'0'0'466'0,"0"0"-263"15,0 0-60-15,0 0 98 0,0 0-3 16,0 0-20-16,0 0-33 0,0 0-7 16,0 0-6-16,0 0-30 0,0 0-54 15,-12-46 2-15,17 40 26 0,-1 0 20 16,-1 1-1-16,-1 1 28 0,0 0 13 16,-1 0-14-16,1 2-25 0,-1 1-33 0,-1 1-34 15,0 0-38-15,1 0-32 0,-1 0-47 16,1 3-54-16,3 6 85 0,-1 4 16 15,2 4 57-15,1 4-7 0,5 3-9 16,-3 4 13-16,4 1-23 0,0 0 14 16,0 0-24-16,0-1 11 0,-1-3-7 15,0-1 3-15,-3-7-12 0,-1 0-1 0,-1-5 8 16,-3-4-7-16,-1-1 3 0,-2-5-4 16,0 0 4-16,0-2 19 0,0 0 27 15,0 0 10-15,0-4 5 0,0-3-42 16,-2-3-10-16,-1-2-27 0,1-3 2 15,1-4 12-15,-2-3-12 0,2-1 0 16,1-2-3-16,-1-4-2 0,0 0-19 16,-2 2 21-16,1-1-25 0,1 3 23 15,-1 1-14-15,1 4 4 0,1 0 10 16,0 2 0-16,0 0-1 0,3 0-19 0,1 3 4 16,5-2 17-16,-3 5 1 0,1 0 0 15,1 3-2-15,-1 2-16 0,-2 1 2 16,1 3 1-16,-1 1-17 0,0 2-17 15,1 0-17-15,2 2 1 0,-2 3 17 16,1 4 10-16,3 2 10 0,-3 3 27 0,3 1 1 16,-2 2 0-16,2-1 3 15,-2 2-1-15,0 1-2 0,1-1 0 0,-2 0 2 16,1 2 42-16,-3 1 4 0,0-2-7 16,0-1-23-16,-1 0-5 0,0 0 5 15,-2-4 4-15,-1-3-3 0,0-2-17 16,-1-4 14-16,0-1-1 0,0-4 10 15,0 0 37-15,1-1 41 0,-1-5-1 16,0-5-62-16,0-4-18 0,2-5-20 16,-1-2 1-16,1-2 14 0,1-3-17 15,2-2-2-15,-1 0-10 0,-1 0-16 0,0-2 25 16,0 4-25-16,0 3 27 0,2 3 1 16,-1 5 2-16,1 2-2 0,0 6-2 15,3 1-13-15,-2 3-7 0,0 1-12 16,4 3-19-16,-3 0-30 0,4 7 2 15,0 4 31-15,1 3 31 0,-1 3 16 0,4 2-16 16,-2 1 19-16,-1-1 0 0,3 1 2 16,-2-1 1-16,-2-1-1 0,0 0-2 15,-2-1 2-15,-3-3 0 0,0 1 20 16,-3-4-7-16,-1-1-2 0,-1-3-1 16,0-2 4-16,0 1 2 0,-1-4-15 15,0 0 13-15,0-2 6 0,0 1 15 16,0-1 13-16,0 0-3 0,0 0-47 15,0-1-87-15,0-2-78 0,0-1-48 16,0 1-77-16,0-5-225 0,-1 1-530 0,-1-1-930 0</inkml:trace>
  <inkml:trace contextRef="#ctx0" brushRef="#br0" timeOffset="-90579">29506 11465 980 0,'0'0'817'0,"0"0"-405"16,0 0-124-16,0 0-136 0,0 0-68 15,0 0 12-15,0 0-19 0,72-40-12 16,-50 37 5-16,2 0-18 0,1 3-20 16,-2 0-1-16,3 6 27 0,-3 4 3 0,-2 2 2 15,-1 4-9-15,-1 3-9 0,-4 2 0 16,-1 2-14-16,-3 2 4 0,-3 1-19 15,-7 1 3-15,-1-1-18 0,0-4 2 16,-4 1 0-16,-3-2 12 0,-1-7-14 16,1-2 17-16,-1 0-17 0,1-4 12 15,3-3-10-15,0-1 13 0,1 0 3 16,0-3 16-16,1-1 21 0,0 0 51 0,0-5 111 16,1-2-81-16,-2-3-62 0,0-3-26 15,2-4 7-15,1-3 9 0,0-4-25 16,0-3 16-16,2-1-34 0,4-1-1 15,3-1-2-15,1-2 2 0,5 1-21 16,1 2 0-16,1 0-12 0,0 2-3 16,0 5 12-16,-1 3-18 0,-7 6 9 15,-1 4-1-15,-4 2-15 0,-1 3-95 16,-3 1-82-16,0 3-106 0,-1 0-271 0,-5 0-617 16,-2 3-639-16</inkml:trace>
  <inkml:trace contextRef="#ctx0" brushRef="#br0" timeOffset="-89713.07">29951 10957 1911 0,'0'0'706'0,"0"0"-429"0,0 0-104 15,15-58-64-15,-2 39 41 0,4 1-39 16,6-2-57-16,6 2-6 0,3 1-36 16,5 3-12-16,4 1-1 0,1 4 0 15,0 2-2-15,-3 2-19 0,-3 3-3 16,-8 2-14-16,-5 3-18 0,-8 6-16 15,-4 4 12-15,-7 3 20 0,-3 4 25 16,-1 1 16-16,-5 3 24 0,-6 0-8 16,0 0 7-16,-4 0-4 0,1-2-17 0,1 0 1 15,0-2 19-15,-1-1-9 0,4-2-12 16,1 2 12-16,2-2-12 0,4-2 0 16,3 1 1-16,0-3-2 0,7 1 16 0,7-3 19 15,6 0 3-15,3 0 10 0,9-4 0 16,2 0-14-16,3-3-5 0,1-2-10 15,-4-2-16-15,-6 0 13 0,-4 0 3 16,-7-2-6-16,-4-2-1 0,-6 0 13 16,-3 0 13-16,-2 0-9 0,-1-1-4 15,-1 0-25-15,0 2-3 0,-5 0-13 16,0 1-9-16,-1 0-13 0,-5 1 6 16,2 1 13-16,-3 0 4 0,-1 4-8 15,1 2 8-15,0 1-8 0,0 1-2 16,1 0 12-16,3 3-6 0,-1 0-9 0,4 2 27 15,2 2-12-15,3 2 13 16,0 1 0-16,5 2 13 0,8 0 3 0,0 3 6 16,7 0 13-16,3-2-16 0,1 3 0 15,3-2-17-15,-2 0 0 0,2 1-2 16,-3-2-1-16,-2-1-113 0,-1-1-10 0,-1-2 25 16,-4 0 45-16,-3-5 19 0,-2 2-1 15,-4-1 11-15,0-1 6 0,-4 1 18 16,-3 0-51-16,0-1 52 0,-9 3 34 15,0 1 26-15,-7 0 27 0,0 2 2 16,-4 0 3-16,-3-1-12 0,-1 0 15 16,-4-1-23-16,-4 1-21 0,-4-1-29 15,-3-1-9-15,-2 0-11 0,-3-1-2 16,-19-1-289-16,9-3-370 0,7-8-866 0</inkml:trace>
  <inkml:trace contextRef="#ctx0" brushRef="#br0" timeOffset="-82343.9">27596 13079 290 0,'0'0'730'16,"0"0"-541"-16,0 0-127 0,0 0-62 16,0 0 121-16,0 0 107 0,0 0-66 0,0 0 26 15,0 0-12-15,-42-7-31 0,38 7 7 16,-1 0-10-16,0 0-35 0,1-2-17 15,0 2-16-15,1-2-16 0,-2 2-10 16,0-1 10-16,0 0-4 0,2 0 7 16,0 1-16-16,-2 0-20 0,-2 0-21 15,2 0 12-15,-2 2-4 0,-1 1 1 16,3-1 0-16,0 1 0 0,0 1-1 16,-1-2 8-16,3-1 21 0,2 0 23 15,0-1 12-15,1 0 29 0,0 0-10 0,0 0-14 16,0 0-21-16,0 0-12 0,0 0-14 15,0 0-12-15,0 0-19 0,0 0-3 16,0 0-19-16,0 0-12 0,0 0-10 16,0 0-9-16,0 0-4 0,0 0 7 15,0 0 18-15,4 0 29 0,4 0 45 0,1 0 11 16,2-1 4-16,2-2 0 0,3-3-7 16,2 1-6-16,0-3-9 0,2 1-13 15,1-2-8-15,1 1-15 0,-1 1 0 16,2-1 10-16,0 1 1 0,2 0-10 15,2 0 0-15,1-1 10 0,3 0-1 16,1 1-9-16,5-2 13 0,2-1-4 16,3-1 1-16,3 1 6 0,3-2-1 15,1 0-2-15,1-1 15 0,2-2-3 16,10-1-12-16,13-3 21 0,9-3 3 16,3-2-6-16,-5 3 10 0,-4 1 2 15,-11 3-21-15,4 0 9 0,-1 0-13 0,3 0-8 16,-1-1 5-16,3-1-7 0,0 0-10 15,1 1 1-15,-3-1 13 0,1 0-13 16,-6 2 1-16,-5 1 9 0,-11 3 1 0,-12 2-10 16,-12 1 18-16,-4 3-8 15,3-1-11-15,-3-2 13 0,2 1-12 0,-5 2 0 16,-2-2 13-16,-4 3 5 0,-1-1-9 16,-1 0-9-16,0 0 1 0,-2 1-4 15,0-1-2-15,-2 3-1 0,1-2 0 16,-3 4-12-16,-2-1 12 0,1 0 2 15,-4 1 1-15,1 1 1 0,-3 0-1 16,0 1-2-16,0 0-57 0,-3 0-85 16,-6 0-70-16,-2 0-115 0,-7 3-131 15,-18 4-149-15,6-3-538 0,-2 2-464 0</inkml:trace>
  <inkml:trace contextRef="#ctx0" brushRef="#br0" timeOffset="-81681.71">27515 13201 434 0,'0'0'267'0,"0"0"-127"0,0 0-29 16,0 0 71-16,0 0 79 0,0 0 45 15,0 0-33-15,0 0-79 0,0 0-71 16,0 0-16-16,0 0-36 0,-13 11-38 0,13-11-32 15,0 0 12-15,0 0 22 0,0 0 36 16,1 2 0-16,1-2-10 0,0 2-9 16,0 0 12-16,0 0 10 0,2-2 3 15,4 0 0-15,-2 0 28 0,3 0 13 0,5-4 3 16,1-3-22-16,6-1-14 0,3-2-2 16,4-5-11-16,6 1 10 0,5-5 0 15,5 0-7-15,15-4-8 0,16-3-11 16,15-5-9-16,8-1-16 0,-2 0 15 15,-4-1-5-15,-1 4 8 0,4-3-5 16,8-3-13-16,7-2 19 0,6-1-7 16,0 0-9-16,2 0 15 0,-2 1-15 15,-7 3-6-15,-4 3-28 0,-9 5 15 16,-11 4-12-16,-9 2 13 0,-13 6-14 16,-11 2 1-16,-17 2 12 0,-8 3-14 15,-6 0 0-15,-1-1 11 0,0 1 1 0,-3 0-12 16,-5 2 11-16,-3 1 3 0,-5 1 1 15,-1 0-1-15,-2 1 0 0,0 2 1 16,-1 0-4-16,0 0-10 0,0-1-1 16,0 1-1-16,0-1-2 0,0 1-13 0,0 0 2 15,0 0 1-15,0 0-3 0,0 0-19 16,0 0-27-16,0-1-7 0,0 1-25 16,0-1-27-16,-2 0-73 0,-4 1-130 15,-11 0-218-15,0 0-524 0,-2-2-487 0,80 7 803 16</inkml:trace>
  <inkml:trace contextRef="#ctx0" brushRef="#br0" timeOffset="-78149.05">21745 11328 2558 0,'0'0'293'0,"0"0"-293"0,0 0-26 0,0 0-71 16,0 0 49-16,0 0 47 0,0 0 1 16,0 0 48-16,0 0 81 0,0 0 3 15,0 0-30-15,-14-7-9 0,14 7-7 0,0 0-9 16,-1-2-26-16,1 1-7 15,0 1-9-15,-1 0 10 0,-2-3-7 0,2 3-3 16,0-2-7-16,-1 2 10 0,-2-2-3 16,1 2-7-16,0-1 7 0,-1 0-4 15,-2 0 7-15,2-1-13 0,0 2-13 16,-4 0-12-16,1 0-22 0,0 4-19 16,-3 1-16-16,-2 6 10 0,-3 7 9 15,-3 6 0-15,-3 7 25 0,0 7-6 16,-7 14 19-16,-7 16 33 0,-6 17-14 15,-2 5 10-15,4-7 8 0,2-9 14 0,11-19 37 16,2-3 60-16,4-14-78 0,6-10 20 16,1-7-31-16,5-4-6 0,-2-3-3 15,1 2 0-15,2-3 2 0,1-6 4 16,3-3 3-16,2-3 3 0,0-1 9 0,1 0-7 16,0 0 1-16,0 0-10 15,0 0-15-15,0 0-16 0,0 0-11 0,0 0-12 16,0 0 0-16,0 0 1 0,0 0 1 15,0 0 15-15,0 0-15 0,0 0 8 16,0 0-11-16,0 0-3 0,0 0-27 16,2 0-13-16,7 2-31 0,6 1 28 15,10 1 25-15,11 4 10 0,19 3 9 16,27 6 4-16,20 5 9 0,14 2 7 16,-5-4 4-16,-6 3-20 0,-10-5-2 15,-10 1 0-15,-4 0 1 0,-11-3-1 16,-19-2-16-16,-14-4 4 0,-13-2-9 0,-6-4-7 15,-4 0 16-15,-3 2-1 0,2-2 1 16,-9-1 10-16,-1-1 2 0,-3-1 21 16,0 0 16-16,0-1 12 0,0 0 1 15,0 0-4-15,0 0 0 0,0 2-13 0,0-2-8 16,0 1-7-16,0-1-16 0,0 0 0 16,0 0-2-16,0 0 0 0,0 0-2 15,0 0 0-15,0 0-1 0,0 0 0 16,0 0 0-16,0 0-12 0,-1 0-25 15,-3 0-141-15,-20-1-171 0,2-5-400 16,-7-3-1136-16</inkml:trace>
  <inkml:trace contextRef="#ctx0" brushRef="#br0" timeOffset="-72911.61">14955 15890 1066 0,'0'0'215'16,"0"0"-88"-16,0 0-85 0,0 0 17 15,0 0 55-15,0 0 45 0,0 0 23 16,0 0-13-16,0 0 2 0,0 0-3 16,-29-13-32-16,29 12-55 0,-1-1-27 15,0-1 4-15,0 1-16 0,-1 0-24 16,-4 1-18-16,3 0-22 0,-1-1 9 16,-1 2 13-16,-2-1 23 0,0 1-7 0,2 0 6 15,0 0 14-15,-2 0 15 0,4 0 16 16,0 0 26-16,0 0 13 0,1 0-4 15,1 0-13-15,-3-1-16 0,3-1 3 16,0 2 0-16,0-1-16 0,0 1-25 16,0 0-7-16,1 0-6 0,0 0-3 0,0-1-3 15,0 0-13-15,0 1-2 0,0 0-1 16,0 0-2-16,0 0-11 0,0 0 11 16,0 0-1-16,0 0-13 0,0 0 3 15,0 0 1-15,0 0-4 0,0 0 14 16,0 0 2-16,0 0 13 0,0 0-1 15,0 0-9-15,0-1 1 0,0 1-2 16,0-1-2-16,0 1-4 0,0 0-14 16,0 0 5-16,0 0 0 0,0 0 11 0,0 0-13 15,0 0 12-15,0 0 0 0,0 0 0 16,0 0 3-16,0 0 0 0,0 0 1 16,0 0-1-16,0 0 0 0,0 0-25 15,0 0-16-15,0 0-23 0,-1 0-40 16,-1 4-298-16,-6 1-64 0,-1 1-295 15,-1-4-991-15,40-19 1645 0</inkml:trace>
  <inkml:trace contextRef="#ctx0" brushRef="#br0" timeOffset="-69832.5">15031 15871 1277 0,'0'0'211'0,"0"0"-184"0,0 0-24 0,0 0-2 15,0 0 47-15,0 0 47 0,0 0 32 16,-60 2-14-16,56 0 4 0,1-1-29 15,2 0-23-15,0-1-10 0,0 0 6 16,1 0 23-16,0 0 13 0,0 0 26 0,0 0-23 16,0 0-32-16,0 0-17 0,0 0-19 15,-2 0-16-15,2 0-16 0,0 0 1 16,-1 2 3-16,0-2 18 0,1 2 1 16,-1-2-4-16,0 3 7 0,1-3-4 15,-1 2 10-15,1-2 13 0,0 0 9 16,0 0 1-16,0 0-11 0,0 0-8 15,0 0-8-15,0 0 1 0,0 0-10 0,0 0-6 16,0 0-13-16,0 0 3 0,3 0 29 16,3 0 6-16,-1 0-3 0,2 0 10 15,4 0-1-15,1 0 7 0,6 0 3 16,4-3-1-16,10-1-2 0,7 2 2 16,17-3-8-16,20 0-20 0,25-3-3 15,13 3-10-15,2-1 1 0,-4 1-10 16,-9 2-2-16,-1 0 2 0,0 2 10 15,-4 1-1-15,-6 0-10 0,-5 2 1 0,-7-2 12 16,-7 2-15-16,-3-2-1 0,-8 1 1 16,-13-1 1-16,-12 0 0 0,-11 1 1 15,-6-1 11-15,0 0-12 0,-1 0 11 16,-1 0 17-16,-5 0 9 0,-5 0-3 0,-2 0-7 16,-2 0 3-16,-2 0-6 0,-1 0 6 15,-1 0 13-15,1 0 15 0,-1 0 53 16,0 0-13-16,0 0-22 0,0 0-22 15,0 0-12-15,0 0-21 0,0 0-20 16,0 0 0-16,0 0-2 0,0 0-3 16,0 0-12-16,0 0-4 0,0 0 7 15,0 0-1-15,0 0-5 0,0 0-4 16,-1 0-15-16,-4 0-58 0,-15 0-275 16,0 0-315-16,-5 0-1030 0,96 0-1 0</inkml:trace>
  <inkml:trace contextRef="#ctx0" brushRef="#br0" timeOffset="-66333.96">17859 15920 703 0,'0'0'85'16,"0"0"-85"-16,0 0 0 0,0 0 68 15,0 0 76-15,0 0 61 0,-58 2 16 16,53-2-42-16,1 0-36 0,1 0-19 0,-2 0 3 15,2 0 2-15,1-2 4 0,0 2-16 16,0 0-27-16,2 0-32 0,-3 0-29 16,1 0-3-16,-1 0-6 0,-3 0-20 15,1 0-13-15,0 0 9 0,-1 0 2 0,-3 3 2 16,3-3 19-16,-1 2 6 0,1-2 17 16,0 0 3-16,0 0 17 0,0 2 31 15,1-2 6-15,2 0 4 0,0 0-7 16,1 0-32-16,1 0-16 0,1 0-7 15,-1 0-15-15,1 1-13 0,0-1-12 16,0 0-1-16,0 0-3 0,0 0-16 16,0 0 7-16,0 0-1 0,0 1 13 15,0-1 0-15,0 0 19 0,0 0 6 16,0 0 14-16,0 0 5 0,0 0 4 16,0 0 3-16,0 0-4 0,1 0-9 0,2 0-6 15,1-1-7-15,2 0-22 0,3-1-2 16,1 2 1-16,3-2-1 0,3 1 1 15,0-1 0-15,6-1 13 0,2 1 4 16,1-2-17-16,2 1 1 0,4 1-2 16,1 0 0-16,4 0-1 0,1 2-1 0,0-2-1 15,0 1 0-15,1 0 2 0,-1-1 0 16,1 1 2-16,0 0 0 0,1 0 0 16,1-1 0-16,2 2 1 0,4-3 10 15,4 2-11-15,11 0 23 0,12 1-13 16,15 0-8-16,1 0-1 0,-6 0-2 15,-7 0 0-15,-12-2 2 0,-2 2-2 16,-5 0-1-16,-12 0 1 0,-5 0-1 16,-11 0 0-16,0 0 0 0,2 0 1 15,6 0 1-15,3-3 14 0,1 3-15 16,-2 0 0-16,-2 0-1 0,2 0-1 0,0 0 0 16,-1 0 0-16,-3 3-12 0,2-3 13 15,-1 0 0-15,0 0 3 0,-5 0 13 16,0 0-3-16,-4 0 6 0,-3 0-16 15,-2-3-1-15,-2 1 11 0,-4 0-11 16,-2 0 13-16,-4 1 1 0,-2 0 12 0,-3 0 1 16,-1 0-4-16,-1 1-13 0,1 0-10 15,1 0 0-15,2 0-2 0,0-2-1 16,5 2-2-16,-2-2 0 0,3 2 0 16,0-2 3-16,-3 2 2 0,3 0 14 15,-4 0 2-15,0 0 5 0,-3 0 6 16,-1 0-1-16,-3-2-3 0,1 2-4 15,-2 0 1-15,-1 0 9 0,0 0 1 16,0 0 8-16,0 0 7 0,0-1-4 16,0 1-3-16,0 0-5 0,0 0-20 0,0 0-15 15,0 0-2-15,0 0-17 0,-1 0 4 16,-2-3-97-16,-1 2-213 0,0-1-336 16,-3-2-1010-16,26 15 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48:36.32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14900 1076 2240 0,'0'0'391'0,"0"0"-214"15,4-51 51-15,-2 31 31 0,1 3-27 16,-2 2-70-16,1 3-14 0,0 2 34 16,-1 1-3-16,0 5-17 0,-1 1-23 15,0 1-49-15,0 2-90 0,-5 1-10 16,-5 5-12-16,-12 5 22 0,-9 5 49 15,-11 5 0-15,-15 10-33 0,-11 10-16 16,-9 11 1-16,11-1 38 0,17-9-39 16,21-9 0-16,12-7-31 0,4 8 28 15,4 1-25-15,8 5 4 0,10 0 24 0,15-2 15 16,14-2 10-16,21 0 8 0,19-4 4 16,15-8-15-16,2-7 9 0,-12-15-4 15,-23-2-24-15,-20-4 13 0,-12-5-4 16,-5-3-12-16,1-3-34 0,1-5-3 15,4-9 19-15,-6-3-7 0,-5-4-58 16,-3-5-12-16,-6-7-11 0,-2 4 41 0,-7 0 41 16,-1 6 17-16,-12 8-5 15,-1 0 9-15,-3 6 3 0,-3 3-28 0,-3 2-13 16,-4 7-89-16,1 0-37 0,-1 5-47 16,-4 3-90-16,2 4-73 0,-1 2-15 15,0 7-31-15,2 3-5 0,-8 7-164 16,11-2-161-16</inkml:trace>
  <inkml:trace contextRef="#ctx0" brushRef="#br0" timeOffset="182.38">14737 1233 189 0,'0'0'1282'15,"0"0"-765"-15,0 0-164 0,0 0-175 16,0 0-52-16,0 0-62 0,0 0-48 16,0 0 97-16,0 0 217 0,56 40-33 0,-23-21-31 15,6 2-37-15,3 5-18 16,6-1-77-16,2 3-35 0,-1 1-9 0,-3 3-44 15,-1 0-40-15,-9 0-6 0,-3-1-64 16,-7-2-14-16,-5-3-77 0,-4-2-178 16,-3-5-160-16,-7-5-465 0,-3-6-578 0</inkml:trace>
  <inkml:trace contextRef="#ctx0" brushRef="#br0" timeOffset="505.52">15729 1033 1167 0,'0'0'2132'0,"0"0"-1982"15,0 0-150-15,0 0-112 0,0 0 52 16,0 0 60-16,0 0 67 0,0 0 35 15,0 0-1-15,0 0-28 0,-35 20-22 16,29-17 2-16,4-3-27 0,0 3 5 0,2-3 29 16,0 0 9-16,0 0 6 0,0 0 8 15,0 0-2-15,0-3 13 16,0 0-60-16,2-1-34 0,1-1-31 0,2-1-1 16,-2 0-7-16,-1 1 38 0,0 3 1 15,-2 0-25-15,1 2-34 0,-1 0-90 16,0 3-201-16,-8 5-371 0,-1 2-487 15,8 2-454-15</inkml:trace>
  <inkml:trace contextRef="#ctx0" brushRef="#br0" timeOffset="963.29">15804 1455 1843 0,'0'0'383'0,"0"0"-341"0,0 0 29 16,0 0-36-16,0 0-12 0,0 0-23 15,0 0-10-15,0 0 10 0,0 0 20 16,0 0-18-16,-37 16 11 0,33-12-12 16,2-2 2-16,-1 3 55 0,2-3 10 15,0-1 3-15,1-1 74 0,0 0 163 16,-1 0 91-16,1-2 34 0,-1-1-82 15,0-2-273-15,-2-1-61 0,2 0-16 16,0 1 11-16,1 1-12 0,0 1-16 0,0 0-18 16,6 1-25-16,0 0-22 0,1 2-6 15,5 0 10-15,-4 0 12 0,2 2 8 16,-3 4 7-16,-3 2-4 0,-3 3 17 16,-1 0 20-16,-5 1 17 0,-5 3 19 0,-3-5-4 15,-2 1 1-15,4-2-13 16,-1-3 22-16,4-3 4 0,3-1 49 0,2-2 54 15,3 0 31-15,-1 0 5 0,1-4 40 16,0-3-42-16,0-3-135 0,0 0-31 16,2-3-13-16,4 3-30 0,-2 1 16 15,2 2-26-15,-1 0-21 0,1 4-164 16,0 0-238-16,-2 0-817 0,-1 2-1208 0</inkml:trace>
  <inkml:trace contextRef="#ctx0" brushRef="#br0" timeOffset="2780.42">16957 1192 1686 0,'0'0'406'15,"0"0"-147"-15,0 0 15 0,0 0 19 0,0 0-52 16,0 0-44-16,0 0-31 0,0 0 17 16,0 0 0-16,0 0-61 0,-30-41-8 15,30 28-8-15,0-1-22 0,3-4-44 16,6 0-20-16,2-4-20 0,4 0-3 15,1 5-25-15,1-1 3 0,-2 4 24 16,-4 3-33-16,-1 5 18 0,-5 2-2 16,-3 4-63-16,-1 1-111 0,-1 8-16 15,0 8 173-15,-2 4 35 0,-4 9 12 16,-5 6-11-16,-1 3 0 0,1 2 0 16,-2 1 15-16,3 0-16 0,1-6 0 0,5-1-1 15,2-6 1-15,1-7 1 0,1-4 2 16,0-5 10-16,0-4-10 0,1-4 13 0,1-5 25 15,1 0 69-15,4-2 63 16,1-7-67-16,7-5-65 0,1-4-41 0,0-3-3 16,2-3 3-16,-1 0-24 0,1 1-36 15,-2 0-18-15,-2 5 18 0,-2 5 25 16,-3 4 13-16,0 5-31 0,-5 4-25 16,1 1-96-16,1 7 79 0,0 5 70 15,0 3 23-15,2 4-1 0,-2 3 3 16,0-2 0-16,3-1 3 0,-1 0-1 15,3-6 0-15,1-2 33 0,2-5-3 16,1-1 28-16,-2-6 28 0,3 0 16 16,-1-6-7-16,-2-3 17 0,2-5-21 15,-2-1-49-15,-3-6 18 0,-1-2-31 16,-6-3-12-16,-2-3 15 0,-1-3-34 0,-7-3-49 16,-6 0 27-16,-1 1-12 0,-4 5 6 15,-1 3 9-15,-2 6 3 0,-2 6-27 0,1 3-13 16,-1 7-33-16,-1 4-5 0,1 2 22 15,3 8-36-15,3 0-186 0,4 4-256 16,12 4-92-16,1-3-378 0</inkml:trace>
  <inkml:trace contextRef="#ctx0" brushRef="#br0" timeOffset="3245.9">17526 905 1641 0,'0'0'968'15,"0"0"-668"-15,0 0-25 0,0 0-26 16,0 0-119-16,0 0-130 0,0 0-187 0,0 0 187 16,0 0 76-16,0 0 0 0,-31 64-32 15,30-35-2-15,1 4-23 0,0 1 19 16,0 3-19-16,0-3-18 0,0 2 1 16,1-3 0-16,-1-4 0 0,0-4 14 15,0-3-13-15,0-5 0 0,0-5-3 0,0-5-9 16,0-2-33-16,0-4 42 0,1-1 96 15,2-9 62-15,5-4-149 0,-1-4-9 16,4-4-13-16,1-3 13 0,2-1-3 16,2-1 1-16,0 1 1 0,-1 0 1 15,1 4 2-15,0 4-2 0,-2 2-1 16,-3 3-1-16,-2 6-1 0,-4 2-13 16,-1 3-40-16,-1 1-108 0,1 9 12 15,2 2 94-15,-1 6 58 0,-2 3 0 0,1 4 2 16,-1 2 17-16,3-1 4 15,-1 0-21-15,2-2 12 0,2-1 17 16,-1-5 4-16,3 0-3 0,-3-6-4 0,2-5 10 16,-3 0 3-16,0-1 7 0,0-4-17 15,-2 2 13-15,-1-2-3 0,-2 0-9 16,0-1-7-16,-2 0-3 0,0 0 6 0,0 0 6 16,0 0-27-16,0 0-7 0,-1 0-236 15,-2-5-274-15,-1 1-583 0,1-4-707 0</inkml:trace>
  <inkml:trace contextRef="#ctx0" brushRef="#br0" timeOffset="3595.69">17979 1330 2556 0,'0'0'467'0,"0"0"-345"0,0 0-14 16,0 0-60-16,0 0-3 0,40-49 25 16,-28 37 6-16,-1-2-22 0,3 1-16 0,0-3-18 15,-1 0-20-15,1 0-2 0,0-3 1 16,-4 1 2-16,-4-1 11 0,-1 5-10 16,-3 1 27-16,-2 3 28 0,-2 1 31 15,-6 2 13-15,-1 4-32 0,-6 2-69 16,-6 1-15-16,-4 4-14 0,-4 7 29 0,1 2 28 15,2 2-7-15,5 3-21 0,5 0-21 16,5 2-17-16,7 1-12 0,4 1 48 16,3 2 2-16,10-2 41 0,4 3-25 15,5-3 22-15,3 0-13 0,2-4-25 16,3-3-107-16,6-5-282 0,-7-3-337 16,-7-6-997-16</inkml:trace>
  <inkml:trace contextRef="#ctx0" brushRef="#br0" timeOffset="3963.06">18340 860 2884 0,'0'0'426'0,"0"0"-204"16,0 0 53-16,0 0-55 0,0 0-81 16,0 0-139-16,0 0 0 0,0 0-136 15,0 0-30-15,0 0 166 0,0 0 107 16,12 66-19-16,-6-31 6 0,-2 2-38 0,-1 1-31 15,1-1 28-15,-2 1-28 0,2-1-25 16,-3-4 18-16,-1 0-18 0,0-3-56 16,0-4-16-16,0-2-88 0,0-8-107 15,0-1-167-15,2-8-108 0,5-7-165 0,-1 0-295 16,1-5-88-16</inkml:trace>
  <inkml:trace contextRef="#ctx0" brushRef="#br0" timeOffset="4314.18">18538 947 1981 0,'0'0'515'0,"0"0"-122"16,7-60-53-16,-5 47-31 0,-2 4-69 16,1 7-105-16,0 2-135 0,-1 2-41 15,1 7-205-15,0 9 246 0,1 5 101 16,0 8-3-16,2 4-22 0,-2 2-29 16,1 4-13-16,-1-3-21 0,-1-1 15 15,0-1 0-15,0-3-2 0,-1-3-23 16,0-5 8-16,0-2-11 0,-1-3-19 0,-2-7 19 15,-1-2-2-15,2-6-46 0,-1-2-5 16,2-3 53-16,1 0 101 0,0-6 5 16,0-7-106-16,1 0-75 0,7-7 28 0,0 2 46 15,6-4 2-15,2 4-1 0,-1-1 2 16,3 1 14-16,-1 5 15 0,0 0-16 16,-1 6-15-16,-5 2-1 0,2 3-40 15,-1 2-23-15,-2 0-36 0,2 5 6 16,0 3 31-16,1 5 31 0,1 1 4 15,-5 3 18-15,-1 1 7 0,0 1 6 16,-5 2 10-16,-3-1-11 0,0 0-2 16,0-1 0-16,-3-1-222 0,-5-3-385 15,2-4-594-15,3-6-469 0</inkml:trace>
  <inkml:trace contextRef="#ctx0" brushRef="#br0" timeOffset="4595.87">19001 1321 2206 0,'0'0'588'0,"0"0"-392"15,0 0-33-15,50-47-70 0,-34 31-48 16,-1-2 66-16,0 1-95 0,1-3 25 16,-5 0-15-16,-1 1-4 0,-4 0-6 15,-5 1 31-15,-1 2 3 0,-7 3-49 16,-7 3 26-16,-4 0-8 0,-2 5 16 15,-4 3 6-15,-1 2 16 0,1 2 6 16,2 5-7-16,4 3-26 0,3 2-30 0,6 3-3 16,2 2 2-16,5 2 1 15,2 3 0-15,9 0 10 0,2 4 28 0,8-2-35 16,3-2 47-16,2 2-50 0,2-4-163 16,-2-6-312-16,3-4-307 0,-6-5-744 15</inkml:trace>
  <inkml:trace contextRef="#ctx0" brushRef="#br0" timeOffset="4913.76">19233 1131 245 0,'0'0'1660'0,"0"0"-1364"0,0 0-89 15,0 0-30-15,53-46 20 0,-40 45-27 16,-4 1-96-16,2 0-74 0,3 6-27 16,-1 6 27-16,3 3 39 0,1 5 35 15,-1 6-33-15,-4 0-12 0,2 3-7 16,-6 0 17-16,0-3-39 0,-3-3-35 15,-1-4 15-15,-3-3 19 0,-1-3-2 0,0-5-12 16,-1-4 15-16,-4-1 51 0,-2-3 90 16,-4 0 100-16,0-3-61 0,-2-5-4 15,0-1-18-15,2 0-27 0,1-2-16 16,4-2-16-16,2-2-40 0,3-1-25 16,1-4-16-16,2 0-18 0,5-1-17 0,6-1 17 15,1-1 15-15,1 2-15 16,2-2-25-16,-1 3 10 0,0 5-1 0,-4-2-89 15,1 3-47-15,-5 2-86 0,-8-3-216 16,0 6-597-16,-3-1-784 0</inkml:trace>
  <inkml:trace contextRef="#ctx0" brushRef="#br0" timeOffset="5198.13">18890 822 2460 0,'0'0'464'15,"0"0"-282"-15,0 0-22 0,77-34-26 0,-45 26-29 16,4 1 15-16,0 0 0 0,-1 2-9 16,-4-1-2-16,-4 0 8 0,-3 3 8 15,-7-1-19-15,-5 3-38 0,-6-1-15 16,-1 1-3-16,-2 1-4 0,-3 0-3 15,0 0-15-15,0 0-10 0,0 0-15 0,0 0-3 16,0 0-19-16,0 0-27 0,0 0-16 16,-3 0-16-16,-4 0-2 0,-1 3 24 15,-4 0-131-15,-6-3-343 0,4 0-909 16,1 0-686-16,88-6 2125 0</inkml:trace>
  <inkml:trace contextRef="#ctx0" brushRef="#br0" timeOffset="7056.61">20562 1194 123 0,'0'0'502'16,"0"0"-460"-16,0 0-42 0,0 0-205 15,0 0-222-15</inkml:trace>
  <inkml:trace contextRef="#ctx0" brushRef="#br0" timeOffset="7545.35">20368 1245 1463 0,'0'0'589'0,"0"0"-256"15,0 0-129-15,0 0 121 0,-8-51-126 16,8 37-52-16,2-1-23 0,5 3 0 16,-1 1 0-16,0 0-95 0,2 4-29 15,-3 2-22-15,-1 1-19 0,0 4-32 16,2 0-22-16,1 4-61 0,0 6 47 0,4 5 80 16,-2 5 29-16,4 8 99 0,-5 3 0 15,1 3-3-15,-2 1-42 0,-3 0-26 16,0-3-2-16,0-2-11 0,-1-5-2 15,-1-5-11-15,0-6-2 0,-1-3-1 0,0-5 1 16,0-2 3-16,-1-3 16 0,0-1 60 16,0-2 98-16,0-6 184 0,0-4-150 15,1-5-170-15,0-3-32 0,2-6-6 16,-2-3 22-16,3-1 18 0,-2-4-43 16,1-3 22-16,1 1-22 0,3-2-31 15,3 5-22-15,-1 4 41 0,1 8 9 16,-1 5-37-16,3 5-7 0,-4 5-21 15,4 5-41-15,-3 1-35 0,4 7-86 16,0 4-118-16,0 14-121 0,0-1-315 16,-5-4-795-16</inkml:trace>
  <inkml:trace contextRef="#ctx0" brushRef="#br0" timeOffset="7862.52">20708 1419 1139 0,'0'0'355'0,"0"0"-186"0,0 0 114 16,0 0 135-16,0 0-54 0,0 0-261 16,0 0-86-16,48-46-16 0,-30 29 40 15,0-2-18-15,1-1-20 0,-1-1 0 16,0-3 23-16,-2 1-7 0,-2-3-19 16,-5 3 23-16,0 0 31 0,-5 4-38 15,0 3 16-15,-4 3 35 0,0 3 80 16,0 4 38-16,-1 2-84 0,-3 2-47 15,-4 2-54-15,0 0-68 0,-7 8-40 0,0 0 25 16,0 5 61-16,0 2-26 0,1 2 13 16,7 1-3-16,3 2 25 0,3 2 13 15,1 2 22-15,4 0-3 0,6 1-15 16,4-2 24-16,2-1 1 0,3 0 15 16,3-2-44-16,3-3-290 0,11-5-212 0,-5-6-324 15,-2-2-767-15</inkml:trace>
  <inkml:trace contextRef="#ctx0" brushRef="#br0" timeOffset="8478.94">21413 1129 2329 0,'0'0'423'15,"0"0"-185"-15,0 0 43 0,0 0 25 16,-35-51-110-16,25 46-99 0,-6 5-40 15,-4 0-23-15,-2 4-34 0,-2 7 13 16,0 3 31-16,3 5 7 0,3 4-14 16,5 2-36-16,6 2 27 0,6 3-12 0,2-1 9 15,9 1-24-15,7-2 18 0,6-2 9 16,7-5-3-16,0-2 9 0,3-6-9 16,-2-5 3-16,-1-3 0 0,-5-5-4 15,-4-5 4-15,-6-6 22 0,-3-2-1 16,-4-4-24-16,-5-3-25 0,-3-6-19 0,-2-3 3 15,-9-3-5-15,-2-1-17 0,-4 0 17 16,-3 1 2-16,-1 3-9 0,-1 6-6 16,2 5 32-16,0 7-17 0,2 5-49 15,0 5-22-15,1 2-4 0,2 8 18 16,4 5-18-16,2 2-130 0,8 7-157 16,3 1-145-16,28 9 13 0,-3-5-480 15</inkml:trace>
  <inkml:trace contextRef="#ctx0" brushRef="#br0" timeOffset="8927.81">21661 1355 2602 0,'0'0'392'0,"0"0"-216"16,0 0 13-16,0 0-65 0,0 0-64 16,12-57 29-16,-7 44 49 0,-2-3-15 0,1-1-35 15,2 0-38-15,-3-5-8 0,-1 3-25 16,-1-4-15-16,-1-2-4 0,0 0 2 15,-3-2-3-15,-3 1-19 0,-1 2 22 16,1 1 15-16,0 3-12 0,-2 5 35 16,2 5-35-16,2 3 28 0,1 3-31 15,0 2-2-15,0 2-57 0,0 1-74 16,-1 4-5-16,-3 4 56 0,-1 3 57 16,4 1 22-16,1 3-23 0,3 1 25 15,2 0 1-15,8 0 23 0,5-2 5 16,5-2-28-16,1-4-2 0,2-1-33 0,3-6 7 15,-3-2 28-15,-2 0 0 0,-2-4 19 16,-4-2 12-16,-2 0 16 0,-2-3 13 16,-6 2-9-16,-2-1-4 0,0 2 3 0,-3 0-9 15,0 2-3-15,0 2 28 0,0-1-28 16,-3 3-38-16,1 0-49 0,-3 0-43 16,-3 7-2-16,0 3 47 0,-3 1 4 15,5 4 41-15,1 1 1 0,2 4 1 16,3 0 0-16,0 2 16 0,5 0-16 15,4 2 22-15,7-3-20 0,5 2-2 16,2-4-39-16,5 0-267 0,15-4-243 16,-7-5-544-16,-4-3-659 0</inkml:trace>
  <inkml:trace contextRef="#ctx0" brushRef="#br0" timeOffset="10197.84">22259 1202 2058 0,'0'0'379'0,"0"0"-266"0,0 0 45 0,0 0-45 15,-10-51 18-15,6 40-34 0,-1 2 69 16,-3-3-22-16,2 4-46 0,1-1-56 0,-3 1-11 16,2 2-30-16,0-1 28 0,1 3-13 15,-1 0-16-15,2 4-10 0,-4 0-15 16,-4 0-26-16,-3 3 16 0,-7 5 35 16,-3 2 86-16,-3 4-39 0,-4 3 13 15,2 1 4-15,-1 2-26 0,4-2 24 16,5 4 24-16,4-2-55 0,5 1-29 15,7-1-2-15,6 1 22 0,0-2 3 16,10-1 9-16,6-1 18 0,5-6-2 16,4-2 9-16,5-3-9 0,0-5-10 15,3-1-40-15,-3-7-15 0,-1-3-82 0,-4-3-4 16,-6-4 35-16,0-1 22 0,-5-6 13 16,-2-3 9-16,-2-4 19 0,-3-5 3 15,-1-1-33-15,0-12 32 0,-5-10 1 16,-2-8-28-16,-8 7 17 0,0 14 11 15,-1 17 19-15,2 12 25 0,-2 0-15 16,2 0-4-16,-1 2 16 0,0 5-4 0,6 3 17 16,1 5-54-16,1 2-19 0,0 0-107 15,1 5-69-15,-1 5 9 0,1 5 185 16,-1 6 2-16,1 5 38 0,0 6 9 16,5 2-4-16,2 2-15 0,5 1 9 15,-1-1 6-15,4 1-6 0,1-1 6 0,0 1-16 16,-3-2-6-16,3-1-6 0,-1-2-14 15,2-3 0-15,-2-3 14 0,3-5-13 16,-1-5-3-16,2-6 0 0,1-3-7 16,-4-5-43-16,2-2-38 0,-2-8 3 15,-2-3-13-15,1-5 16 0,-1-3 60 16,-4-2 22-16,1-3 10 0,-1-3-10 16,0-1-3-16,-3-1 2 0,0 0 1 15,1 1 13-15,-4 3 48 0,-1 5 8 16,-2 3 61-16,0 4-23 0,-1 4-20 0,0 3 2 15,0 2-29-15,0 2-17 16,0 2-43-16,-1 0-12 0,-1 2-114 0,-3 5-12 16,-5 5 138-16,1 5 15 0,-2 2 4 0,2 4-19 15,2 0-2-15,1 2 2 0,4-2 1 16,2 0-1-16,2-1 0 0,7-1 12 16,2-1 10-16,4-4 0 0,2-1-19 15,0-5 31-15,2-4-8 0,-1-3 3 16,-1-3-29-16,1-2 0 0,-2-5-3 15,-1-5-25-15,-3-2 5 0,1-1 4 16,-5-5 9-16,1 0 8 0,-2-6 4 16,2 0-3-16,-4-3 1 0,0-3 0 15,-2-1 0-15,-1 0 16 0,-2-1-4 16,0 3 7-16,-1 5 10 0,-3 4-26 16,1 5-1-16,0 7 20 0,0 3-6 15,2 5-16-15,1 2-32 0,-3 0-76 0,1 0-49 16,0 5-4-16,-2 2 120 0,1 4 38 15,-1 2 2-15,-1 2 0 0,3-1 1 16,2 1 19-16,0-2 6 0,8 0 4 16,1-3 18-16,6 0-3 0,1-3 0 15,2 0-12-15,0-2-29 0,-1 1-2 0,0-2-1 16,-4 0 0-16,-3-2 1 0,0 0 15 16,-5 0-14-16,-2-1-2 0,-1-1 0 15,-1 1-16-15,0-1-12 0,-1 0-1 16,0 2-9-16,0-2-28 0,0 4-38 15,0 3 104-15,-1 1 24 0,-1 2 46 16,0 5 2-16,0-2-18 0,0 2-16 16,0 0-20-16,1 2 11 0,1-2-4 15,0 2-9-15,0-3-4 0,4 3-11 0,1-1 15 16,4 0-1-16,2-4 17 16,4 0-13-16,2-4 7 0,2-2-26 0,2-1-7 15,1-5-100-15,1-2-3 0,-1-6 25 16,0-2 9-16,1-4 76 0,0-3 1 15,-2-3 15-15,2-2 9 0,-1-3-24 16,-2-5 28-16,1 1-7 0,0 1 0 0,-3 3 15 16,-2 3 11-16,-2 6 5 15,-2 1 51-15,-5 7 0 0,-3 1 8 0,-1 5 12 16,-2 2-28-16,-1 0-96 0,0 0-42 16,0 7-73-16,0 3 115 0,0 5 59 15,0 5 6-15,0 3-28 0,-1 1 10 16,-1 0-19-16,1 3 9 0,1-4-10 15,0-1-24-15,0 0 0 0,1-2 0 16,3-3 18-16,2-2-9 0,0-5-8 0,-1-3 14 16,2-2-18-16,-1-4-149 15,2-1-65-15,1-6-96 0,0-19-251 0,0 1-957 16,-2 0-411-16</inkml:trace>
  <inkml:trace contextRef="#ctx0" brushRef="#br0" timeOffset="10334.84">23267 644 2951 0,'0'0'511'0,"0"0"-330"0,0 0-67 0,0 0 31 16,0 0-145-16,0 0-16 0,0 0-236 15,-54-16 217-15,43 33 35 0,2 5-2 16,2 4-15-16,6 3-85 0,12 9-437 16,3-8-673-16</inkml:trace>
  <inkml:trace contextRef="#ctx0" brushRef="#br0" timeOffset="11078.04">23514 988 3162 0,'0'0'438'0,"0"0"-438"16,0 0-98-16,0 0 98 0,0 0 66 0,0 0-9 15,29 53 35-15,-26-35-4 0,-1 0-47 16,0 3-38-16,0 0 0 0,-1-4 1 15,-1 1 8-15,1-3-11 0,0-3 15 16,0-4-3-16,1-3-13 0,-2-2 1 16,1-3 30-16,0 0 66 0,1-3 23 15,1-3-91-15,1-5-29 0,3-2-16 16,2-3 1-16,-2-1-13 0,5-2 25 16,-3-1-29-16,3 1 17 0,-2 2 15 15,0 2 0-15,-2 4 19 0,0 1 2 0,-1 5-8 16,-4 0 2-16,0 5-15 0,0 0-31 15,1 0-117-15,1 7-3 0,0 3 88 16,3 4 51-16,0 1 12 0,-1 5 0 16,3-1-4-16,-3 1 8 0,3 0-4 15,0-2 0-15,5 0 18 0,0-3 14 16,0-1-1-16,5-4 14 0,1-3 2 0,6-5 12 16,0-2-34-16,2 0-25 0,2-9 0 15,-2-1 9-15,2-4-8 0,-2-3-1 16,2-4 0-16,-2-3-1 0,2-2 1 15,-4-3 0-15,-4-1 31 0,-5-1-5 16,-5 3 6-16,-8 0 17 0,-5 4-30 16,-6 6 31-16,-11 2-50 0,-7 6-6 0,-7 2-41 15,0 4 22-15,-3 4 13 0,3 3-7 16,5 6-9-16,4 1-27 0,5 6 5 16,3 0 19-16,4 0 4 0,3 1 27 15,3-2 2-15,4 0 0 0,3-2 29 16,5 0 10-16,8-1 19 0,2-2-9 15,6 0-8-15,1-1-18 0,2 0-9 16,1-1-16-16,-4 2-1 0,1-1-15 0,-2 4 1 16,2 1-32-16,-3 5 19 0,-2 3-5 15,-1 7-4-15,-5 8 9 0,-3 8 1 16,-9 14 27-16,-7 3 3 0,-14 2 0 16,-3-14-2-16,2-17-1 0,4-13-37 15,1-2 12-15,-3-1 4 0,-3 2 21 16,-3-1 13-16,1-3 27 0,-2-5 92 0,2-1-18 15,-1-5-12-15,3-2-5 0,0-2-32 16,1 0-16-16,1-6-21 0,2 0-15 16,0 1-11-16,2-4-2 0,1 2-103 15,2-10-239-15,2 1-312 0,5-2-1585 0</inkml:trace>
  <inkml:trace contextRef="#ctx0" brushRef="#br0" timeOffset="12078.99">25133 1073 2667 0,'0'0'469'16,"0"0"-255"-16,0 0-45 0,-26-46-5 16,15 41-60-16,0 2-63 0,-1 2-41 15,-1 1-28-15,0 7 28 0,-1 2 0 0,-1 5 28 16,4 3 13-16,0 3-15 0,7 3-23 15,4 3-2-15,7 0 21 0,8 2 12 16,7-3-9-16,6 0-12 0,1-5 5 16,3-4 2-16,-2-4-20 0,0-4-50 15,-2-4 6-15,-5-4-3 0,-1 0 13 16,-4-6 2-16,-4-5 13 0,-5-3-12 16,-1-4-36-16,-7-3-15 0,-1-1-3 15,-9-4 53-15,-3 2-28 0,-6-1 47 0,-4 4-6 16,-7 3 0-16,-2 3-61 0,-4 4-6 15,-3 4 25-15,3 1 61 0,4 3 13 16,5 2 9-16,8 1-10 0,6 0-12 16,9 0-73-16,3 4-11 0,3 2 84 15,13 1 87-15,6 3 15 0,6-2-25 16,10 0-23-16,2-1-10 0,1-4-28 0,1 0 19 16,-3-3-22-16,-4-3 3 0,-6-6 19 15,-1-3-34-15,-5-5 27 0,-4-3-28 16,-1-7-3-16,-6-5-54 0,0-11 22 15,-6-11-6-15,-6-8 3 0,0 7-10 16,-4 14 41-16,-3 12 7 0,-3 8 39 16,2-2-1-16,-3-2-3 0,0-1-29 15,0 4 10-15,4 3-16 0,1 7 16 0,2 2 51 16,2 3-23-16,2 4-43 16,0 1-1-16,0 2-32 0,0 0-95 0,0 0-51 15,0 0-14-15,0 0 61 0,0 0 44 16,0 2 45-16,0-1 23 0,0 0 7 0,0 0 12 15,0-1 19-15,0 0 7 16,0 0 16-16,0 0 25 0,0 0 33 0,0 0-39 16,0 0-61-16,0 0-7 0,0 2-44 15,0 3-39-15,-1 3 90 0,1 1 68 16,0 5 21-16,0 4-15 0,5 4 6 16,5 7-13-16,4 6 25 0,7 14 82 15,7 19-15-15,7 17 11 0,-1 6-48 16,-3-3-2-16,-7-9-5 0,-7-7-31 15,-6-1 21-15,-2-3-89 0,-4-3 9 16,-1-10-23-16,-3-3 15 0,0-15-17 16,-1-9-12-16,0-9 11 0,0-4-1 0,-4 1-1 15,0-2-71-15,-2-1-41 0,-5-5-195 16,-16-11-197-16,1-6-507 0,-2-6-1374 0</inkml:trace>
  <inkml:trace contextRef="#ctx0" brushRef="#br0" timeOffset="12227.96">25335 1221 3617 0,'0'0'491'0,"0"0"-297"15,0 0-194-15,64-36-10 0,-27 31-52 16,17 0 22-16,14 2 8 0,15 3 4 16,2 0-139-16,-5 0-290 0,-22-3-999 15,-20-3-594-15</inkml:trace>
  <inkml:trace contextRef="#ctx0" brushRef="#br0" timeOffset="13395.72">26763 862 2006 0,'0'0'363'0,"0"0"-137"16,0 0-65-16,0 0 13 0,-48-51-20 0,25 47-74 15,-7 2-67-15,-8 2-10 0,-5 2 38 16,-4 8-38-16,-4 7 7 0,4 4-10 16,4 6-13-16,5 4-3 0,10-2-25 15,10 2 15-15,9-3-6 0,9 1 32 0,15-3 13 16,11 0 41-16,10-2 20 16,20 1-17-16,14 0-15 0,14-5-14 0,-1-7 4 15,-18-5-9-15,-20-7-23 16,-19-1-158-16,-4-2-142 0,1-5-70 0,0-7-197 15,-2-1-135-15,-10 1-630 0</inkml:trace>
  <inkml:trace contextRef="#ctx0" brushRef="#br0" timeOffset="13662.09">26926 715 1816 0,'0'0'1105'0,"0"0"-740"16,0 0-18-16,0 0-54 0,0 0-107 15,0 0-186-15,0 0-92 0,0 0-65 16,0 0 106-16,0 0 51 0,0 0 158 16,34 51-16-16,-21-19-64 0,-2 4-32 15,2 0-15-15,-2 4-6 0,1-1-25 16,-4-3 16-16,3 1-16 0,-3-3 0 15,2-2-124-15,0-1-102 0,2-6-140 0,0-4-191 16,14-5-419-16,-3-8-254 0</inkml:trace>
  <inkml:trace contextRef="#ctx0" brushRef="#br0" timeOffset="15161.95">27412 1022 1937 0,'0'0'447'0,"0"0"-82"16,0 0 30-16,-23-53-80 0,9 40-71 15,1 0-99-15,-2 3-60 0,-3 3-57 0,0 2-15 16,-3 3-13-16,-2 2-35 0,-1 4-15 16,-1 6 9-16,-2 3 7 0,4 2-1 15,2 0 0-15,4 2 10 0,5 0-13 16,2 0 17-16,6-3 21 0,2 0 3 16,2-2-3-16,3-2-130 0,4-3-6 0,7-1 63 15,1-4 15-15,5-1 1 16,1-1-23-16,3-3-7 0,-1-2 20 0,0-2 25 15,-4 0 42-15,0 0 3 0,-3 2 0 16,-3-1-2-16,-4 0 31 0,-3 3 19 16,2 0-3-16,-5 1 118 0,-1 1-32 15,-1 0-28-15,-1 1-106 0,1 0-98 16,-1 0-20-16,0 1-20 0,2 3 46 16,2 2 92-16,3 2 64 0,1 4 6 15,2-2-35-15,1 2 10 0,5-2 9 0,0-3-12 16,4-1 18-16,1-2-3 0,1-2-19 15,2-2-15-15,-2-2 5 0,0-4-28 16,-4-3-70-16,1-1-41 0,-4-3 3 16,-1-3 15-16,-1-3 7 0,0-2 73 15,-5-4 13-15,-1 0 6 0,0 0 39 0,-3 0 3 16,-2 1 77-16,-1 6 43 16,0 5 32-16,-1 5-36 0,0 3-16 0,0 3-25 15,0 2-123-15,1 0-61 0,0 0-127 16,0 4-49-16,0 4 28 0,3 4 193 15,-1 5 16-15,1 5 22 0,0 2-22 16,2 1 48-16,2-2-26 0,-1-1 13 16,3 0-6-16,0-2-26 0,2-2 32 15,-2-4-20-15,4-4 17 0,-2-2 6 16,2-4 0-16,1-3 6 0,0-1-44 0,-3-2-6 16,3-6-19-16,-1-4-1 15,-3-2 7-15,3-4 19 0,-3-2-3 0,2-3 3 16,-1-2 23-16,-2-2 22 0,3-1-17 15,-4 3 16-15,1 1 54 0,-3 6 33 16,-1 3 17-16,-1 7-26 0,-3 3-4 0,-1 4-84 16,0 1-34-16,0 0-171 0,0 2-38 15,2 7 23-15,-2 1 117 0,4 7 69 16,1 3 31-16,-1 4-29 0,0 0 20 16,0 3-6-16,4-4-9 0,-3 2-7 15,4-4 0-15,-1-1 0 0,3-3 2 16,-2-2 0-16,4-3 20 0,-3-5 9 15,3-2-3-15,1-4-6 0,-3-1 3 16,2-4 17-16,0-4-4 0,-2-5-4 16,0-2-22-16,0-3 10 0,-1-3-19 15,2-3 13-15,0-1-14 0,2-4 23 16,3-1-25-16,1 1 1 0,3 2-1 0,1 5 0 16,2 5-28-16,1 5-25 15,1 6-6-15,0 4-2 0,1 2 5 0,-2 5-4 16,-3 3 16-16,-4 6-22 0,-4 3 19 15,-7 4 9-15,-4 2-3 0,-4 4 22 0,-1-2-13 16,-8 1 32-16,-7-1 2 0,-1 0 12 16,-4-3-12-16,-1-1-2 0,1-3 0 15,-2-4 19-15,1-3-17 0,3-3 30 16,1-2-4-16,0-2 16 0,6-4 19 16,-1 0 6-16,-1-3-6 0,5-4-3 15,-1-1 7-15,4-3-36 0,1 1 28 16,4-4-22-16,1 2-37 0,2-2-12 15,3 0-41-15,3 3 37 0,1-1-9 16,-3 3 22-16,1 4 2 0,-3 0 1 16,-1 4 0-16,-2 0 0 0,0 1-40 15,1 0-59-15,0 1-45 0,3 5 37 0,3 0 72 16,-1 4 22-16,6 0 13 0,-1 5 32 16,5-1-16-16,3 1 6 0,2-2 19 15,6 0 6-15,0-4-3 0,1 0-12 16,3-3-7-16,-1-4 3 0,0-1-3 0,1-1 6 15,-2-3-31-15,1-5-13 0,-3-3-53 16,-3-1 19-16,2-5 44 0,-4-1-45 16,-2-3 26-16,-1-3 19 0,-4 0 2 15,-3-1-2-15,-3-1 3 0,-5 4 35 16,-3 3 28-16,-2 1-4 0,0 5-2 16,-3 1 3-16,-1 5-60 0,-2-1 41 15,1 5-13-15,0 1-28 0,-4 2-47 16,1 3-42-16,-4 5-5 0,-1 5 50 15,-1 7 44-15,-1 3 0 0,6 5 13 0,1 1-10 16,3 0 19-16,5 0-20 0,0-2 39 16,6-2-29-16,2 0 13 0,3-4-23 15,2-1 10-15,2-6-10 0,0-5 0 16,-3-3 33-16,3-3 10 0,0-3-8 16,-1-6-37-16,1-5-37 0,4-4 18 0,-3-3-1 15,2-3 17-15,1-1 3 16,1-2 2-16,3-3-2 0,3 0-2 0,0-2-1 15,5 1-13-15,-1 3-6 0,4 5 19 16,1 4-38-16,3 7-28 0,-3 9 9 16,0 0 10-16,-3 8 9 0,-8 6-9 15,-4 4-14-15,-6 5-18 0,-4 5 53 16,-5 1-2-16,-4 1 29 0,-1-1-9 0,-4 0 11 16,-5-3 0-16,-5-3 6 0,-2-3-4 15,-4-3-2-15,-2-4 45 0,0-4 72 16,-5-3 44-16,-2-4-16 0,1-2-67 15,-1 0-39-15,4-5-5 0,2-2-31 16,5-2-3-16,2-11-343 0,7 3-469 16,5-3-1988-16</inkml:trace>
  <inkml:trace contextRef="#ctx0" brushRef="#br0" timeOffset="15662.25">30317 956 2741 0,'0'0'580'0,"0"0"-506"16,0 0-20-16,0 0-10 0,0 0 16 16,-75-37-3-16,48 37-15 0,-1 4 8 15,1 8 20-15,4 2-23 0,3 3-31 0,7 2 6 16,3 5-21-16,9-1 11 15,4 5-10-15,14 2 42 0,6-1-6 0,9 0 3 16,6-1-13-16,3-5-3 0,1-5-2 16,-4-4 2-16,-5-7-6 0,-4-5-7 15,-7-2 13-15,-8-5-6 0,0-7 3 16,-8-5-22-16,0-5-1 0,-6-3-24 16,0-3 12-16,-10-5 26 0,-2 0-4 15,-4 0-9-15,-2 4-47 0,-2 2 16 16,-1 6-3-16,1 4-11 0,2 5-12 15,-1 9-37-15,3 3-10 0,2 3 41 16,1 9-146-16,4 7-260 0,2-2-289 0,6-2-771 16</inkml:trace>
  <inkml:trace contextRef="#ctx0" brushRef="#br0" timeOffset="16795.93">30596 1219 124 0,'0'0'1730'0,"0"0"-1312"0,0 0-156 16,0 0-30-16,0 0 25 0,0 0-59 0,0 0-13 16,0 0-45-16,31-51-51 0,-25 36-45 15,-1 0-34-15,-1-1-10 0,2-1-3 16,1 2-16-16,-3-4 17 0,-1-2-1 16,-2 1-35-16,-1-5 37 0,0-1-21 15,-1-2 22-15,-3 0 3 0,-4 2 79 16,-1 6-59-16,3 3-5 0,-1 5 33 0,2 6-51 15,2 3-32-15,0 3-97 0,-2 1-36 16,0 5 63-16,1 1 61 0,2 5 41 16,2 3 0-16,1-1 35 0,10 5 6 15,5 0 45-15,8 1-16 0,4-1-26 16,4-5-15-16,-1-1-28 0,2-4 27 16,-6-3-12-16,-1-4 19 0,-5-2 9 15,-1 0-9-15,-2-6-1 0,-2-2 7 16,-2-1-3-16,-5-3-10 0,1-1 18 0,-3-2-45 15,-2 3 33-15,-2 2 6 0,-2 3 5 16,-1 3-42-16,0 2-3 0,0 2-63 16,-3 3-173-16,-6 5 9 0,-4 6 141 15,0 1 57-15,0 6 1 0,1 2 5 16,6-1 23-16,2 1 29 0,4 4 19 0,5-2 6 16,11 0 22-16,4 0 16 0,2-1-10 15,5-2-42-15,3-6 5 0,-1-3 11 16,3-4-24-16,-2-3 2 0,1-4 13 15,-4-2-28-15,-4 0-6 0,-2-2-13 16,-4-4-132-16,-2 0-67 0,-3-7-133 16,-1 3-412-16,-5-1-793 0</inkml:trace>
  <inkml:trace contextRef="#ctx0" brushRef="#br0" timeOffset="18209.95">21316 2135 2327 0,'0'0'284'15,"0"0"-168"-15,-14-51-26 0,3 29 52 16,-1-1 15-16,0 3-36 0,-4-2 39 15,-2 4 14-15,0 2 13 0,0 3-83 16,2 2-35-16,-2 7-63 0,-1 2-6 16,-4 2-66-16,-4 6 6 0,-3 5 26 0,-4 3-1 15,1 5 0-15,0 3 4 0,2 2 29 16,6 0-20-16,6 0-13 0,10-2 16 16,6-1-10-16,3-3 10 0,9-3 19 15,9-2 37-15,3-5-35 0,4-3 0 0,5-3 21 16,0-2 5-16,3-5-6 0,-3-1 7 15,0-2-1-15,-4-1-26 0,-5 3 42 16,-4-2-4-16,-4 4-40 0,-5 2-19 16,-3 2-34-16,2 0-80 0,0 5-13 15,0 5 79-15,4 6 29 0,0 8 16 16,2 6 19-16,0 15-13 0,2 14 16 16,2 16 0-16,1 7 0 0,-1-2 10 15,-5-5-10-15,-2-5-1 0,-3-5 1 16,-1-4 32-16,-2-8-30 0,-2-14-2 0,0-11-90 15,-2-8-70-15,0-5 32 0,-5 0-42 16,-3 0 34-16,-2-2 78 0,-3-3 58 16,0-4 25-16,-2-4 33 0,-2-2 16 0,-1-1 0 15,-3-4-29-15,-1-3-3 0,-1-3 83 16,0-4 3-16,1-2 38 0,2-5-17 16,3-2-16-16,2-5 3 0,7-3-19 15,2-4-20-15,6-2-28 0,1-3-5 16,12-11-36-16,9-8 15 0,10-8-43 15,5-1-96-15,0 6 44 0,1 10-82 16,-2 6-103-16,-2 6-23 0,-6 5-149 16,-4 9-125-16,-5 6-43 0,-2 5 60 0,2-2 204 15,0-2 242-15,2-1 71 0,-2 1 205 16,-3 4 111-16,-2 3-66 0,0 1 65 16,-1 1 28-16,-4 3-39 0,-1 1-38 15,-4 4-25-15,-2 0-3 0,-1 1-60 16,-1 2-80-16,0 0-98 0,0 0-3 15,0 5-98-15,-4 3 66 0,-4 4 35 16,0 5 69-16,-3 2-5 0,2 1-36 0,3 1-16 16,0-2-12-16,6 1 0 0,2-3 0 15,11 2 31-15,6-4 1 0,5-1 24 16,7-4 1-16,1-1-13 0,2-5-16 16,-3-4 3-16,-1 0 8 0,-8-4 11 15,-2-7 6-15,-6-1 15 0,-7-3-12 16,-4-4 13-16,-3-1-69 0,-5-1-3 15,-9-2-31-15,-4 4-6 0,-5 0-19 16,-2 3 15-16,-3 3-5 0,-3 5-17 0,3 4-6 16,-2 3 9-16,5 1 7 0,2 5-1 15,2 3-100-15,5 4-169 0,7 2-208 16,9 6-176-16,5-3-299 0</inkml:trace>
  <inkml:trace contextRef="#ctx0" brushRef="#br0" timeOffset="18775.82">22193 2223 1056 0,'0'0'723'0,"0"0"-250"0,0 0-110 15,3-56-6-15,-9 40-47 0,0 0-33 16,-6 2-47-16,1 2-69 0,-4 0-29 16,-4 4-35-16,-1 3-41 0,-1 3-56 15,-1 2 0-15,-1 5-31 0,-1 4-3 0,3 4 6 16,1 2 3-16,2 4 3 0,5 0-13 15,6 3 19-15,3-1 3 0,4 2 13 16,1 1 2-16,8-2 1 0,5-3-3 16,3-2-80-16,3-5-46 0,0-3-22 15,1-6 28-15,-1-1 9 0,-4-2 38 16,0-6 62-16,-2-4 11 0,-3-3 51 16,1-1-10-16,-5-1-22 0,2 1 13 15,-2-1-3-15,1 1-10 0,-3 2 3 16,-1 3 3-16,-1 3 19 0,-1 1 20 0,-1 3-14 15,1 2-50-15,3 0-155 16,-1 7-13-16,2 2 168 0,4 4 42 0,1 1 21 16,2-1-28-16,3 1-7 0,-2 0-9 15,3-6 13-15,1-1 6 0,1-4 3 0,0-3 3 16,2-3-44-16,0-6 0 0,0-6-76 16,-3-2 4-16,-1-3-1 0,-4-5 61 15,0-1 12-15,-5-2 35 0,0-4-34 16,-4-2 1-16,-2-2-2 0,-2-3 16 15,0 0 4-15,-2 1-18 0,-4 6 31 16,-2 6 5-16,2 6 34 0,-1 6-2 16,2 5 11-16,2 6 7 0,2 3-88 15,-1 0-53-15,0 10-211 0,-2 2 245 16,0 7 19-16,-1 4 41 0,5 5-16 16,0 6 16-16,8 4 28 0,2-1-15 15,6 4-32-15,0 0-7 0,1 0 7 16,-3-2-22-16,1-1-12 0,-3-4-370 0,-2-7-176 15,10-8-463-15,-2-7-282 0</inkml:trace>
  <inkml:trace contextRef="#ctx0" brushRef="#br0" timeOffset="19066.87">22801 2109 1611 0,'0'0'348'0,"0"0"50"0,35-70 25 16,-22 45-25-16,-5 4-64 0,-3 4-74 15,-3 4-28-15,-2 4 0 0,0 3-76 16,-2 2-51-16,-3 2-105 0,-2 2-6 15,-4 0-81-15,1 7 16 0,-3 1 40 16,1 6 15-16,4 2 13 0,4 3 1 16,3 4 2-16,2 1 0 0,9 3 12 15,9-1 10-15,7 3-3 0,3 0 6 16,1 0-25-16,1-2-24 0,-7-3-10 0,-4-2-63 16,-8-3-3-16,-6-2-1 0,-6-5 32 15,-7-2 41-15,-8-3 28 0,-7 0 25 16,-5-4 13-16,-4-1-7 0,-5-2-6 15,3-4 4-15,-1-1-1 0,3-3 7 0,4 1-4 16,5 0-6-16,5 0-10 0,5 1-13 16,3 0-2-16,7 1-131 0,3-5-228 15,9 3-971-15,1-3-1036 0</inkml:trace>
  <inkml:trace contextRef="#ctx0" brushRef="#br0" timeOffset="20909.4">23832 2291 1724 0,'0'0'425'0,"0"0"-286"0,0 0-39 16,0 0 88-16,0 0 89 15,0 0 21-15,0 0-17 0,0 0-40 0,0 0-115 16,0 0-126-16,36-34 0 0,-9 21-19 15,6-3 8-15,-2 0 11 0,2-2 16 16,-4-2 3-16,0-1 3 0,-4-1-3 16,-3-3-19-16,-4-4 0 0,-1-2-1 0,-6-1-53 15,-1-1-56-15,-6 0 31 0,-3 3 50 16,-1 1 14-16,-8 7 15 0,-4 2 25 16,-1 4-25-16,-2 4-13 0,-4 2-15 15,-3 5-80-15,-3 0 31 0,0 3 14 16,1 2 24-16,4 0 20 0,-1 0 16 15,4 3-23-15,5 1-2 0,1 1-17 16,6 0-38-16,-1 4-7 0,3 3 27 16,3 3 63-16,0 4 2 0,6 5 11 15,2 1 16-15,4 7 28 0,2 3-31 0,2 9-23 16,-1-5 36-16,-4 5-36 16,-1-1 16-16,-5-5-19 0,-2 4 1 0,-3-3 17 15,0-1-5-15,0-5-10 0,-2-5 19 16,-2-5-21-16,2-6 11 0,0-6-9 15,1-4 22-15,0-3-2 0,1-4 53 0,0 0 106 16,3-5 96-16,5-7-29 0,6-7-249 16,4-3 0-16,1-4-22 0,4-1 22 15,1 0 12-15,-1 0-12 0,-2 3-8 16,-1 3 8-16,-4 4 19 0,-3 7 12 16,-6 3-31-16,-4 5-25 0,-1 2-91 15,0 6-105-15,-1 5 164 0,2 6 57 16,-1 2 73-16,-2 5-7 0,1 1-31 15,1 0 0-15,4 0-13 0,1-3-20 16,8-3 23-16,5-4 6 0,9-3 17 0,2-3-8 16,8-6-40-16,3-3-78 0,1-3-58 15,0-6-12-15,-3-1 28 0,-3-4 18 16,-3-1 26-16,-6-4 28 0,-2-3-31 16,-2-2 78-16,-4-1-14 0,-6 1 15 15,-1 0 73-15,-5 2-44 0,-3 1 60 16,-5 4-19-16,0 1 60 0,-7 3-44 15,-3 3-29-15,-3 0-41 0,-4 3-16 0,-2 3-26 16,-5 3-12-16,-3 1-9 0,-4 8-4 16,1 4 20-16,0 2 8 0,4 3-8 15,6-2 2-15,4 4-19 0,7-1 7 16,5 1 16-16,3 0 25 0,2-1 15 0,8-3 8 16,6-1 28-16,5-4 19 0,3-5-23 15,2 0-12-15,0-5 9 0,2 0-44 16,-2-5-80-16,-3-2 79 0,-1-3 1 15,-1-2 0-15,-3-3 19 0,-3-1-16 16,-1 1 10-16,-2-1 9 0,-3 3 0 16,-3-1 29-16,1 5 21 0,-3 3 61 15,-2 1-17-15,-1 1-12 0,0 4-104 16,0 0-25-16,0 0-139 0,0 5-60 16,-3 4 98-16,-4 1 107 0,3 4 19 0,0 1 13 15,0 1-12-15,3-1 0 0,1 0 0 16,0-1 21-16,4-2 6 0,2-2 7 15,4-3 22-15,1-2 3 0,5-2 0 16,0-3-7-16,3 0-5 0,1-5-14 16,0-5 0-16,-1 0-8 0,-2-4-24 15,-2-1 13-15,0-4-12 0,-2 0-3 16,-3-1 1-16,-1 3 1 0,-3 0 30 0,-1 5-13 16,-2 3 12-16,-2 2 6 0,0 4-11 15,-1 3-26-15,0 0-138 0,0 3-98 16,0 4-32-16,1 5 217 0,3 2 51 15,0 6 3-15,4 2 29 0,5 2 3 16,3 2-19-16,1 0 6 0,3-3-10 16,-1-1-9-16,0-6 44 0,-3-4-6 15,-2-6 16-15,-5-4 15 0,1-2 35 16,0-2 26-16,1-8-8 0,-1-3-44 0,3-3-35 16,-3-4 1-16,1-1-19 0,-5-3-28 15,1 1-6-15,-2-1 2 0,-2 0-20 16,-1 2-4-16,-2 1-34 0,0 4 6 15,0 5-7-15,-4 4-66 0,-4 6-170 16,-1 2-330-16,-10 7-354 0,2 3 12 0</inkml:trace>
  <inkml:trace contextRef="#ctx0" brushRef="#br0" timeOffset="21260.9">25355 2341 1843 0,'0'0'1105'0,"0"0"-909"0,0 0 75 16,0 0-71-16,0 0-118 0,0 0-79 16,51-44 19-16,-29 32 7 0,0 0-15 15,3-2-14-15,2 1-1 0,2-3 1 0,-2 2 0 16,-2-1 0-16,-1-1 25 0,-5-2-21 16,-3 1 14-16,-4 0 1 0,-6-2-6 15,-5 4 9-15,-1 1-9 0,0 2-10 16,-7 2 34-16,-5 3-11 0,-3 2-26 0,0 0-28 15,-5 4-13-15,-1 1-9 0,0 3 9 16,-2 7 41-16,3 2 0 0,3 7 25 16,0 1-3-16,5 6 4 0,5 1-24 15,3 2 39-15,4 0-23 0,6 2 8 16,8-2 27-16,7-2-25 0,4-2 7 16,4-2-13-16,5-4 16 0,1-4 2 15,0-7-18-15,2-2-22 0,-1-6-91 16,0 0-95-16,-6-9-164 0,4-11-132 15,-11 1-637-15,-5 0-835 0</inkml:trace>
  <inkml:trace contextRef="#ctx0" brushRef="#br0" timeOffset="23294.7">26840 2210 1148 0,'0'0'458'0,"0"0"-243"0,36-48-95 0,-20 28 169 16,-3-1-8-16,0-1-68 0,-5-1-36 15,-1 1 22-15,-4-1-46 0,-3 2 42 16,-1 0-40-16,-8 3-28 0,-1 3-39 15,-7 1-69-15,-5 7-19 0,-3 3-16 16,-9 4 0-16,-4 4 14 0,-2 6 2 16,-1 7-2-16,0 4 2 0,4 3 0 15,6 3 0-15,4 2-19 0,8 0 16 16,10 0-25-16,7-1 28 0,5-1 2 16,13 0 51-16,8-5-12 0,8-3 0 0,3-3 6 15,6-6-31-15,4-4-16 16,-2-4-67-16,-2-2 4 0,-1-7-10 0,-6-4 42 15,-1-3 9-15,-6-4 16 0,-1 0-7 16,-5-5 13-16,-3-2 0 0,-2 1 28 16,0-2-6-16,-5 3-18 0,-2 1 36 15,-3 4 14-15,0 4 9 0,-3 5-3 0,-2 2-10 16,0 4 20-16,-1 1-70 0,1 2-55 16,-1 0-114-16,0 7-61 0,1 3 150 15,0 5 80-15,-1 2 35 0,2 4 10 16,1 1 2-16,3-2-44 0,0 2 0 15,0-3 16-15,3-2-6 0,1-2 0 16,-3-1 2-16,3-5 7 0,-1-3 7 16,3-1 12-16,-2-4 19 0,3-1 12 15,1-4 0-15,0-6-30 0,0-2-11 16,3-2-31-16,-3-4-3 0,-1-1 1 16,2-3 0-16,-1-3 0 0,-1 0-20 15,1 0-1-15,0 0 23 0,-5 4 15 16,1 7 7-16,-3 2 0 0,-4 7 0 0,-1 1-22 15,-1 3-47-15,0 1-45 0,0 1-62 16,2 7-45-16,-1 3 158 0,0 5 11 16,1 5 30-16,-1 4 3 0,1 0-1 0,3 3 11 15,1-3-11-15,0 1 1 0,4-5 13 16,0-1-13-16,3-5 13 0,1-3 12 16,-3-5-2-16,4-2 21 0,-1-4 19 15,1-1-9-15,-2-3 6 0,3-4-7 16,0-3-24-16,-1-3-29 0,-3-3 0 15,1-3 16-15,-2 0-19 0,-3-2-8 16,2-2 6-16,-3 1 1 0,-2 0-21 16,2 3 22-16,-2 2 25 0,-2 3 10 15,-2 6-6-15,0 4-27 0,1 2-2 0,-3 1-64 16,0 1-64-16,0 3-68 0,0 3-13 16,0 6 184-16,0 3 25 15,1 2 29-15,0 2-7 0,2 1-19 0,2 1 16 16,-1-4-6-16,6 1 9 0,-2-4-3 15,3-3 0-15,-2-2 3 0,1-3 16 16,-1-3 13-16,2-3 34 0,-1 0 12 16,4-5-28-16,3-5-56 0,-1-2 6 0,2-1 12 15,-1-3-19-15,-1-1 11 16,0-2-10-16,-3-3-13 0,2 0 1 0,-2 3 30 16,-2 0-9-16,0 2-22 0,-4 4 19 15,-3 4 6-15,1 3 37 0,-4 2-3 16,0 4-59-16,-1 0-56 0,0 1-122 15,0 6-71-15,0 5 175 0,0 4 74 16,0 2 2-16,0 3 0 0,1 1 33 0,6 0-32 16,3-1 22-16,2-3 6 15,5-2 7-15,0-4 9 0,1-4-3 0,0-5-6 16,-2-3 3-16,1 0 7 0,-1-6 5 16,-1-2-22-16,-2-5-6 0,1-2-7 15,-4-3-2-15,0-3 12 0,-3-2-26 16,1 0 1-16,-2-3 22 0,0 1-9 15,3 2-4-15,-4 2 10 0,-1 3 3 0,0 6 3 16,0 4 31-16,-3 3 2 16,-1 3-17-16,1 2-44 0,-1 0-127 0,1 5-91 15,1 5 36-15,1 6 182 0,-1 7 0 16,4 7 2-16,1 5 0 0,0 15-1 16,1 11-1-16,0 14-15 0,-4 5 15 15,-2-1-1-15,0-8 1 0,0-8-1 16,4-3-12-16,1-5-15 0,4-6 28 0,-3-8 12 15,-1-9-8-15,2-10 11 0,-4-2-15 16,-2 0-55-16,0 0-30 0,-3-1 0 16,0-5 35-16,-5-4 15 0,-8-2 13 15,0-4 22-15,-6 0 19 0,-1-3 12 16,-2-1-5-16,0-2 14 0,1-5 52 16,1-5 27-16,0-1-8 0,3-3-2 15,1 1 18-15,3-4 0 0,4 1-31 16,3-5-16-16,4-1-12 0,2-3-16 0,9-5-36 15,9-2-14-15,7-2-2 0,10-3-22 16,9 0-135-16,37-19-41 0,-10 10-418 16,-3 2-1147-16</inkml:trace>
  <inkml:trace contextRef="#ctx0" brushRef="#br0" timeOffset="24242.46">29256 2087 1858 0,'0'0'246'0,"0"0"-246"0,0 0 4 0,0 0-1 15,58-27 88-15,-40 16-43 0,3 0 49 16,0-5 13-16,0 0-3 0,0-2-59 16,0-1 20-16,-4 2-13 0,-2-1-55 15,-1 0 39-15,-8 3 44 0,1 0-9 16,-7 3 61-16,0 2 18 0,-10 3-16 16,-2 2-137-16,-9 1-41 0,-8 3 41 15,-3 1 3-15,-6 3 32 0,-1 6 23 16,4 3-23-16,5 3-1 0,5 4-27 15,11 3 6-15,5 3-13 0,9 2 28 0,3 2-9 16,13 2 13-16,8 0 9 16,11-2-3-16,6-2-3 0,5-2 3 15,6-4-7-15,0-4-18 0,1-5 15 0,-7-5-9 16,-3-5-19-16,-4-2-106 0,-4-11-37 16,-3-2 10-16,-4-6 38 0,-4-3 5 0,-2-5 46 15,-1-4 15-15,-2-4 7 16,-3-5 20-16,0-3 0 0,-1-10-14 0,-2-8-6 15,0-2 20-15,-6 5-14 16,-2 16 16-16,-2 16 35 0,-3 9 45 0,0-1-78 16,0 2 59-16,-4 2 47 0,-1 4 13 15,-1 3-121-15,-2 2-25 0,0 0-55 16,-3 3-28-16,1 0-14 0,-2 2 55 16,2 0 10-16,-1 3 41 0,3 3-20 15,-2 0 4-15,1 5-9 0,1 1 41 16,-2 5 22-16,4 4 71 0,0 4 57 15,-1 4-3-15,5 2-13 0,1 5-36 16,1 9 41-16,11 12 28 0,4 11-38 0,4 5-3 16,2-3-29-16,0-7-29 0,-6-8-27 15,-2-2-13-15,-3-2-28 0,-2-12-34 16,-4-10-32-16,-2-10-52 0,-1-2-71 16,-1-2-28-16,0-1-109 0,0-4-170 0,-3-10-188 15,0-4-128-15,2-7-587 0</inkml:trace>
  <inkml:trace contextRef="#ctx0" brushRef="#br0" timeOffset="24462.87">30148 1570 3097 0,'0'0'414'0,"0"0"-325"0,0 0-7 15,0 0-82-15,0 0-215 0,0 0-75 16,0 0 290-16,0 0 174 0,-59 98-72 15,40-29-45-15,2 10 3 0,10-2 35 16,7-4-3-16,3-5-29 0,7-5-25 16,7 0-23-16,1-6 45 0,0-6-25 0,-5-10-35 15,-4-9-10-15,-6-10-103 0,-2-5-16 16,-1 2-112-16,-3 0-167 0,-14-4-343 16,2-5-515-16</inkml:trace>
  <inkml:trace contextRef="#ctx0" brushRef="#br0" timeOffset="25414.81">29773 2038 2895 0,'0'0'384'16,"0"0"-250"-16,0 0-134 0,0 0-32 15,0 0 3-15,61-17 29 0,-27 15 28 16,5 2-6-16,7-2 19 0,13 2-18 0,8-3-20 15,8-1 22-15,-7-1-23 16,-17 0-1-16,-15-2 3 0,-12 1-4 16,2-4-80-16,3-3-38 0,1-3 29 15,-7-2 15-15,-4-2 20 0,-2 1 35 0,-7-1 19 16,-2 1 35-16,-5 2 16 0,-3 1-9 16,0 3-26-16,-3-1 9 0,-7 3 42 15,1 3-60-15,-4 1-7 0,-1 1-35 16,-1 6 35-16,0-2-1 0,2 2-22 0,2 4-41 15,1 5-12-15,3 2 24 16,2 5 52-16,1 5 17 0,4 1 22 0,0 4-1 16,8 3-35-16,5 2 36 0,5 1-10 15,3 0 9-15,4-1-22 0,1-5 6 16,0-4-3-16,1-3 10 0,-4-9-4 16,-3-3 10-16,-1-7 16 0,-2 0 0 15,-1-5-25-15,2-4-5 0,-2-2-21 16,3-4-16-16,-2-2-38 0,1-1 0 0,-3-3 16 15,3 0 3-15,0 0 19 0,-1-3-61 16,3 0-15-16,-3 2-4 0,1 3 70 16,-4 2 26-16,-1 5-16 15,-2 2 16-15,-3 5-42 0,-2 1 39 0,0 2-35 16,-2 1-14-16,1 1-35 0,0 0 13 16,2 3 10-16,-2 1 16 0,-1-1 25 0,-1 1-3 15,0 0 7-15,1-2 3 0,-3 0 16 16,0-2 25-16,-1 0 63 0,1 0 79 15,1 0 45-15,1-2-33 0,1-1-115 16,0-3-48-16,2 2 25 0,-2-4 29 16,0 2-19-16,-3-1 6 0,0-1-9 15,-1 2-35-15,0-2-1 0,-2 3 18 16,-3-2-30-16,-4 4-41 0,0-1 6 0,-5 1 10 16,0 2 25-16,-3 1-4 15,-2 2 4-15,1 5 13 0,1 4 7 0,-1 2-18 16,5 4 37-16,1 2 21 0,4 3-15 15,3 1-20-15,5 2 38 0,3-1-32 16,10 3 1-16,6-1 3 0,5-1 9 0,6-1 9 16,3-3-34-16,5-4-4 15,0-6 3-15,-3-5-18 0,-1-4-135 0,-1-2-25 16,-3-6-11-16,-4-6 18 16,-3-5 68-16,-4-4-11 0,-1-4 96 0,-5-5-23 15,2-3-9-15,-1-4 20 0,-2-4-27 16,1-9-9-16,1-9 48 0,-5-5 16 15,-1 7 45-15,-6 16-7 0,-2 16 33 16,0 13 78-16,0 1 0 0,0 1 34 16,0 4-36-16,0 4-163 0,0 2-6 15,-1 3-265-15,0 10 15 0,-2 6 256 16,0 8 68-16,1 6-15 0,2 8 11 16,0 0-4-16,3 3 28 0,6 7 22 15,4 5-47-15,2 7-25 0,2-1 6 0,-5-6-18 16,-4-14-26-16,-4-14-29 0,-2-8-127 15,-2-4-151-15,0 1-180 0,-3-5-503 0,-2-4-335 16</inkml:trace>
  <inkml:trace contextRef="#ctx0" brushRef="#br0" timeOffset="25539.87">31217 1826 3439 0,'0'0'449'0,"0"0"-308"16,0 0 13-16,0 0-63 0,66-31-20 15,-38 28-49-15,9-2-22 0,4 3-1 16,5 2-30-16,-2 0-63 0,14 0-169 16,-13 0-420-16,-9-2-1890 0</inkml:trace>
  <inkml:trace contextRef="#ctx0" brushRef="#br0" timeOffset="26691.99">22880 3122 2300 0,'0'0'275'0,"0"0"-162"0,0 0 89 15,0-53 1-15,2 45-101 0,-1 2-29 16,3 3-15-16,-3 3-58 0,2 0-147 16,2 11-75-16,1 5 222 0,4 3 99 15,0 8-9-15,1 2-1 0,-1 1 1 16,1 3-17-16,-4 0-29 0,1-2-15 15,-5 0-7-15,-1-5-6 0,0-3 3 16,-1-4-18-16,-1-7 12 0,2-2-10 16,-2-5 13-16,0-4-4 0,0-1 39 0,2 0 54 15,3-7 61-15,6-3-97 16,2-5-69-16,1-5 0 0,4-2 0 0,1-3 1 16,0-1 3-16,2-1 18 15,-1-1-20-15,0 0-1 0,1 3 0 0,0 2 0 16,-2 3 0-16,-3 5 1 0,-6 4-2 15,1 3-1-15,-6 6-21 0,-1 1-6 16,-2 1-108-16,3 3-56 0,-1 5 103 0,0 4 73 16,2 3-7-16,1 4 23 0,-2 0 0 15,0 3 0-15,0-1 0 0,1 0 0 16,-1-2-1-16,-2-4 2 0,-1-2-1 16,0-3 1-16,0-1 0 0,1-4 1 15,-1-1 11-15,-1-1 0 0,0-2 18 16,0-1 61-16,2-4 85 0,2-4-26 15,6-6-89-15,-1-2-61 0,7-5 22 16,-1 0 9-16,2-4-29 0,0 1 21 16,1-1-23-16,-3 5-1 0,0 2 1 0,-2 6 1 15,-6 2 23-15,0 5-25 0,-4 3-22 16,1 2-88-16,1 1-47 0,3 5 84 16,1 4 29-16,4 2 13 0,0 2 18 15,-1 3 13-15,1 1 10 0,-1-1-10 0,-1 1-3 16,-1 1-11-16,-4-3 14 0,1 0 12 15,-2-3-12-15,-2-2 1 0,-2-2 0 16,0-3 12-16,-1-4-11 0,-1 1-2 16,0-2-10-16,0-1-108 0,0 0-88 15,-8-10-197-15,-2 2-777 0,0-6-622 0</inkml:trace>
  <inkml:trace contextRef="#ctx0" brushRef="#br0" timeOffset="26881.47">22699 2824 2639 0,'0'0'1313'0,"0"0"-1109"0,0 0-132 16,0 0 9-16,0 0 6 0,0 0-50 0,0 0-37 16,0 0-59-16,0 0-15 0,0 0-20 15,0 0-43-15,-5-21 61 0,13 31-69 16,9 2-225-16,0 1-720 0,-3-7-1180 0</inkml:trace>
  <inkml:trace contextRef="#ctx0" brushRef="#br0" timeOffset="27641.9">24581 3139 2179 0,'0'0'508'15,"0"0"-438"-15,0 0-70 0,0 0-80 16,0 0 32-16,0 0 48 0,0 0 35 16,0 0 87-16,0 0 132 0,0 0 15 15,45-1-31-15,-20-6-105 0,7-4-76 16,-1-2-32-16,2-3-9 0,-3-1-4 16,-4-2-8-16,-3 2 27 0,-5-3-18 15,-3-2-2-15,-5 1-10 0,-4-1-2 16,-3 3 0-16,-3-2 1 0,-7 2-16 15,-4 1 1-15,-7 5-14 0,-3 3-15 16,-8 4-13-16,-2 5-12 0,-7 1 21 0,-1 4 48 16,0 8 0-16,2 1 26 0,6 4-8 15,3 3-18-15,9 5-19 0,9 1 6 0,7 3 13 16,4 2 9-16,15 5 10 0,9 1 10 16,11 0 25-16,17 5-10 0,17 0-19 15,10-2-3-15,-8-9-6 0,-16-13-16 16,-19-9-166-16,-12-7-165 0,13-2-165 15,-6-4-577-15,0-3-485 0</inkml:trace>
  <inkml:trace contextRef="#ctx0" brushRef="#br0" timeOffset="27831.09">25145 2834 2428 0,'0'0'381'0,"0"0"-195"16,0 0-163-16,0 0-23 0,0 0 0 0,0 0 119 15,72 30 35-15,-39-11 14 0,1 3 16 16,5 3-20-16,1 2-79 0,-1 0 28 16,-3 2-59-16,-4-2-54 0,-5 0 0 15,-4 1-117-15,-7-6-21 0,-2-2-105 0,-5-4-162 16,-5-10-322-16,-1-2-439 0</inkml:trace>
  <inkml:trace contextRef="#ctx0" brushRef="#br0" timeOffset="28001.23">25504 2817 2407 0,'0'0'422'16,"0"0"-69"-16,0 0-171 0,0 0-182 15,0 0-124-15,0 0 43 0,-67 20 81 0,38 2 102 16,-5 4-61-16,-3 6-12 0,-5 2-12 16,0 4-16-16,-3 2-1 0,3 0 2 15,3-2-2-15,5-3-38 0,9-4-147 16,9-2-291-16,7-10-324 0,8-6-1043 15</inkml:trace>
  <inkml:trace contextRef="#ctx0" brushRef="#br0" timeOffset="29517.8">25794 3025 1110 0,'0'0'289'0,"0"0"-243"16,0 0-43-16,0 0 124 0,73-38 0 15,-50 26-20-15,0-3-16 0,-2 0 13 16,-1-1 29-16,-1 0-36 0,-4-1 10 15,-1 1 3-15,-6 0 0 0,-2 1 3 0,-2 2-1 16,-4 0-21-16,-1 0 2 0,-8 1 25 16,-3 4-30-16,-5 0-88 0,-6 5-48 15,-7 2 48-15,-4 1 54 0,-2 6-16 16,-2 3-6-16,-1 3 29 0,5 0-29 16,6 1-4-16,4 3-28 0,8 1 1 15,4 4-1-15,6 2 51 0,6 1 7 16,4 2-8-16,13 1-5 0,5 1-1 15,11-2-3-15,7 0-6 0,6-3-10 0,4-4-3 16,3-4-6-16,1-5 6 0,-5-5-22 16,0-3-15-16,-5-2-79 0,-5-3-68 15,-5-7 13-15,-3-2 5 0,-5-5 16 16,-3-3 71-16,-4-4 28 0,0-3 10 16,-3-2 6-16,0-4-11 0,-3 1 24 15,2 1 2-15,-1 2 21 0,-2 0-21 16,1 8 24-16,-4 5-24 0,1 3 14 0,-4 5-16 15,2 5-29-15,-3 3-106 0,1 0-26 16,-1 5 35-16,2 3 59 0,-2 0 25 16,-2 3 16-16,-1-2-3 0,0-1 25 15,-1 1 4-15,0-2 0 0,0-3 13 16,2-1 16-16,-1-2 46 0,0-1 41 16,1 0 55-16,1-1-11 0,4-3-76 15,0-1-74-15,-1 0-7 0,1-2-2 16,-4 2 18-16,-1 0 1 0,-2 2-20 0,-1-1-13 15,0 2 12-15,0 2-1 0,0-1-41 16,0 1-43-16,0 0-27 0,0 0-22 16,-2 0 51-16,-1 0 49 0,0 0 35 15,-1 1 2-15,3-1-1 0,0 0 0 16,1 0 22-16,0 0 25 0,0 0 62 16,0 0 41-16,0 0-4 0,0-3-80 0,0 2-67 15,0-3-9-15,0-1 6 0,0 1 3 16,-1 0-26-16,-2-2 25 0,0 0-15 15,-2-1 13-15,-3 1 3 0,1 0-13 16,-6 0 7-16,0-2 5 0,-5 1 1 16,-1 2 1-16,-3 1 37 0,-2 1 26 15,3 1 6-15,-1 2-3 0,4 0-39 0,3 5-28 16,1 2-22-16,5 4 6 0,-1 2 16 16,3 5 34-16,1 0 10 0,4 6-18 15,2 0 9-15,0 1-10 0,5 4 10 16,6-1-13-16,5 0 1 0,5-1-4 15,5-1 12-15,6-4-6 0,3-3-6 16,3-2-1-16,-1-4-18 0,-1-6-107 16,-3-4-78-16,-5-3-25 0,-4-9 11 0,0-3 122 15,-4-2 35-15,-3-6 42 16,0-2 16-16,0-2-2 0,-4-3-14 0,-3-4-36 16,3 2 36-16,-5-2 13 0,1 4 6 15,-4 2 20-15,-1 4 86 0,-2 4 41 16,-1 3-19-16,0 6-4 0,-1 4 16 15,0 1-42-15,0 3-117 0,0 0-67 16,0 0-91-16,0 7-52 0,-3 1 172 0,-3 5 38 16,1 3 60-16,-1 5-6 0,2 1 16 15,2 3 0-15,2 1-10 0,0 1 13 16,2 2-28-16,7-2-8 0,2-1-15 16,3-2-6-16,2-2-3 0,0-4 0 15,3-4-12-15,-1-7-2 0,0-1-48 16,-1-6 2-16,-1 0 9 0,-3-9 3 15,1-1-22-15,-2-6 19 0,-2-1 13 16,-3-5 25-16,-1-2 18 0,-2-1-18 16,-1-3 25-16,0 1-6 0,0-1-16 15,3 1 38-15,-3 4-6 0,1 2 16 16,-2 4 12-16,0 5 9 0,0 2 13 0,0 5 0 16,0 3-16-16,-2 2-69 0,0 0-95 15,1 0-47-15,1 5-37 0,1 7 118 0,2 0 61 16,1 7 13-16,3 5 22 0,0 0-7 15,5 3-2-15,0 0-24 0,2 0 1 16,3-2 10-16,3-2 2 0,2-2 7 16,-1-4 0-16,-1-4-9 0,2-4-13 15,-3-6-44-15,1-3-95 0,-3 0-29 16,1-8-23-16,-6-5 5 0,-3-3 61 16,-1-4 77-16,-4-3 48 0,-1-6 0 15,1 0 1-15,-4-6-2 0,0-5 2 16,-1-10 57-16,0-12-55 0,-1-9 39 0,0 2 9 15,0 16 23-15,0 17 79 0,0 19 54 16,0 5 37-16,0 1-93 16,0 5 41-16,0-1-23 0,0 7-169 0,0 3-191 15,0 8-124-15,0 8 315 0,0 8 47 16,2 7 32-16,2 12 6 0,7 14 3 0,5 12-34 16,-1 3-23-16,4-6-12 0,-2-9-18 15,-6-17 2-15,-3-7-3 0,-5-12-148 16,-3-2-167-16,0 0-165 0,-2-2-111 15,-11-2-215-15,0-10-516 0</inkml:trace>
  <inkml:trace contextRef="#ctx0" brushRef="#br0" timeOffset="29711.81">27355 2924 973 0,'0'0'719'0,"0"0"-329"16,42-48 14-16,-23 34-88 0,1 1-33 15,0 3-31-15,0 3-55 0,-2 0 28 0,-1 2-33 16,0 4-31-16,-1 1-71 0,-1 0-90 15,1 6 0-15,2 5 0 16,-1 2 0-16,-1 4-19 0,-1 2 17 0,0 1-13 16,1 0 13-16,-4 1-2 0,-3-2-125 15,-5-3-100-15,-2-1-195 0,-4-5-349 16,-3-4-663-16</inkml:trace>
  <inkml:trace contextRef="#ctx0" brushRef="#br0" timeOffset="29838.83">27697 2694 2508 0,'0'0'355'0,"0"0"-118"16,0 0-77-16,0 0-103 0,0 0-57 15,0 0-48-15,0 0-230 0,0 0 21 16,0 0 57-16,0 0-448 0,0 0-887 0</inkml:trace>
  <inkml:trace contextRef="#ctx0" brushRef="#br0" timeOffset="30407.6">27956 2844 1327 0,'0'0'1377'0,"0"0"-1171"0,0 0-91 16,0 0-9-16,0 0-13 0,-62-17-17 15,46 24 10-15,1 1-16 0,4 6-19 16,-2 1-22-16,6 2-14 0,3 2 36 15,3 2-23-15,1 1 1 0,5 3-13 16,5-2 3-16,5 0-1 0,2-1-18 0,3-2-19 16,-1-3-121-16,-3-6-53 0,-3-4-28 15,-1-3-32-15,-6-4 47 0,-2-2 146 16,-3-7 59-16,-1-3-27 0,0-4 28 16,0-3 16-16,-1 0 26 0,1-4 71 15,0-2 19-15,1 0-23 0,6 1-74 16,1 1 80-16,2 3 102 0,0 6-58 15,5 2-67-15,0 2-92 0,2 5-41 16,3 2-19-16,-1 3-17 0,2 0 30 0,-1 1 12 16,-3 5 0-16,1 5-20 0,-5 1-2 15,-1 5 28-15,1 0 29 0,-4 4-2 16,1-1-1-16,-6-3-29 0,-1 2 32 16,-3-3-16-16,0-1 16 0,-3-3 0 0,-1-3 1 15,-1-3 2-15,-1-1 16 0,3-3 13 16,1-2 7-16,1 0 50 0,0-3 86 15,1-3-45-15,0-5-45 0,3 0-22 16,7-2-63-16,3-2 19 0,3-2-12 16,5-1 18-16,1 2 54 0,1-2-48 15,-2 4 19-15,-1 1 13 0,-4 6 13 16,-2 3-11-16,-4 4-46 0,2 0-19 16,-2 7-103-16,2 5 87 0,1 5 16 15,-3 3 22-15,1 0 13 0,-2 3-34 16,1 2-1-16,-1-2 0 0,1 1-183 0,8-1-287 15,-1-7-797-15,0-7-954 0</inkml:trace>
  <inkml:trace contextRef="#ctx0" brushRef="#br0" timeOffset="31007.93">28891 2617 1380 0,'0'0'416'16,"0"0"-117"-16,0 0-14 0,0 0 22 16,9-46-92-16,-5 36 3 0,-2 0-61 15,1 0 27-15,0 1-3 0,1-1 2 16,0 1-42-16,3-1-42 0,0 2-49 15,4 1-19-15,1 0-31 0,5 0-78 16,5 2 5-16,6 2 13 0,5 1-18 16,3 2 11-16,3 5 4 0,-2 3 7 15,-3 3 24-15,-1 2 19 0,-6-1-15 16,-4 5-13-16,-6 0-32 0,-4 2 9 0,-8 2 26 16,-5 1 6-16,0 0 13 0,-9 0 6 15,-4 2 15-15,-3-2-2 0,-1 0 13 16,2 2-12-16,-3 0-1 0,1-1 2 15,2 0 8-15,0 1-8 0,4-1-2 16,-1 0 1-16,3 1 59 0,0-2 23 0,3 1-35 16,0 0-13-16,-2 0-13 0,3-2-19 15,2 2 22-15,-1 0-9 0,2-3 19 16,2 1-13-16,0-2 3 0,4 1-24 16,3-1 34-16,5 0-16 0,-1 1 12 15,4-2-31-15,-1 1-66 0,1 2-356 16,-5-4-825-16,-7-5-827 0</inkml:trace>
  <inkml:trace contextRef="#ctx0" brushRef="#br0" timeOffset="31254.85">29091 3684 7 0,'0'0'1358'0,"0"0"-1264"0,0 0 101 16,0 0-13-16,0 0 398 0,0 0 64 16,0 0-159-16,0 0-292 0,0 0-48 15,0 0-1-15,44-40 35 0,-37 27-57 16,1 3-64-16,-3-2-23 0,0 4-23 16,-3 2-11-16,0 0-1 0,-1 4-3 15,-1 1-37-15,0 1-66 0,0 0-59 16,0 3-99-16,0 3-163 0,-2-1-281 15,1-3-955-15</inkml:trace>
  <inkml:trace contextRef="#ctx0" brushRef="#br0" timeOffset="38527.55">2457 5419 1261 0,'0'0'248'0,"0"0"-95"0,0 0 58 16,0 0-49-16,0 0-6 0,0 0-27 16,0 0-41-16,0 0 2 0,0 0-9 15,-41-38-39-15,41 37 0 0,0 1 9 16,0 0-9-16,0 0-16 0,1 0-26 0,2 0-11 16,-3 1-34-16,0 0-32 0,0 2-33 15,-2 0 17-15,-6 2 93 0,-2 4 3 16,-8 1 19-16,-3 3-21 0,-5 3 32 15,-1-1-20-15,-1 2-10 0,-1 0-1 16,3 0 11-16,1-1-12 0,2 1 12 0,1-3-13 16,1 1 6-16,2-1-6 0,-1-1 17 15,0 1 21-15,1-1 14 0,-1 0-29 16,-1 1 5-16,-1 2-8 0,-3 1-19 16,-1 2 21-16,0 5-18 0,-2 0-4 15,1 3-4-15,4 0 2 0,0-1 0 16,4 0-20-16,4-3-1 0,7-2-6 15,4-1 0-15,4-3 13 0,0-1-23 16,5-3 23-16,5 0 16 0,4 0 0 0,3-1 29 16,2 0-29-16,2 3 52 0,2-1-49 15,1 3 3-15,0 0-6 0,2 6-25 16,-1 0 24-16,-2 6 1 0,-1 1 0 16,-2 3 0-16,-1 3-11 0,0-1 11 15,-2 1 37-15,1-5-37 0,-2-4-12 16,1 0 8-16,-1-6 4 0,-2 0 1 0,-4-4 3 15,-2-1-4-15,-5-1-3 0,-3 1 3 16,-1 1 17-16,-10 4 15 0,-4 3 19 16,-6 2-19-16,-4 3 7 0,-4 4-4 15,-5 4-6-15,-2 1 23 0,-1 3 28 16,0 2-6-16,-4 7-30 0,3-6 20 16,2-1-6-16,-3-2-4 0,9-6-25 15,-5 2-10-15,-1-3 6 0,2-1-23 16,3-3 2-16,-2-3-2 0,3-1 14 0,-1-1-4 15,2-1-8-15,-1-1-4 0,3 0-3 16,2-2 2-16,3-1-11 0,4-2-7 16,2-3-1-16,7-5-5 0,2-2 0 15,4-2-36-15,2-5-48 0,1-1 42 16,0 0 13-16,0 0 12 0,3 0 42 16,1 0 44-16,2-1 20 0,0-1 3 15,1-2-16-15,2 1-19 0,-3-1-13 0,-1 3-19 16,1-2-13-16,-1 3-18 0,-1-1 2 15,2 1 3-15,3-1 6 0,0-1 20 16,6 0 16-16,2-1 6 0,2 0 7 16,3 1-10-16,0-2-18 0,3 0 0 15,0 0 0-15,2-1 2 0,-3 2-3 0,-2 1-3 16,-4 1-35-16,0 1-13 0,-3 1-3 16,1 2 22-16,0 4 16 0,2 1 12 15,1 1 4-15,1 0 0 0,1 2 13 16,1-1-13-16,-2 1-11 0,1-1 11 15,0 0 14-15,-1-1-14 0,0 0-16 16,-3-1 5-16,1 2 10 0,-4-1-2 16,-1 1-16-16,-2 2-23 0,-2 2 14 15,-4 3 4-15,1 3 24 0,-4 2 19 16,-1 4-3-16,-1 1-12 0,0 0 8 0,0 3-11 16,-1-1 2-16,0-2-3 0,0 0 0 15,-2 0-4-15,3-3-8 0,-1 2-2 16,0 1 14-16,-1 0 22 0,-2 2 1 15,0 0-20-15,-1 0 0 0,-2 0 10 0,2 0-10 16,-1-1 23-16,0 1-25 0,2-2 0 16,0 0 0-16,2 2-1 0,0 1-19 15,-1-1 19-15,1 0 12 0,-2 2-9 16,1 0 13-16,-1 0 3 0,0 2-19 16,-1-1 16-16,-1 1-13 0,2-2 23 15,1 1-24-15,-1-1 14 0,1 1 19 16,-3-1-9-16,2 0 2 0,1 1-25 15,-1-1 23-15,0 0-26 0,-3 0 16 16,3 1-13-16,-2 0 7 0,0 0-7 0,2 0 7 16,1 1-10-16,0 1-3 0,0 0 2 15,0 0 2-15,-3 0 9 0,3 0-8 16,-1-3-1-16,2 0 31 0,0-6 22 16,0 0 0-16,0-2-19 0,-1-3-3 15,2 1-29-15,0-2 23 0,0 1-24 0,1 1 10 16,0-1-12-16,0-1-1 0,1-2 1 15,4 2 0-15,0-1 16 0,1 1 19 16,5 2-7-16,-2 1-24 0,4 3-2 16,3 1 23-16,-1 3-23 0,3 0-2 15,1 0-20-15,0 0 20 0,1 0 0 16,1-4-2-16,0-1-58 0,1-3 12 16,-1-2 36-16,-1-4 12 0,0 1-13 15,-2-3 13-15,-1-3 3 0,0 0-3 16,-5-1 1-16,2-1-1 0,-1 1-1 15,-2-1-1-15,2 1 2 0,-3-1 1 16,3 1 21-16,-1-2-6 0,-3 1 0 0,3-3-15 16,-4 1 15-16,-2-3-4 0,1 0-8 15,-1-1 11-15,-4 0 11 0,1 0-10 16,-2 0 6-16,0-1 0 0,0-1 9 0,-1 0 7 16,0 0 0-16,1 0-3 15,-1 0-1-15,0 0-5 0,0 0-17 0,0 2-11 16,0-2-1-16,0 0-3 0,0 0-25 15,0 0-7-15,0 0-81 0,0 0-287 16,-4 1-303-16,-1-1-1356 0,13-3 1501 0</inkml:trace>
  <inkml:trace contextRef="#ctx0" brushRef="#br0" timeOffset="40741.35">16430 7648 1646 0,'0'0'344'15,"0"0"-185"-15,0 0-39 0,0 0 25 0,0 0-6 16,0 0-16-16,0 0-36 0,0 0 9 16,0 0-9-16,-16-8-20 0,16 8-22 15,0 0-16-15,-1 0-3 0,1-2-1 16,0 2-2-16,-1 0 12 0,-1 0 29 15,0 0 22-15,-3 0 32 0,0 0 24 16,2 0-12-16,0 0-4 0,0 0-10 16,1 0-5-16,1 0-24 0,0 0-28 0,1 0-28 15,-1 0-12-15,1 0-19 0,0 0-2 16,0 0-23-16,0 2-3 0,0-2-9 16,0 0-1-16,0 0 4 0,0 0 6 15,4 2 6-15,7-1 22 0,11-1 36 16,11 2 27-16,22-2-16 0,20 0-19 15,23-5-28-15,5 3-2 0,-5 0-2 0,-13 2-17 16,-12 2 5-16,-6 2 14 0,-5 1-1 16,-12 0-22-16,-11-3 12 0,-11 1 13 15,-5-3 1-15,6 0 0 0,-1 0 1 16,2 0 10-16,-2-1-9 0,-5-1 16 16,-3-2 3-16,-2 1-7 0,-2-1 4 15,-4 1-16-15,0-1 13 0,-3 1 5 16,-1 1-8-16,-4 0 5 0,-2 1 4 0,-2 1 0 15,1 0-7-15,-1-1-12 16,0 1-3-16,0 0-12 0,0 0-7 0,0 0-12 16,0 0-3-16,0 0-3 0,0 0-1 15,0 0 7-15,0 0 6 0,0 0 7 16,0 0 15-16,0 0 0 0,0 0-25 0,-1 0-208 16,-4 0-152-16,-11 0-258 0,1-2-525 15,0 0-495-15,67 6 1666 0</inkml:trace>
  <inkml:trace contextRef="#ctx0" brushRef="#br0" timeOffset="41223.32">17363 7481 1727 0,'0'0'321'15,"0"0"-87"-15,0 0-11 0,0 0 54 16,0 0-1-16,0 0-84 0,0 0-42 16,0 0 9-16,0 0 5 0,0 0-19 15,0 0-44-15,-24-29-45 0,24 29-47 0,0 0-9 16,0 0-43-16,1 0-20 16,6 1-3-16,6 3 28 0,2 2 16 0,7 1 19 15,6 4 0-15,2 0 0 0,5 4-13 16,1 2 16-16,1 0-2 0,-2 1 2 15,0 0-13-15,-4 1 11 0,-3-1-14 16,-6 1 1-16,-3-3 2 0,-4-1 10 16,-6-2 3-16,0-2-1 0,-4-3-1 15,-1-1-11-15,-3-2 12 0,-1 0-18 16,0-1 19-16,0 1 1 0,-1 0 12 16,-5 0 6-16,-2 2 0 0,-1 0 3 0,-4 1-19 15,1 2 9-15,-5 1-11 0,0-1-1 16,-3 3 2-16,1-1-2 0,0 2-3 15,0-2-9-15,6 2 12 0,-2-3 11 16,4 2-8-16,4-2 16 0,2-4-19 16,-1-2 1-16,3 0 1 0,1-1-2 0,1-2 1 15,0 1 2-15,1 0 0 0,0 0 9 16,-1-1-12-16,1 0-9 0,-1 0-215 16,-4-2-200-16,-2 0-264 0,1-5-1102 0</inkml:trace>
  <inkml:trace contextRef="#ctx0" brushRef="#br0" timeOffset="44854.94">12259 4647 1725 0,'0'0'269'16,"0"0"-136"-16,0 0 87 0,0 0-13 0,0 0-20 15,0 0-26-15,0 0 16 0,0 0 18 16,-24-44-27-16,22 40-15 0,2 1-33 15,-1-1-23-15,1 1-24 0,0 0-17 16,0 1-18-16,0 2-10 0,0-2 4 16,0 2-6-16,0 0-8 0,0-1-18 15,0 0-13-15,0 1-38 0,0 0-46 16,0 2-51-16,3 3-29 0,3 8 148 16,0 4 29-16,5 4 54 0,-1 4-10 15,4 5 7-15,-2 2-7 0,2 3 32 16,2 0-45-16,-1 1-6 0,-1 0-22 0,1-3 23 15,-1-1 24-15,-4-2-25 0,2-4-3 16,-4-3-10-16,0-5-9 0,-4-2 20 16,0-6-20-16,-3-2 16 0,2-5-6 15,-3-3 12-15,1 0 22 0,-1 0 27 16,1 0 29-16,1-5 46 0,4-7-29 0,1-5-58 16,6-10-44-16,1-4 4 15,8-15-10-15,8-15-11 0,7-14 2 0,1 0 31 16,-3 4-16-16,-3 16-17 0,-10 19-1 15,-6 11-2-15,-7 8 2 0,0 5 3 16,-3-1 10-16,1 2-12 0,0 0-1 16,-4 3-3-16,-2 4 1 0,-1 3-23 15,0 1-30-15,0 0-53 0,0 0-31 0,-4 7-22 16,-4 3 55-16,0 3-51 0,-1 4-126 16,2 1-295-16,7 6-233 0,0-7-551 15</inkml:trace>
  <inkml:trace contextRef="#ctx0" brushRef="#br0" timeOffset="45521.83">13066 4570 1237 0,'0'0'289'0,"0"0"-107"0,0 0 78 16,0 0 16-16,0 0 15 0,0 0-59 15,6-52-1-15,-6 45 6 0,0 1-36 16,0 0-17-16,0 2-61 0,0-2-16 0,0 2-9 16,-1 1-23-16,1-1-24 0,-1-2-7 15,-3 1 3-15,3-1 2 0,0 3 4 16,1-2 6-16,-1 2 10 0,0-1-10 15,0 1-10-15,1 1-18 0,-1 0-6 16,0-1-4-16,1 3-2 0,0 0-1 16,0 0-4-16,0 0-14 0,-1 0-28 15,1 0-18-15,0 0-25 0,0 0-44 16,0 3-37-16,0 7 14 0,2 2 97 16,2 7 28-16,3 3 13 0,0 5 0 15,-1 4 19-15,5 4-18 0,-2 0 1 0,3 5 0 16,-2 0 49-16,2 0 5 0,-2 1-15 15,2-4-22-15,-3-1-4 0,1-4 19 16,-2-4-2-16,1-4 5 0,-3-3 0 16,-2-2-6-16,-1-4 16 0,1-4-20 15,-2-4 7-15,-1-1-12 0,0-4-3 16,-1 1-1-16,0-3-3 0,0 0 10 0,0 0 18 16,0 0 13-16,1 2-4 0,-1-2 3 15,0 0-3-15,0-5-15 0,0 2-37 16,0-6-141-16,0-5-236 0,0-1-208 15,-3-2-1105-15</inkml:trace>
  <inkml:trace contextRef="#ctx0" brushRef="#br0" timeOffset="47571.96">23264 4466 1448 0,'0'0'208'15,"0"0"-91"-15,0 0 43 0,0 0 24 16,-21-50 43-16,14 39-23 0,1-1-1 16,1 0 22-16,1 2 15 0,-1-2-55 15,0-1-36-15,2-1-25 0,-1 2 11 16,3-2-25-16,0 3 0 0,0 0-21 15,0 1-14-15,1 3-7 0,0 2-12 16,0 1-3-16,0 3-13 0,0 1-34 16,0 0-6-16,0 0-55 0,0 0-60 0,0 5-63 15,2 5 58-15,1 5 104 0,6 4 13 16,-1 5-14-16,3 7 17 16,1 1 1-16,3 5-1 0,0 1 0 15,-3 1-3-15,3 0-22 0,-3 1 12 0,-2-1 1 16,-2-3-10-16,2-4 22 0,-4-1 1 0,2-4 0 15,-1-4-1-15,-3-5 3 0,0-1 0 16,1-8 10-16,-3-3 2 0,-1-5 26 16,0-1 41-16,0 0 41 0,0 0 30 15,2-4 42-15,5-8-13 0,3-5-123 16,3-3-31-16,5-9-28 0,3-5 0 16,6-12 16-16,8-14-13 0,5-15 18 15,1 0-8-15,-5 7-12 0,-11 18-1 16,-11 19 0-16,-5 11 11 0,-3 4-9 15,-2 1-2-15,-2 1 0 0,0 1-3 16,-2 7-22-16,-1 2-2 0,0 2-19 16,0 2-62-16,0 0-146 0,-4 3-112 0,-1 5 35 15,-4 5-168-15,4 4-235 0,0-1-460 16</inkml:trace>
  <inkml:trace contextRef="#ctx0" brushRef="#br0" timeOffset="48054.94">23872 4291 2583 0,'0'0'377'0,"0"0"-201"0,0 0 124 15,0 0-100-15,0 0-102 0,45-50-23 0,-32 45-37 16,2 4-10-16,-1 1-9 0,5 3-19 16,1 6 0-16,0 4 4 0,0 5 27 15,-3 5-3-15,-2 4-27 0,-7 2-1 16,-6 5-12-16,-2 1-10 0,-9 3-10 16,-10 0 17-16,-5 1-17 0,-6-1 13 0,-3-4 19 15,0 0-12-15,0-6 12 0,6-3 0 16,5-5 40-16,4-6 23 0,9-5-25 15,3-3 6-15,5-4-28 0,1-2 25 16,8 0 9-16,7 0 31 0,15 0 10 16,19-6-35-16,23-5-26 0,15-1-30 15,4 1-3-15,-10 2-13 0,-15 2 15 16,-19 3 0-16,-9-1 0 0,-11 1-10 16,-5 0 10-16,4 2 1 0,-2 0 1 15,-2-1 0-15,-6 2 2 0,-7-1 25 16,-3 1-4-16,-2 0 14 0,-4 1-1 0,1 0 6 15,-1-1 3-15,0-1 1 0,0 0-41 16,-3-2-6-16,-4-1-46 0,-2 0-32 16,-5 0-11-16,-3 1-198 0,-14-4-176 15,1 1-782-15,4-3-1121 0</inkml:trace>
  <inkml:trace contextRef="#ctx0" brushRef="#br0" timeOffset="61384.52">10394 11650 2300 0,'0'0'284'0,"0"0"-55"0,0 0-4 16,-19-57 37-16,15 44 21 0,1-2-122 15,-1 3-38-15,3-1-16 0,1 2-35 0,0 0 1 16,0 2 2-16,0 0-19 0,3 2-22 16,0 1-15-16,-1 1-16 0,0 3 15 15,-2 0-18-15,1 2-15 0,0 0-91 16,1 7-73-16,1 5 91 0,2 8 48 15,1 5 40-15,-1 8 2 0,1 14 51 16,1 11-3-16,-3-4 11 0,0-5-11 16,0-9 21-16,4-9-46 0,-2 2-12 15,1 1-1-15,3-5-9 0,-1-4 19 0,1-6 0 16,-2-3 3-16,-2-5 0 0,2-5-1 16,-5 0-2-16,-1-4 9 0,0-2 13 15,1 0 33-15,3-6 43 0,0-5 144 16,5-9-114-16,2-5-95 0,4-5-21 15,1-8-13-15,5-12-6 0,5-11-6 16,6-10-6-16,-1 0-6 0,-6 16 3 0,-8 16-15 16,-8 16 12-16,2 2 3 0,-1 0 2 15,-1-1-2-15,3-1-26 0,-4 4 1 16,-2 5 13-16,-1 2 9 0,-5 6-30 16,0 2-4-16,-1 3-18 0,0 1-101 15,-1 0-94-15,0 1-137 0,-1 6-180 16,-9 7-28-16,0 0-384 0,2 0-674 0</inkml:trace>
  <inkml:trace contextRef="#ctx0" brushRef="#br0" timeOffset="62119.55">11119 11500 1794 0,'0'0'250'0,"0"0"-78"15,0 0-7-15,0 0 64 0,0 0 48 16,0 0-20-16,0 0-34 0,0 0-29 0,-43-49-45 16,47 41-64-16,3-3-85 0,7-2-10 15,0 1 10-15,5-1-3 0,2 2 1 16,4 0 1-16,0 3 1 0,0 1-1 15,-2 1-2-15,-1 5-32 0,-1 1-3 16,-2 4-12-16,-3 6 15 0,-1 5 35 16,-6 5 20-16,-2 3-18 0,-6 3 0 15,-1 2-2-15,-10 3-3 0,-6-2-10 16,-2 0 12-16,-4-1-2 0,-1-4 0 16,1-5 3-16,0-3 1 0,2-3 0 15,4-3 12-15,3-4 6 0,1-3 6 16,5-1 13-16,-1-2 28 0,4-2 28 15,2-3-12-15,2-3-35 0,0-2-47 0,7-1-3 16,7-4-28-16,5 2-1 0,3-1-2 16,6 2-7-16,4 2 3 0,2 2 7 0,1 2 9 15,-1 6-10-15,0 0 1 0,-4 5-7 16,-1 4-13-16,-4 6 3 0,-4 2 7 16,-2 4 10-16,-8 2-1 0,-1 4 19 15,-8 1 13-15,-2 1 0 0,-6 0 15 16,-6 0-14-16,-5-3 1 0,-3-1 1 15,-3-3 13-15,-3-3 0 0,-4-1 3 16,1-5 3-16,-2 0 19 0,1-6-3 16,-2 0 0-16,4-3 3 0,-1-4 13 15,0 0 25-15,5-4 9 0,-1-3-25 16,2 0-20-16,2 0-13 0,4-3-18 0,2 5-11 16,2-1-1-16,6 2-22 0,0 1-10 15,0 2-31-15,2 1-66 0,-3 2-396 16,-3 4-557-16,3-2-988 0</inkml:trace>
  <inkml:trace contextRef="#ctx0" brushRef="#br0" timeOffset="73217.81">7759 15956 1039 0,'0'0'244'0,"0"0"-65"16,0 0-117-16,0 0 16 0,0 0 0 15,0 0 3-15,0 0 23 0,0 0-6 0,0 0-14 16,-25-41-29-16,25 37-9 0,0 1-44 15,0-1 30-15,0 2 49 0,2 1 36 16,-1 1 12-16,0 0-19 0,-1 0-26 16,0 0-30-16,0-1-9 0,0 1-9 15,0 0-1-15,0 0-9 0,0 0-4 16,0 0-6-16,0 0 1 0,0 0-14 16,0 0-1-16,0 0 1 0,0 0 16 15,0 0 1-15,-1 0 8 0,0 0 8 16,-1 0 15-16,1 0-3 0,-2-1-7 0,-2 0-18 15,-2-1-22-15,2 2 0 16,0-1 12-16,-2 0-13 0,2 1 0 0,-1 0-13 16,1 0 10-16,-2 0-20 0,0 0 4 15,-4 1 0-15,1 2-3 0,-6 4-10 16,-1 1 13-16,-3 1 6 0,-1 2 13 0,-3 4 1 16,-2 3 0-16,-3 4 24 0,1 2 11 15,-1 2-1-15,-2 6 0 0,2 4 22 16,0 3 1-16,3 3 18 0,3 1-25 15,-1 8 38-15,3 9 9 0,5 7-35 16,4 2-41-16,12-6 4 0,3-17-23 16,9-15 13-16,2-7 15 0,5-3-9 15,6 2 25-15,6-1 16 0,7 2-35 16,2-5 1-16,0-3-8 0,-1-3-8 16,-3-5 0-16,-7-1 3 0,-5 0-14 15,-6-4-2-15,-5 1 0 0,-7-4-1 0,-3 1 1 16,-2-1 13-16,-1 0 28 0,0 0-4 15,0 0-6-15,0 0-18 0,0 0-1 16,-1 0-9-16,0 0 0 0,1 0 16 16,-1-1-7-16,1 1-12 0,0 0 0 15,-1 0-12-15,1 0-4 0,0-2-93 16,0 0-42-16,0-2-72 0,2-2-66 0,-2-1-152 16,-3-7-310-16,-3 1-664 0,15 62 582 15</inkml:trace>
  <inkml:trace contextRef="#ctx0" brushRef="#br0" timeOffset="73633.95">7234 16927 1521 0,'0'0'289'0,"0"0"-68"0,0 0-143 0,0 0 142 16,0 0 45-16,0 0-88 0,0 0-54 16,0 0-5-16,0 0-21 15,0 0-43-15,0 0-54 0,-2-19-31 0,7 19 31 16,3 0 0-16,1 2 64 0,6 0 9 16,5 1 1-16,3 2-11 0,6-1 23 15,1 1-35-15,5-2 6 0,2-1-3 16,4 0-35-16,-1-2 19 0,-1 0-4 15,-4 1-15-15,-2 1 6 0,-6-2-24 16,-5 2 2-16,-5 0-3 0,-5-1 0 16,-7 1-3-16,-2-1 1 0,-1 0 2 15,-2-1 11-15,0 0 23 0,0 0 17 0,0 0 18 16,0-2 9-16,-2-3 48 0,0-5-51 16,1-6-56-16,1-4-18 0,0-9-1 15,2-4-2-15,3-6-14 0,3 0-9 16,-3-4-9-16,0 1-63 0,-3-20-338 15,-2 9-790-15,0 4-1164 0</inkml:trace>
  <inkml:trace contextRef="#ctx0" brushRef="#br0" timeOffset="74305.62">7498 15841 1246 0,'0'0'303'15,"0"0"-222"-15,0 0-9 0,0 0-23 16,0 0 61-16,0 0 85 0,0 0 12 16,0 0-6-16,0 0-40 0,0 0-70 0,-18-32-27 15,18 31-6-15,0 0 6 0,0 1 4 16,0 0-1-16,0-3 0 0,0 3 0 15,0 0-12-15,0 0-17 0,0-2-9 16,2 0-13-16,5 0-13 0,0-2 10 16,4 2-12-16,4-2-1 0,1 2-3 15,5-1-10-15,5-1 12 0,0 2-1 16,1 0-2-16,2 2-12 0,-3 0 13 16,-1 0-16-16,-3 0 17 0,-2 0-20 15,-5 2-4-15,-1 3 7 0,-6-3 16 0,1 1-17 16,-4-2 20-16,-1 1 0 0,0-1 3 15,-2 0 16-15,0-1 0 0,-1 0 10 16,1 0-4-16,-1 0 7 0,-1 0 6 0,0 0 7 16,0 0 6-16,0 0 16 0,0 0 15 15,0 0 16-15,0 0-13 0,0 0-44 16,0 0-22-16,0 0-19 0,0 0-3 16,0 0-16-16,0 0-16 0,0 2-9 15,1 0-22-15,1 3-7 0,0 3 67 16,0 4 6-16,-2 7 50 0,0 8-18 15,-3 7-3-15,-10 17-27 0,-8 22-1 16,-9 25-1-16,-8 12-111 0,5-22-341 16,4-19-988-16</inkml:trace>
  <inkml:trace contextRef="#ctx0" brushRef="#br0" timeOffset="80366.63">22625 11680 1045 0,'0'0'492'16,"0"0"-248"-16,0 0 6 0,0 0 48 15,0 0-39-15,20-50-34 0,-17 41-6 16,-1-1-5-16,1 3-13 0,-2-1-18 16,1 4-25-16,0-2-44 0,-1 2-27 15,2 0 2-15,0-1 5 0,-2 3-13 16,0-2-25-16,0 2-6 0,0 2-26 16,0 0-24-16,0 0-48 0,2 3-64 0,0 5 0 15,1 5 112-15,3 5 95 16,-1 5 11-16,0 4-13 0,0 4-19 0,-1 2-3 15,-1 1-18-15,1-1-16 0,4 0-6 16,-3 0-13-16,1-4-17 0,4-2-1 16,-2-4 1-16,2-4 12 0,-1-4 5 0,0-3-15 15,-4-4 19-15,1-4-1 0,-4-1 16 16,-1-3 0-16,0 0 15 0,-1 0 18 16,0 0 278-16,1-4-111 0,1-5-140 15,3-3-64-15,0-5-15 0,0-2-16 16,4-6 13-16,-1-6-2 0,8-8 2 15,3-13-3-15,7-8-12 0,1 5 0 16,-5 12-15-16,-9 13-3 0,-1 10 2 16,-1 0 15-16,-2 0 0 0,3 3-14 0,-7 5 3 15,-1 6 9-15,-3 3-18 0,1 0-6 16,-3 2-19-16,0 1-39 0,0 0-100 16,-3 0-65-16,-1 4-56 0,-1 5-155 15,-2 1-141-15,-4 6-208 0,5-4-406 16,2-2-448-16</inkml:trace>
  <inkml:trace contextRef="#ctx0" brushRef="#br0" timeOffset="80765.97">23365 11490 2568 0,'0'0'332'0,"0"0"-197"0,0 0 41 16,0 0-20-16,0 0-29 0,0 0-10 16,0 0 10-16,0 0-108 0,0 0-19 0,0 0 0 15,35-12 75-15,-36 31 39 0,-8 7-24 16,-3 4-20-16,-4 1-17 0,-5 6-6 16,-3 1-6-16,-4 0-1 0,0 1-21 15,0-2-17-15,0-5 9 0,6-4-11 16,4-6-2-16,6-5 0 0,2-5 1 0,6-3 1 15,2-4 1-15,2-2 15 0,0 0 2 16,2-2 29-16,6-1 5 0,6 0-5 16,6 0-10-16,4-1-22 0,9-2-15 15,1-1-2-15,2 1-16 0,1-1 15 16,-2 1-13-16,-2 0-2 0,-2 0-19 16,-5-1-16-16,-2 2-9 0,-5-2-28 15,-4 0-54-15,-4 2-92 0,-2-2-114 16,-6 1-203-16,-3-5-411 0,0 2-278 15,-1 0 483-15</inkml:trace>
  <inkml:trace contextRef="#ctx0" brushRef="#br0" timeOffset="80971">23476 11729 1846 0,'0'0'383'16,"0"0"-28"-16,0 0-26 0,0 0-6 16,0 0-84-16,3-51-33 0,0 44-7 0,-1 3 6 15,0-1 19-15,-1 4-78 0,0 1-60 16,0 0-86-16,1 3-47 0,0 4 47 15,2 5 59-15,-2 3 30 0,0 6-6 16,-1 2 0-16,-1 0-12 0,0 4-4 16,0 2-27-16,0 2-19 0,0 3-19 15,0 1-1-15,0 2-1 0,0-1-1 16,0 2-1-16,5-1-163 0,-2-1-195 16,1 5-391-16,-2-12-817 0,-2-9-595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50:13.8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1653 13024 1591 0,'0'0'734'16,"0"0"-369"-16,0 0-57 0,0 0-77 15,0 0-27-15,-23-55-80 0,23 44 2 16,0 0-31-16,3-2-26 0,3 4-63 16,6-2-6-16,1 1-31 0,4-1 3 15,5 0 2-15,5 3 14 0,0-1-13 16,2 3 3-16,1 2-4 0,-4 3-9 15,0 1-3-15,-3 4-9 0,-3 3 3 16,-4 4 5-16,0 1 11 0,-2 1 2 0,-4 1 4 16,-2 1 20-16,-4 1-14 0,-4 2 15 15,0 2 1-15,-7 1 14 0,-5 2 18 16,-5 2-1-16,-3 1 1 0,0 1-3 16,-3 0-27-16,0 2 17 0,1-4 6 15,2-1-3-15,1-1-18 0,4-1-3 16,1 0 0-16,5-3-1 0,1 0-19 0,-1-1 17 15,4 3-2-15,1-1 2 0,1 2 2 16,3 2 2-16,0 0-2 0,0 11-231 16,4-5-469-16,0-6-1199 0</inkml:trace>
  <inkml:trace contextRef="#ctx0" brushRef="#br0" timeOffset="167.18">1847 13790 3058 0,'0'0'637'0,"0"0"-530"16,0 0-94-16,0 0 147 0,0 0 178 16,0 0-56-16,0 0-182 0,0 0-100 15,0 0-55-15,0 0-22 0,-11 3 37 16,7 0-56-16,-1 4-197 0,3-5-182 0,1 1-581 16,1-3-517-16</inkml:trace>
  <inkml:trace contextRef="#ctx0" brushRef="#br0" timeOffset="430.11">2168 13303 3041 0,'0'0'514'0,"0"0"-312"0,0 0-186 16,0 0 116-16,0 0 203 0,0 0 19 15,0 0-154-15,0 0-127 0,0 0-73 0,0 0-24 16,0 0-56-16,34-23 31 0,-3 19 15 16,6 0-117-16,13 0-212 0,-8 0-626 15,-10-1-675-15</inkml:trace>
  <inkml:trace contextRef="#ctx0" brushRef="#br0" timeOffset="1454.01">2974 13200 1423 0,'0'0'228'0,"0"0"-140"0,0 0-46 15,30-46 114-15,-21 32 71 0,-3 0-30 16,1 1-45-16,0-1 0 0,-4 4-39 0,-1-1 3 15,-1 3-1-15,-1 1 1 0,0 2-11 16,-3 0 3-16,-4 1-15 0,-5 1-40 16,-5 1-53-16,-5 2-13 0,-6 4 13 15,-6 6 32-15,-6 2 6 0,-2 2 19 16,0 5-3-16,2-1 37 0,3 2 4 16,10 1-32-16,4-2-46 0,6 1-17 15,6-1-40-15,7-3 14 0,4 1 4 16,8-2 22-16,10 0 34 0,6-3 13 15,6-2 10-15,7-4-57 0,1-5-4 0,0-1-68 16,-3-1-16-16,-2-6-51 0,-5 0-9 16,-5-5 36-16,-3 1 33 0,-5-2 77 15,-1 1 2-15,-7-3 0 0,1 1 15 16,-3-1 33-16,-1 1-26 0,-1-1 13 0,0 3 7 16,-1 3 107-16,2 1-36 15,-2 2-15-15,0 2-29 0,-2 2-19 16,1 2-50-16,0 0-31 0,1 0-70 0,2 3 13 15,4 4 88-15,0 0 63 0,0 5-9 16,3-2-10-16,-2 2-16 0,2 1-6 16,-1 0-9-16,3 0 2 0,1-2 7 15,-1 0-6-15,0-2 6 0,3-1 26 16,-2-4-5-16,2-4-43 0,0 0-123 16,2-4-93-16,-2-6-85 0,-2-2-46 15,-1-3-25-15,0-2 98 0,-5 0 18 16,-1-5 6-16,0-2 117 0,-2 1 75 0,2-2 58 15,0 2 13-15,-2 2 110 0,-2 2 82 16,1 4 92-16,-2 3-58 0,-1 3 96 16,2 6-51-16,-3 1-39 0,0 0-80 15,0 2-165-15,0 0-51 0,1 2-120 0,1 3 15 16,0 7 156-16,2 2 124 0,-2 6-35 16,1 1-26-16,-2 1 7 15,-1 2-4-15,0-2 7 0,-2 5-10 0,-2-5-22 16,-1-1-7-16,-3-1 1 0,3-4-7 15,0-3 7-15,0-1-32 0,0-5 29 16,3-2-14-16,1-1-5 0,0-4 6 16,1 0 46-16,-1 0 35 0,1-6 64 15,0-2-114-15,1-6-50 0,3-3-2 16,5-4-13-16,0-2 14 0,5-5-2 0,0 2-22 16,0 1 4-16,1 2 17 0,2 5-14 15,-4 3 17-15,-1 6-12 0,0 1-18 16,-2 5-15-16,3 1-29 0,1 2-9 15,0 5 12-15,1 4 25 0,2 3 25 16,-2 2 9-16,-1 1 13 0,-2 2-1 16,-2 0 1-16,1 0 22 0,-4 0-2 0,1-2-5 15,-2 0-2-15,0-3-10 0,-2 1 0 16,1-2 0-16,-2 3 0 0,-2-2 25 16,0-2-28-16,-1 1-24 0,0-1-71 15,-1-1-122-15,-2-2-179 0,0-1-173 16,1-6-64-16,2-6-134 0,0-1-594 0</inkml:trace>
  <inkml:trace contextRef="#ctx0" brushRef="#br0" timeOffset="2366.59">3905 13039 1299 0,'0'0'628'0,"0"0"-381"0,0 0-111 16,0 0 3-16,0 0 132 0,36-48 63 15,-29 40-81-15,-3 0-43 0,-1 2-49 16,0 1-63-16,-1 2-10 0,2 1 19 16,-4 0 10-16,0 1-8 0,0 1-10 0,0-1-15 15,-4 1-19-15,-2 0-24 0,-3 5-41 16,-6 1-3-16,-3 3-12 0,-2 3 15 0,0 1 19 16,1 1-7-16,1 1-9 0,5 0-2 15,-1 1-1-15,3 2-15 0,5 1 2 16,1 2-5-16,3-1 17 0,2 1 1 15,1-1 2-15,8-3 16 0,8-1 10 16,4-3 15-16,7-2 1 0,5-3-44 16,6-3 0-16,-1-5-87 0,1 0-12 15,-3-6-22-15,-4-3 24 0,-2-3 23 16,-5-2-3-16,-3-1 5 0,-4-4 35 16,-1 0-7-16,-5 1 31 0,0-1 13 15,-4-3 0-15,2 1 16 0,-3-1-13 16,0 2 10-16,-1 1 15 0,-2 2-26 15,-1 4 17-15,-2 1 15 0,-1 4 10 0,0 1 14 16,-1 4-24-16,-3 0-7 0,-4 3-27 16,-1 0-56-16,-6 3-8 0,2 4 30 15,-4 3 34-15,2 3 0 0,-1 3 0 0,6 3 0 16,-1 1 2-16,6 2 0 0,2 1 1 16,3 1 16-16,0-2-17 15,3 0 23-15,4-3-2 0,6-1 5 0,1-4-6 16,1-1 3-16,3-6 9 0,1-3-18 15,-1-2 9-15,0-2 0 0,-2-4-7 16,-4-4-18-16,1-4-25 0,-4 0 24 16,1-5-1-16,-3-4 0 0,4-1-13 15,-3-2-1-15,6-2-9 0,0-2 0 16,2 2-22-16,2 4-7 0,2 1 13 0,-1 6 10 16,1 4-3-16,-1 2-7 0,-2 5 3 15,1 4-19-15,-3 0 1 16,0 4 2-16,-1 6 7 0,1 3 21 0,-5 3 10 15,1 3 16-15,-2 2-3 0,-2 0 3 16,-3 3 1-16,-2-2 15 0,-1-1-16 16,-1 0-41-16,-3-3 28 0,-5-1-12 0,-1-3 25 15,-5-3 1-15,2-2 21 0,-3-3 0 16,-1-2 7-16,1-2-1 0,3-2 14 16,-2 0 5-16,2-4 10 0,2-4-4 15,-2-2-9-15,4-2-16 0,0-2 7 16,-1-1-1-16,5 1-12 0,-1 1-3 15,2-1-6-15,-2 2-11 0,3 3 14 16,0 1-3-16,1 4 49 0,0 0 16 16,1 2-62-16,0 2-16 0,0 0-106 15,0 3-77-15,0 4 35 0,1 3 148 0,2 5 67 16,0 1-1-16,3 1-29 0,-2 2-21 16,1-4 6-16,1 0 3 0,2-1 0 15,-1-2-8-15,3-5 14 0,0-2 28 16,5-3 13-16,3-2-38 0,2-4-34 15,5-6-254-15,1-5-120 0,3-6-174 16,7-18-219-16,-5 4-355 0</inkml:trace>
  <inkml:trace contextRef="#ctx0" brushRef="#br0" timeOffset="2883.32">4767 12628 111 0,'0'0'2138'0,"0"0"-1915"16,0 0-187-16,0 0 74 0,0 0 115 0,0 0 54 16,0 0-81-16,0 0-99 0,0 0-39 15,0 0-37-15,0 0-23 0,-44-20 1 16,42 20-1-16,0 0-14 0,1 0-24 16,1 0-4-16,-1 0 4 0,1 0 3 15,0 0 0-15,0 0 7 0,0 1 28 0,0 1 1 16,0 0 11-16,0 0 8 0,0 0-5 15,1-1-11-15,-1 1 21 0,1 0 7 16,1-2 16-16,-2 3 6 0,0-2 3 16,0 1 6-16,0-1 0 0,0 0-3 15,0-1 3-15,0 2-9 0,0-1-4 16,0 0-9-16,0 2-3 0,-3-1-10 16,1-2-9-16,-1 2-16 0,3-1 0 15,-1-1-1-15,1 2 11 0,0-2-10 16,0 0 10-16,0 1 3 0,0-1 3 15,0 0 6-15,0 1 3 0,0-1-13 0,0 0-15 16,0 0-2-16,0 2-35 0,0 1-29 16,0 2 20-16,0 5 46 0,0 3 45 15,4 5 2-15,-2 4-22 0,2 5 0 16,-1 4 9-16,-1 6 4 0,0 8 5 16,-1 9 29-16,-1-4-26 0,0-5-24 0,0-7-6 15,0-9 2-15,0 4-7 16,-1 1-11-16,1-5-13 0,0-4 12 15,0-5-11-15,1-4-16 0,2-3-13 0,2-4-14 16,-3-4-61-16,1 0-138 0,-2-5-213 16,0-5-286-16,-1-3-894 0</inkml:trace>
  <inkml:trace contextRef="#ctx0" brushRef="#br0" timeOffset="3299.13">4600 13106 3041 0,'0'0'482'0,"0"0"-251"0,0 0-55 16,0 0 7-16,0 0-121 0,0 0-62 16,0 0-34-16,64-48-13 0,-36 40-11 15,5 1 27-15,3 1-94 0,0 1-68 16,-3 1-79-16,-1 0-54 0,-6 0 95 16,-5-1 112-16,-5 2 119 0,-5-1 16 15,-3 1 49-15,-4 0 54 0,-2 1 121 0,-1 0-7 16,-1 2-15-16,0 0-28 0,0-1-17 0,-2 1-38 15,-3 0-57-15,-5 5-78 16,-1 5 0-16,-3 2 35 0,0 3-6 0,3 4-9 16,0 1-20-16,3 1-12 15,4-1 12-15,2 1 1 0,2-2 1 0,3-2 20 16,4 0 3-16,8-3 12 0,1-5 19 16,3-3-1-16,3-3-2 0,1-3 9 15,-2-5-1-15,-1-5-11 0,-3-2 14 16,-4-5-18-16,-2 0-12 0,-6-8-13 15,-3-1-21-15,-2-3-12 0,-2-2-19 16,-4 2 4-16,-4 3 25 0,-2 5-26 0,-1 4 7 16,-1 6-16-16,0 4-28 15,0 4-24-15,-1 3-17 0,2 7 10 0,-1 4-93 16,2 3-220-16,6 4-307 0,2-3-510 16,4-3-587-16</inkml:trace>
  <inkml:trace contextRef="#ctx0" brushRef="#br0" timeOffset="3798.72">5161 13181 2224 0,'0'0'543'15,"0"0"-530"-15,0 0 6 0,0 0 152 16,0 0 78-16,0 0 101 0,0 0-31 16,0 0-39-16,0 0-149 0,0 0-100 15,0 0-13-15,25-38 32 0,-23 23-27 16,1-1-23-16,-1-5 0 0,1 0-1 15,0-5-1-15,2-1 0 0,-1-2-13 16,-1 2 13-16,-1 0 2 0,-1 4 0 0,0 5-1 16,0 5 2-16,-1 5 2 0,0 3 9 15,0 3 5-15,0 2-17 0,0 0-44 16,1 0-33-16,-1 0-23 0,2 4-12 16,1 2 45-16,2 1 67 0,1 2 2 0,1 2 21 15,3 0-10-15,-1-1 9 16,4 1-7-16,-2-2 4 0,2-1-19 0,2-3-32 15,0-1-19-15,-1-2-3 0,1-2 23 16,0 0-3-16,-2-1-7 0,0-5 34 16,-1 2 7-16,-5-3 19 0,0 2 19 15,-3 0-19-15,0 2 9 0,-3 1-27 16,0 1-1-16,-1 1-56 0,0 1-48 16,0 4-41-16,0 3 145 0,-1 4 50 15,-5 5 102-15,1 2-40 0,-1 3-10 16,2-1-30-16,1-1-20 0,1-1-11 0,2-2-16 15,2 0-3-15,4-2 6 0,3-3 6 16,4-2 15-16,4-3 13 0,1-3 6 16,2-3-16-16,1-1-52 0,-2-3-161 15,-3-6-84-15,-2-1-44 0,-2-2 2 0,-6-3-105 16,-4 1-172-16,-2-6-168 0,-3 3-506 16,-3 5 550-16</inkml:trace>
  <inkml:trace contextRef="#ctx0" brushRef="#br0" timeOffset="5032.07">6111 12605 1771 0,'0'0'228'0,"0"0"-76"16,0 0 0-16,0 0 16 0,0 0 10 15,0 0-43-15,0 0-106 0,0 0-29 16,0 0-19-16,-65 29 19 0,44 1 42 15,1 6-23-15,-6 12 16 0,-3 14 1 16,1 16 21-16,3 5-5 0,8-1 31 16,12-5 16-16,5-11-6 0,12-1-26 15,12-7 12-15,5-14-18 0,0-10-8 0,2-10-18 16,12-5 25-16,20 0-12 0,15-2-14 16,5-3-8-16,-18-8-23 0,-21-4 6 15,-19-2-9-15,-8 0-38 0,1 0-47 16,-1 0 15-16,-4-2 14 0,-8 0 43 15,-4-1 13-15,-1 0 0 0,-5-2-33 0,-5-2 4 16,-2 0 26-16,-2-1-16 16,-3 1 3-16,2 0 13 0,1 0-22 0,1 2-4 15,6 0-162-15,-1-3-136 0,6 1-365 16,2 0-932-16</inkml:trace>
  <inkml:trace contextRef="#ctx0" brushRef="#br0" timeOffset="6699.15">6725 13024 929 0,'0'0'430'0,"0"0"-196"16,0 0-32-16,0 0 61 0,0 0 25 16,0 0-61-16,0 0-63 0,0 0-45 15,0 0-39-15,0 0-12 0,37-31-10 16,-37 28-10-16,1-2-13 0,-1 0 3 0,0 0 0 15,-1 1 4-15,-3-1-1 0,-3 3 14 16,-2-1-27-16,-2 3-12 0,-6 0 3 16,-5 3 10-16,-5 6 9 0,-2 2 16 0,-4 5 6 15,0 1 13-15,0 3-10 0,6 1-3 16,4 0-29-16,3 1-18 0,7-2-13 16,3 0 0-16,6-2-17 0,4-1 17 15,8-2 3-15,5-3 29 0,5-4 21 16,8-2 1-16,2-5-1 0,4-1-8 15,0-4-17-15,1-5-28 0,-5-3-92 16,-2-3 23-16,-5-1 6 0,-5-5 13 16,-3-2-29-16,-6-6-3 0,-2-2 41 15,-2-5 12-15,-3-7-9 0,-3-13-19 16,-3 9 6-16,0 4 51 0,-3 8 19 16,1 12-15-16,-1-1 37 0,-2-1 0 15,1 8 57-15,1 8 25 0,4 1-12 0,2 4-33 16,2 2-18-16,0 2-60 0,1 1-76 15,0 8-122-15,1 3 100 0,3 6 98 16,0 8 72-16,3 6-6 0,5 2-31 16,-3 2-16-16,3 1 15 0,2-1 26 15,-3 0 18-15,0-2-5 0,-1-5-13 0,-1 0 2 16,-3 0-37-16,0-4 3 0,1-1-28 16,-2-2-37-16,-1-3-145 0,8-2-262 15,-3-5-352-15,2-6-888 0</inkml:trace>
  <inkml:trace contextRef="#ctx0" brushRef="#br0" timeOffset="7414.73">7139 12947 2652 0,'0'0'402'0,"0"0"-197"15,0 0 33-15,-32-51-41 0,24 43-49 16,-5 2-60-16,2 3-41 0,-5 3-31 15,-2 0-16-15,-3 9-35 0,0 3-2 16,-1 3 5-16,0 4 7 0,4 1 3 0,2 1 6 16,2-1 0-16,6 0 13 0,4-1-13 15,4-2 16-15,0-3 0 0,7-2-11 16,6-2-112-16,1-6 63 0,5-1-19 16,1-3-71-16,1-5-51 0,1-3 25 15,-2-3 35-15,-4-4 83 0,0 3 44 16,-4-3 14-16,-4 2 35 0,-1 3-19 15,-2 2 45-15,-3 0 106 0,-2 3 9 16,0 4-10-16,0-2-23 0,0 3-48 16,0 0-95-16,0 3-54 0,0 2 54 0,0 5 17 15,0 4 5-15,0 0-19 0,1 1 10 16,5-1-11-16,5-1 20 0,1 0 0 16,5-5 4-16,1 0-26 0,3-6-67 15,0-2-85-15,2-2-42 0,-1-5-23 16,0-3 47-16,-3-4 80 0,0-3 90 15,-3-3 10-15,-1-1 26 0,-4-4-1 0,2-2 39 16,-4 0 48-16,2 2 38 0,-2 1 18 16,0 3 0-16,-3 7-21 0,-2 3-15 15,-1 4-45-15,-1 3-24 0,0 4-69 16,-2 1-4-16,0 8-55 0,-2 3 55 16,-2 7 48-16,-1 3-1 0,-1 5-13 0,-3 1-15 15,1 2-6-15,-1-1-11 0,3-1-1 16,1-5-1-16,0-2-1 0,3-4-21 15,0-5 9-15,2-5 1 0,0-3 10 16,3-3 2-16,2-1 18 0,1-5 19 16,3-6-37-16,0-3-10 0,4-6 10 15,-2-2 1-15,3-2 1 0,-3-1 1 16,3-1 0-16,0 2 11 0,-3 4-13 16,2 3 17-16,-4 3-16 0,0 3 20 15,-4 5 0-15,2 1-6 0,-1 3-16 0,-2 2-65 16,1 2-22-16,3 5 52 0,0 5 35 15,-1 0 53-15,2 3-21 0,-2 1 2 16,2 2-6-16,-1 1-16 0,-1-1 1 16,5 1-10-16,-2-2-3 0,5 0-65 0,3-5-79 15,4 1-124-15,3-5-102 0,5-1-103 16,-1-5-207-16,13-2-145 0,-7-4-472 16</inkml:trace>
  <inkml:trace contextRef="#ctx0" brushRef="#br0" timeOffset="7764.46">7955 13008 104 0,'0'0'1210'0,"0"0"-774"0,21-52-31 15,-16 30-81-15,-1-1-5 0,0 0 9 16,-4 0-60-16,0 3-72 0,-4 3-6 16,-3 3 27-16,0 4-54 0,-6 0-32 0,-1 5-50 15,-1 3-38-15,-2 2-21 0,-2 2-20 16,-1 5-2-16,2 3-12 0,0 3-7 16,4 2-6-16,4 1 1 0,4 1-4 15,1 2 12-15,5 0 5 0,0-2 11 16,5 0 15-16,3-2-13 0,6-1-2 15,-1-3-31-15,4-4-75 0,0-1-45 16,1-5 1-16,-1-1 8 0,-1-3 9 0,-3-4 38 16,-1-5 57-16,-3 0 38 0,1 0 26 15,-4-2-4-15,-2 1 0 0,0 1 13 16,0 2 85-16,-3 3 44 0,-1 0-7 16,0 3-9-16,0 3-33 0,0 1-36 15,0 0-79-15,1 2-72 0,-1 5 32 16,0 3 40-16,1 3 56 0,0 3-16 15,1 3-15-15,1-1-13 0,2 2 1 16,2-2-12-16,1 1-1 0,0-1-179 0,5-2-226 16,6 2-291-16,-2-4-615 0,-1-7-496 15</inkml:trace>
  <inkml:trace contextRef="#ctx0" brushRef="#br0" timeOffset="7924.16">8344 12993 2252 0,'0'0'498'16,"0"0"-472"-16,0 0 109 0,0 0 64 16,0 0 15-16,5 48 24 0,-6-31-58 15,-5 4-38-15,-5 1-51 0,2 0-19 16,-5 2-43-16,0-3-3 0,-2 0-26 16,-8 3-340-16,4-7-331 0,2-4-880 0</inkml:trace>
  <inkml:trace contextRef="#ctx0" brushRef="#br0" timeOffset="8630.67">8872 12748 1313 0,'0'0'468'15,"0"0"-221"-15,0 0-33 0,6-56 74 16,-6 41-27-16,-4 2-56 0,-4 0-41 16,-5 5 5-16,-3 2-55 0,-4 1-37 15,-1 5-33-15,-2 0 0 0,-1 5 7 16,1 4-19-16,3 4-32 0,2 3 0 16,3 1-23-16,4 0 8 0,3 0 2 0,4 0-10 15,4 1 23-15,0-2 16 0,4 1 3 16,6-1-7-16,0-2 7 0,2-2 7 15,3-3 18-15,-3-3-22 0,3-2-22 16,-1-4-32-16,-2 0-2 0,3-3 2 16,-3-2-3-16,-1-4 17 0,-1 1 18 15,-4-1 3-15,-1 1 26 0,-1 2-27 0,2 0-2 16,-2 4-15-16,-2 0 2 0,0 1-15 16,2 1-35-16,0 0-29 0,3 5 92 15,1 6 0-15,3 2 108 0,-1 4 9 16,4 0-38-16,0 3-42 0,-1-1 1 15,2 0-16-15,0-2-3 0,-4-2-19 16,1-2-19-16,-2-4-268 0,1-6-291 0,-5-3-618 16,1-1-591-16</inkml:trace>
  <inkml:trace contextRef="#ctx0" brushRef="#br0" timeOffset="9315.11">9059 12657 1770 0,'0'0'603'0,"0"0"-364"16,0 0-87-16,0 0 102 0,0 0 129 16,0 0-63-16,0 0-90 0,0 0-82 15,0 0-148-15,0 0 0 0,69-20-22 16,-41 16 7-16,1-1 11 0,0 2-9 0,-6 0 12 15,-4 3-12-15,-6 0 10 16,-4 0-19-16,-6 0-19 0,-3 0-46 0,0 3-33 16,-3 3 67-16,-8 4 53 0,-3 4 26 15,-5 2-7-15,-3 3-1 0,2 0-18 0,1 2-17 16,3 1-2-16,7 1 0 0,2-2 6 16,6 1 13-16,1-2 0 0,3 0 2 15,7-2 20-15,-2-1 0 0,5-2-6 16,2-3 19-16,-1-1-1 0,5-2 4 15,0-2 0-15,1-3 0 0,2-1 5 16,1-3-8-16,-1-3-7 0,2-4-11 16,-2-3-14-16,-2-1-3 0,0-3-29 15,-2-1-18-15,-4-3 18 0,0 0 4 16,-1-2 22-16,-4 1 0 0,2 1 3 16,-2 1 12-16,-3 4-11 0,2 0 2 0,-2 3 12 15,-3 1 17-15,-1 5 18 16,-1 0 14-16,0 3-8 0,0 0 6 0,-1 1-25 15,0 0-37-15,0 0-50 16,1 2-75-16,1 6 125 0,0 3 31 0,0 2 38 0,0 3 5 16,1 1-15-16,1 0 7 0,1 0-4 15,2 0-10-15,-2 0-27 0,0-2 0 16,2-3-10-16,0 1 0 0,-3-2-15 16,1-3-30-16,-1-1-305 0,-1-7-272 15,-1-4-677-15,-1-5-1009 0</inkml:trace>
  <inkml:trace contextRef="#ctx0" brushRef="#br0" timeOffset="9465.18">9474 12501 1391 0,'0'0'1837'16,"0"0"-1509"-16,0 0-164 0,0 0-41 15,0 0-41-15,0 0-82 0,0 0-132 16,0 0 28-16,0 0 81 0,0 0-256 0,0 0-159 15,42 46-864-15</inkml:trace>
  <inkml:trace contextRef="#ctx0" brushRef="#br0" timeOffset="10047.11">9688 12684 1091 0,'0'0'2134'0,"0"0"-1860"0,0 0-107 16,0 0 19-16,25-45-16 0,-11 36 0 0,5 1-61 16,0 1-66-16,2 1-24 0,0 2-19 15,1 4-18-15,-2 0-13 0,-1 3-9 16,-1 2-13-16,-5 4 6 0,-4 1 10 0,-1 3 2 15,-3 1 13-15,-4 3 20 0,-1 1 2 16,-9 0 2-16,-2 1 1 0,-5 2-3 16,-3 2-3-16,-2-2-12 0,2-1 3 15,-1 0 12-15,5-1 3 0,3-2 10 16,3-1-10-16,5-4 16 0,3-2-4 16,1-2 4-16,1-3 6 0,6-1 19 15,6-1 12-15,8-3 6 0,6 0-25 16,6-1-15-16,3-5-20 0,1 1-2 15,-1-4-43-15,-1 0-51 0,-3-2 4 0,-5-2 34 16,-4 1 11-16,-3-5 10 0,-2 0 26 16,-3 0 9-16,-2-3 12 0,-1-1 4 15,-4 2-14-15,2-3 24 0,-5 3-23 16,0-1 1-16,-1 4 27 0,-1 4 6 16,-2 3 16-16,1 4-12 0,-2 2-14 0,1 2-27 15,-1 1-62-15,0 1-76 0,0 6 56 16,0 1 82-16,-2 2 85 0,-1 2-13 15,-1 4-19-15,1-2-12 0,2 3 2 16,0 0 1-16,1 2-4 0,0-2-15 16,3 0-3-16,4 1-7 0,0-3-2 15,5 1-13-15,-2-7-22 0,4 1-183 16,-3-4-156-16,6-6-242 0,-4-4-461 0,-5-3-846 0</inkml:trace>
  <inkml:trace contextRef="#ctx0" brushRef="#br0" timeOffset="10194.12">10113 12333 3067 0,'0'0'535'0,"0"0"-308"16,0 0-114-16,0 0-34 0,0 0-70 0,0 0-9 16,0 0-119-16,0 0 9 0,0 0 110 15,0 0-2-15,26 47-194 0,2-26-451 16,-1-3-1514-16</inkml:trace>
  <inkml:trace contextRef="#ctx0" brushRef="#br0" timeOffset="10647.03">10326 12222 2478 0,'0'0'544'0,"0"0"-358"0,0 0-71 15,0 0-71-15,0 0 51 0,0 0 13 0,75 19-13 16,-42-1 25-16,2 4 0 0,2 5-32 15,3 4-32-15,0 8-11 0,0 9-23 16,-2 12 6-16,-10 10-28 0,-17 3-3 16,-13-5-32-16,-23-4-60 0,-13-7-2 15,-3-3 50-15,-2-3 45 0,0-6-11 16,8-8 12-16,7-9 1 0,8-8 0 16,2-1 15-16,1-2 17 0,1 1-4 15,0 0 25-15,8-5 7 0,2-3-6 16,1-1-29-16,4-2-13 0,1-2 4 15,0-2-4-15,0-1 20 0,2-2 21 0,4 0 6 16,1 0-10-16,-1-2-18 0,4-3-31 16,-3 0-71-16,1-3-125 0,-2-6-135 15,-1 2-432-15,-3-2-1428 0</inkml:trace>
  <inkml:trace contextRef="#ctx0" brushRef="#br0" timeOffset="17012.04">1876 4345 1683 0,'0'0'182'15,"0"0"-123"-15,0 0 3 0,0 0 48 16,-57-32-36-16,46 30-28 0,2 0-17 16,2 0 49-16,0 1-7 0,3 1 10 15,1 0 19-15,2 0 0 0,1 0-10 0,0 0-16 16,-2 0-13-16,2 0-10 0,0 0-15 15,0 0 5-15,0 0-41 0,-1 0-3 16,1 0-87-16,0 4-70 0,0 4-31 16,0 7 191-16,0 8 7 0,3 7 90 15,-1 6-55-15,1 8 6 0,2 6-21 16,1-3-25-16,0 1 7 0,5-3-8 0,-3-10 35 16,0 6-36-16,4-6-3 15,-4-4 3-15,0-4 0 0,-2-2 9 0,-2-4 4 16,0-2 1-16,0-3-12 0,-2-3-2 15,-1-2 20-15,-1-2 2 0,0-2 4 16,0 0-10-16,0-3 6 0,0-2-22 16,0-2-148-16,0 0-125 0,0-9-115 15,-1-3-648-15</inkml:trace>
  <inkml:trace contextRef="#ctx0" brushRef="#br0" timeOffset="17298.93">1706 4882 1547 0,'0'0'302'0,"0"0"-130"0,0 0-143 15,0 0-29-15,0 0 0 0,0 0 23 16,0 0 32-16,0 0 33 0,0 0-7 16,8 46-33-16,6-35 23 0,0 0 4 15,5 0-7-15,1 2-33 0,0-4-9 16,-1-1-7-16,0 1 7 0,-5-6 22 15,-3-2 30-15,1-1 57 0,-3 0 44 16,2-6 0-16,0-4-10 0,2-7-23 16,1-3-64-16,-1-6-44 0,1 0-35 15,0-2-6-15,-3 0-6 0,2 0-26 0,-4 1 9 16,0 0-176-16,-1 2-149 0,0 4-64 16,-3 2-186-16,-1 3-59 0,-1 4-435 15</inkml:trace>
  <inkml:trace contextRef="#ctx0" brushRef="#br0" timeOffset="21746.04">29826 6911 1347 0,'0'0'293'16,"0"0"-75"-16,0 0 12 0,0 0 42 15,0 0-55-15,0 0-66 0,0 0-48 16,0 0-19-16,0 0-17 0,0 0-9 15,-2-21 0-15,2 21 9 0,0 0 10 0,0-1 2 16,0 1 4-16,0 0-3 16,0 0-7-16,0 0-7 0,0 0-6 0,0 0 0 15,0 0-9-15,0 0-4 0,0 0-9 16,0 0-7-16,0 0-6 0,0 0-3 0,0 0-3 16,0 0-7-16,0 0 1 0,0 0 3 15,3 0 2-15,5 0 12 0,11 0-2 16,15 1 6-16,21-1 13 0,28 2 50 15,25 1-14-15,11 1-36 0,-7 0-25 16,-8-1-7-16,-18-2-2 0,-5-1-10 16,-7 0 18-16,-8 0-20 0,-18 0 2 15,-10 0-3-15,-15 0 0 0,-2 0 3 16,-2 0 0-16,-1-1-2 0,-1-1 1 16,-7 2 13-16,-3-1 7 0,-4 1-5 15,-2 0-17-15,-1 0-28 0,0 0-18 16,0 0-16-16,0 0-19 0,-7 0 22 15,1 0 28-15,-2 0 6 0,-1 0 7 0,0 0 2 16,0 1-78-16,2-1-145 0,-11 0-182 16,3 0-338-16,0-3-699 0</inkml:trace>
  <inkml:trace contextRef="#ctx0" brushRef="#br0" timeOffset="22195.1">30056 6525 2506 0,'0'0'345'0,"0"0"-130"0,0 0-17 16,0 0 41-16,25-49-71 0,-20 44-67 15,-1 2-45-15,-3 2-19 0,0 1-37 16,-1 0-91-16,0 4-115 0,-8 5 47 16,-6 6 159-16,-9 4 10 0,-11 3 66 15,-8 3-22-15,-15 7-35 0,-13 5 16 0,6-2-33 16,7-6-2-16,15-6-1 0,14-6 1 16,3-1-19-16,2 1 19 0,10-6 37 15,6-3 7-15,5-2-3 0,2-2 19 16,3 0 41-16,8-1 25 0,8 1 25 15,7 0 5-15,11 0-82 0,5 2-46 16,5 1-28-16,4-1-12 0,-1 4 8 16,-1-2-5-16,-3 1-6 0,-7 3 12 0,-6-1-25 15,-3 1-3-15,-7-1-10 16,-5 1-15-16,-7-2-13 0,0 1-19 0,-6-1-9 16,-4 2-7-16,-1-3-53 0,0-1-56 15,-5-3-182-15,-7-5-188 0,5 0-446 16</inkml:trace>
  <inkml:trace contextRef="#ctx0" brushRef="#br0" timeOffset="22495.29">30113 6493 2549 0,'0'0'287'0,"0"0"-98"0,0 0-115 16,0 0-74-16,0 0-39 0,0 0 39 15,0 0 132-15,0 0 43 0,1 64 25 16,-1-34-13-16,0 4-17 0,1 5-64 0,0 3-30 16,2-2-13-16,1 4 30 0,-1-2-3 15,2-2-52-15,-2-1-7 0,1-5-30 16,0-2 2-16,1-3 31 0,-1-6 3 16,-2-2-12-16,1-6-4 0,-1-5 4 15,1-2-7-15,0-3-2 0,-2-3 9 16,0 0-1-16,-1-2 10 0,0 0 6 0,1 0 9 15,0 0-6-15,0 0-43 0,1-4-37 16,-2-10-311-16,0 1-432 0,-1-4-1071 16</inkml:trace>
  <inkml:trace contextRef="#ctx0" brushRef="#br0" timeOffset="28495.12">28927 8736 150 0,'0'0'606'0,"0"0"-491"0,0 0-96 15,0 0 27-15,0 0 71 0,0 0 85 16,0 0-75-16,0 0-42 0,0 0-17 0,0 0-45 15,3-41-23-15,4 39-10 0,4-1 10 16,-2-1 32-16,0 0 14 0,-2 0 61 16,-2 2-9-16,-2-1 45 0,-1 0 25 15,-2 1-15-15,0-1-78 0,-1 2-75 16,-4-2-45-16,-2 1-10 0,-1 0 9 0,1 1 4 16,-1 0 23-16,-1 0 16 0,5 1-10 15,1 0 13-15,1 0-4 0,1 0-15 16,1 0-13-16,-1 0-30 0,0 0 0 15,-1 0 33-15,-3 0 16 0,1 3 13 16,-2 1 1-16,-3-1 41 0,1-2-6 16,-4 2-10-16,3 0 0 0,-2-2-7 15,5 0 4-15,0-1-3 0,4 0 22 0,0 0 19 16,2 0-2-16,0 0-21 0,0 0-8 16,0 0-18-16,0 0-10 0,0 0-2 15,0 0-17-15,0 0-2 0,-1 0 16 16,1 0 2-16,-3 0 1 0,0 0 35 15,-1 0 11-15,-1-1-4 0,-4 0-7 16,2-1-9-16,2 1 16 0,1 0 19 16,0-1 46-16,3 2 44 0,1 0 0 0,0 0-33 15,0-1-31-15,2 1-65 0,3-3-22 16,1 1-38-16,-1 0 9 0,3 0 16 16,-4 1 11-16,-1 1 1 0,-1 0-2 15,-2-1-32-15,0 1 9 0,0 0 13 16,0 0 10-16,0 0 0 0,0 0-17 15,0-1 8-15,-3 0 8 0,2 1 1 0,0 0 3 16,1 0 0-16,1-2-99 0,4 0-414 16,4 0-1121-16,-19 10 839 0</inkml:trace>
  <inkml:trace contextRef="#ctx0" brushRef="#br0" timeOffset="29909.37">29835 8289 160 0,'0'0'378'0,"0"0"-199"0,0 0-55 16,0 0 52-16,0 0 55 0,0 0-51 15,0 0-28-15,0 0 63 0,0 0 58 16,0 0-37-16,0 0-64 0,-14 6-46 16,14-6-30-16,0 0-31 0,0 0-17 15,0 0-22-15,0 0-13 0,0 0-11 16,0 0 0-16,0 0 11 0,0 0 0 16,0 0 3-16,0 0 6 0,0 0 10 15,0 1 0-15,0-1-6 0,0 0 9 16,0 0 17-16,0 0 5 0,5 1-3 0,5 1 4 15,12 2 38-15,13-1 97 0,26 2-47 16,29 2-67-16,30 0-45 0,12 0-18 16,3 0-13-16,-8 1 23 0,-13 0-14 15,-1 1 20-15,-5 0-10 0,-7-1 25 16,-10-4-35-16,-12 1 19 0,-12-3-5 0,-19-1 18 16,-12-1-12-16,-13 0-1 15,-5 0-6-15,0 0-3 0,-3-3-10 0,0 2 10 16,-7-1-3-16,-5 0 15 0,-1 0-9 15,-2 0-25-15,0-1-25 0,0 1-19 16,-3-2-15-16,-1 0-16 0,0 2-4 16,-4 0-46-16,3 2-33 0,-1 0-63 0,-1 0-123 15,1 2-173-15,-7 0-79 0,3-1-448 16</inkml:trace>
  <inkml:trace contextRef="#ctx0" brushRef="#br0" timeOffset="30432.9">30154 8076 1570 0,'0'0'289'15,"0"0"22"-15,0 0-35 0,0 0-50 16,0 0-20-16,0 0-20 0,0 0-36 16,36-44-22-16,-36 41-36 0,0 1-32 15,0 2-44-15,0 0-16 0,0 0-63 16,0 0-55-16,-6 4-77 0,-4 4 131 15,-7 2 42-15,-3 4 22 0,-6 2 16 16,-6 3 22-16,-3 3-6 0,-7 1-19 16,-3 2 25-16,-2 0-15 0,-1-2-22 0,0 1 14 15,7-4-14-15,9-4 0 0,6-4 18 16,11-6 35-16,5-1 23 0,6-3-17 16,4-2-16-16,0 2-18 0,0-2 28 15,5 5 25-15,9-1 3 0,5 4-13 0,7-2-24 16,7 1-23-16,4 1-19 0,3 0 0 15,0 1-3-15,-4 1-16 0,-1 0-3 16,-2 2 0-16,-5-1-12 0,-3 0 3 16,-4-1 5-16,-4-1 5 0,-2-1-8 15,-5-3 7-15,0 1 0 0,-5-3-19 16,-1 0-28-16,-2-3-29 0,1 0-45 16,-1 0-30-16,0-3-70 0,3-7-244 15,-2 0-314-15,3 1-816 0</inkml:trace>
  <inkml:trace contextRef="#ctx0" brushRef="#br0" timeOffset="30742.58">30233 8043 2282 0,'0'0'310'0,"0"0"-68"0,0 0-120 15,0 0-74-15,0 0-48 0,0 0-77 0,0 0 0 16,0 0 77-16,0 0 32 0,-52 49 42 15,45-22 38-15,3 5 19 0,2 3 19 16,2 4-4-16,0 0-9 0,1 3-5 16,4-1-25-16,-1 1-9 0,2-3-42 15,-2-2-11-15,1-3-17 0,-3-2-25 16,0-6 16-16,0-3-7 0,-2-2 1 16,1-4-11-16,0-3 20 0,-1-6-20 15,1-1 20-15,-1-5-7 0,0 0-2 16,0-2-13-16,1 0-16 0,2 0 1 0,-1-2-29 15,2-4-95-15,2-5-153 0,6-6-181 16,-5-2-347-16,1-1-838 0</inkml:trace>
  <inkml:trace contextRef="#ctx0" brushRef="#br0" timeOffset="33659.53">30858 7908 2164 0,'0'0'282'15,"0"0"-153"-15,0 0-13 0,0 0 90 16,0 0-27-16,0 0-47 0,20-47-53 16,-13 39-34-16,5-2 19 0,-2 2-10 0,3 0-16 15,-4-2 22-15,2 3-28 0,-5-1-4 16,1 1-27-16,-1 2 22 0,-2-2-8 16,-1 3-2-16,-1 0 3 0,0-3 15 15,-2 0-31-15,0-1 0 0,0-3-15 16,-4 0-1-16,-3-2-13 0,-3 1 4 15,0-2 6-15,-3 1 16 0,3 1-10 16,0 2 13-16,3 2 0 0,0 2 2 16,4 1 14-16,0 3 6 0,3 2 7 15,-1-1 6-15,1 1-10 0,0 0-6 16,0 0-19-16,0 1 0 0,4 5-70 16,0 4-37-16,3 5 37 0,-1 8 19 15,-1 7 38-15,2 6 10 0,-4 10 3 0,-1 10 76 16,-1 5 70-16,-1-5-32 0,0-13-51 15,0-14-10-15,0-10-12 0,0 5-6 16,-1 0-16-16,-1 2-18 0,-3-5-1 16,0-4 0-16,1-4 2 0,1-2-2 15,0-5-25-15,0-1-148 0,-2-5-153 0,1 0-89 16,-4-18-55-16,0 1-715 0</inkml:trace>
  <inkml:trace contextRef="#ctx0" brushRef="#br0" timeOffset="33860.58">30702 7620 2353 0,'0'0'320'0,"0"0"-192"16,0 0-28-16,80-15 51 16,-43 14 9-16,14 0 18 0,16 0-25 0,9 1 8 15,2 0-28-15,-15 0-48 0,-13 0-45 16,-21 0-23-16,-4 2-17 0,4-1-19 15,-2-1 0-15,2 1-150 0,-12-1-119 0,-3 0-185 16,-14 0-297-16,-4-4-528 16</inkml:trace>
  <inkml:trace contextRef="#ctx0" brushRef="#br0" timeOffset="34211.21">31132 7870 2375 0,'0'0'343'0,"0"0"-147"15,0 0-125-15,62-9-27 0,-40 9 17 16,1 0-3-16,0 4-30 0,-7 3-28 16,0 3-16-16,-3 2-32 0,-5 4-4 15,-4 1 8-15,-3 2-5 0,-1 0-5 16,-6 1 9-16,-4-2 19 0,-2-3 23 0,1-4 0 15,-1-3-10-15,1-2 13 16,5-3 74-16,-2-2 61 0,3-1 50 0,3 0 76 16,1 0 12-16,0-5-16 0,1-2-25 15,0-5-129-15,6-1-47 0,1-3-31 16,4-4-24-16,3 0 20 0,5-1-21 0,2-1-1 16,-1 3-30-16,3 1-6 0,0 2-9 15,2 1-13-15,-5 3-97 0,-3 2-153 16,-2 3-96-16,-4-3-332 0,-6 3-701 15</inkml:trace>
  <inkml:trace contextRef="#ctx0" brushRef="#br0" timeOffset="34958.41">31488 7906 2194 0,'0'0'308'0,"0"0"-67"15,0 0-48-15,0 0 60 0,0 0-58 16,48-50-68-16,-44 44-19 0,-1 4 12 15,1 2-92-15,-3 0-28 0,0 8-170 16,-1 3 138-16,0 5 32 0,-3 5 51 16,-4 3-20-16,2 0-18 0,0 1-2 0,-2-2-11 15,5-2 0-15,1-3 3 0,1-1 16 16,0-5-7-16,0-2 14 0,3-3 2 16,4-2 7-16,0-2 12 0,3-3 6 15,2-1-6-15,4-5-47 0,2-2-18 16,0-4-14-16,1-4-2 0,0-2 31 15,-3-4-28-15,2-3-4 0,-1 0-18 0,0-2 21 16,-6 4 32-16,0 3 14 0,-6 5 5 16,-1 3-18-16,0 6 0 0,-3 1-1 15,-1 3-17-15,1 1-30 0,-1 1-61 16,0 0-41-16,0 4 22 0,-2 4 98 16,-3 5 29-16,1 0 13 0,2 6 15 15,0 0-2-15,0 1-1 0,2 1 10 16,0 2-12-16,4-2-8 0,2 0 8 15,5-3 8-15,2-1 8 0,-1-2 8 16,5-6-3-16,-2-2 7 0,2-4 9 0,-1-1-6 16,2-2-4-16,1-5-9 0,1-3-6 15,1-5-32-15,-1 1-3 0,2-8-1 16,0-1 1-16,3-2-22 0,-2-3 20 16,1-1-27-16,0 1 7 0,-5 2 22 15,-3 2 25-15,-6 4-21 0,-1 3 11 16,-6 2-15-16,-3 5 0 0,-1 2-44 0,-9 3-22 15,0 1 0-15,-5 2 12 0,-4 3 3 16,-2 5 51-16,0 4 13 0,0 3 0 16,2 5 12-16,4 2-9 0,6 3-13 15,3 2 19-15,6 0 13 0,6 2 31 16,9 0-25-16,8-2 3 0,5 0 0 16,8-4-9-16,1-2-23 0,2-3-12 15,-3-3-23-15,-3-5-178 0,1-8-317 16,-10-2-659-16,-7 0-864 0</inkml:trace>
  <inkml:trace contextRef="#ctx0" brushRef="#br0" timeOffset="39009.01">29890 9765 2043 0,'0'0'398'0,"0"0"-210"16,0 0-143-16,0 0-23 0,0 0 17 15,0 0 3-15,0 0-17 0,0 0-12 16,0 0 29-16,0 0 0 0,-25-17-4 0,25 17 14 16,0 0 12-16,8 0 54 15,11 2 106-15,13 0-28 0,25 1-56 0,26-1-59 16,25 1-30-16,9 0-23 0,-9 1-6 16,-9-2 3-16,-18 1-9 0,-4-3 0 15,-8 0-14-15,-16 0 0 0,-15 0 13 16,-13-1-11-16,-9-1-2 0,-1 2 0 15,-2-2 20-15,-3-1-3 0,-4-1-19 16,-6 0-88-16,-3-2-145 0,-10 0-129 16,-7 0-153-16,-28-6-192 0,4 3-299 0</inkml:trace>
  <inkml:trace contextRef="#ctx0" brushRef="#br0" timeOffset="39275.11">30201 9552 1824 0,'0'0'344'16,"0"0"-52"-16,0 0-89 0,0 0-16 15,0 0-78-15,0 0-109 0,0 0-109 16,0 0 35-16,-55 2 74 0,25 9 29 16,-5 3 12-16,-2 2 5 0,-4 2-18 15,3 0-5-15,5-3-22 0,10-2 1 16,7-3 1-16,9-2 45 0,7 0 17 15,2 1 37-15,11 1 35 0,10 3 29 16,8 1-43-16,10 2-50 0,15 4-41 16,-3-1-30-16,-4-4-2 0,-2 2-35 0,-7-3-165 15,-4-2-346-15,-11-7-965 0</inkml:trace>
  <inkml:trace contextRef="#ctx0" brushRef="#br0" timeOffset="39564.99">31079 9520 3007 0,'0'0'552'0,"0"0"-385"0,0 0-163 0,0 0-4 16,67-24 0-16,-39 24 28 0,6 0 35 15,2 5 3-15,-1 0-9 0,2 0-36 16,-2 2-21-16,-1 3-3 0,-4-3-19 16,-2 2 4-16,-2-1-17 0,-6-1-138 0,-3-1-221 15,-8-4-321-15,-5-1-500 0</inkml:trace>
  <inkml:trace contextRef="#ctx0" brushRef="#br0" timeOffset="39747.11">31276 9517 1653 0,'0'0'380'0,"0"0"-380"0,0 0 0 16,0 0 104-16,-8 51 74 0,8-29 23 15,0 1-8-15,2 4 52 0,3 3-15 0,5 2 35 16,-3 4-75-16,-1-2-79 0,0 2-61 15,-5 0-25-15,-1-1-23 0,-9 0-2 16,-3-3-38-16,-4-5-161 0,0-6-166 16,-1-4-281-16,7-9-550 0</inkml:trace>
  <inkml:trace contextRef="#ctx0" brushRef="#br0" timeOffset="40058.18">31331 9767 1903 0,'0'0'577'0,"0"0"-364"0,0 0-104 0,64-7-47 16,-41 8 60-16,1 7-10 0,3 4-39 15,-4 3 7-15,0 2-6 0,-1 5-30 16,-1-1-22-16,-3 1-22 0,1 0-28 16,-5-1-1-16,-4-3-22 0,-4-6 10 15,-1-2-14-15,-3-3 23 0,-2-5 23 16,0-2 9-16,0 0 128 0,0-2 202 15,0-6 76-15,0-3-208 0,0-3-95 16,0-2-47-16,0-3 28 0,0-2 11 0,5 0-18 16,3-2-49-16,5 1-28 15,2 3-26-15,2 2-21 0,-1 4-27 0,1 3-78 16,0 3-62-16,-3 3-66 0,-4 1-182 16,3 3-565-16,-7-2-330 0</inkml:trace>
  <inkml:trace contextRef="#ctx0" brushRef="#br0" timeOffset="40608.33">31782 9798 1600 0,'0'0'419'15,"0"0"-234"-15,0 0-137 0,0 0 111 16,0 0 74-16,0 0-18 0,0 0-67 16,0 0-10-16,0 0 9 0,0 0-23 15,20 54-35-15,-20-40-23 0,-2 1-15 16,-1-2-26-16,1 0-12 0,1-1-11 15,0-2 17-15,1-3 3 0,0-3 4 16,0-1 8-16,0-2 29 0,4-1 22 0,2-1 9 16,5-5-33-16,0-2-45 0,5-4-13 15,0-1 7-15,2-4-4 0,1-1-6 16,-1-2 0-16,0 2 0 0,-1 0 0 16,0 1 1-16,-2 3 0 0,-1 3 12 15,-4 3-1-15,-2 2 26 0,-2 3-23 0,-2 1-15 16,-1 0-3-16,-2 2-34 0,1 0-45 15,1 5-31-15,1 3 44 0,-1 3 37 16,0 1 7-16,0 3 23 0,-1 2-16 16,1 0 18-16,0 0 3 0,2 2 10 15,0 0 2-15,0-5-13 0,5-1 30 16,-3-3-19-16,1-2 18 0,4-3 13 16,0-2 9-16,0-3-2 0,5 0-40 15,0-6-11-15,2-4-19 0,0-2 18 16,-3-5-23-16,2 0 11 0,0-6 10 0,0 0-22 15,-2-1 3-15,-2 2 22 0,-4 2 5 16,0 1-3-16,-5 5 12 0,-2 3-13 16,-1 2-1-16,-2 4-37 0,0 3-7 15,-5 2-41-15,-6 0-60 0,1 7 53 16,-5 3 70-16,0 4 22 0,4 3 41 0,3 3 22 16,4 6 16-16,4 0 6 0,11 3-3 15,1 0-7-15,7 1-25 0,0-3-14 16,1-2-24-16,0-3-11 0,-2-3 3 15,-3-3-4-15,-4-4-36 0,-2-5-303 16,-3-4-458-16,-6-3-1452 0</inkml:trace>
  <inkml:trace contextRef="#ctx0" brushRef="#br0" timeOffset="42057.81">20706 10580 1079 0,'0'0'622'16,"0"0"-573"-16,0 0 87 0,0 0 36 15,0 0-55-15,0 0-30 0,0 0-3 16,9 48-12-16,-9-46 5 0,0-2 104 16,0 0 124-16,0-4-7 0,1-2-78 15,-1-4-141-15,1-6-58 0,-1 0-20 0,0-5 14 16,0 1-15-16,-5-1 0 0,-4 2 0 16,-3 0 0-16,-3 5 0 0,-3 5-12 15,-3 1-1-15,-2 5-18 0,-4 3-1 16,1 3 7-16,-2 8 6 0,-3 3 6 0,5 4-16 15,-1 2 17-15,3 4-17 16,7-1 0-16,4 2 17 0,7 2-11 0,2-2 23 16,4-2 2-16,10-3 18 0,5-5-20 15,7-4 34-15,5-5-27 0,4-5 50 16,0-1-22-16,1-7-33 0,-4 0 0 16,-3 0 2-16,-6 0-1 0,-3 1 13 15,-6 2 6-15,-3 1-6 0,-4 1-16 16,-2 2-19-16,-1 0-96 0,1 5-86 15,0 7 201-15,0 5 55 0,-1 10 91 16,0 12 0-16,0 16-51 0,0 16-19 16,0 8-38-16,0-4-10 0,3-4-15 0,3-9 10 15,-2-3-23-15,-2-2-41 0,-2-5-54 16,-3 0 35-16,-8-5-22 0,0-9-1 16,-2-9-25-16,3-9 16 0,-2-3-20 15,-3-1 7-15,-2-1 56 0,-3-1 43 0,-1-4 6 16,-1-5 29-16,-1-3 13 0,0-2 18 15,-1-6 11-15,0-5 21 0,2-5 74 16,3-4-8-16,0-7-31 0,5-4 8 16,4-6-6-16,4-11-38 0,6-10-13 15,16-9-53-15,10-3 13 0,12 6-38 16,4 7-13-16,5 7-74 0,-6 8-77 16,-5 7-138-16,10-8-232 0,4-3-443 15,-4 8-268-15</inkml:trace>
  <inkml:trace contextRef="#ctx0" brushRef="#br0" timeOffset="42911.01">21069 10630 1911 0,'0'0'496'0,"0"0"-122"16,0 0-43-16,0 0-165 0,0 0-86 15,0 0-33-15,0 0 71 0,0 0 81 16,0 0-29-16,-36 46-47 0,22-27-38 0,1 0-44 16,4-1-29-16,0-1-12 0,7-1-28 15,2-1 26-15,1 2 2 0,7-3 2 16,2 1 17-16,4-1 3 0,2-3 9 15,7 1 9-15,0-6 1 0,3-2-4 16,-1-4-3-16,-1 0 3 0,-4-9-24 16,-4-4 5-16,-3-4-5 0,-8-4 3 15,-4-2-16-15,-1-2-37 0,-6 0-9 16,-7 0 5-16,1 3 4 0,-5 3 6 16,0 5 18-16,-2 2 1 0,-1 6-25 15,0 3-16-15,-2 3-7 0,-2 3 3 16,0 5 10-16,1 7 12 0,2 4-84 0,7 2-36 15,6 3-76-15,8-2-85 0,14-1-79 16,10-4 202-16,15-1 93 0,13-3-43 16,15-5-58-16,-6-3 133 0,-8-3 52 15,-8-2 14-15,-11-4 2 0,4-3 29 0,4-2 58 16,-5-2 95-16,-4-2 35 0,-7 0-40 16,-4 1 19-16,-7 0-6 0,-8 2 14 15,-3 0-3-15,-4 4-24 0,-1 1-35 16,-6 2-66-16,-7 0-55 0,-5 3-20 15,-5 3 20-15,-2 5 1 0,-6 2 9 16,2 3 0-16,-1-1 4 0,4 2-32 16,6-1-3-16,3-2-13 0,7 0-9 15,1-2 0-15,8 2 0 0,2-2 22 16,0-4 0-16,6 1 38 0,7-5 16 16,4 1-4-16,4-2-50 0,4-2-42 0,0-3-25 15,2-2 4-15,-2-3-3 0,-4 0-3 16,-1 2-22-16,-3-1 18 0,-4 0 28 15,-1 2 44-15,-3 1-1 0,-1 1 2 16,-4 3 13-16,-2 0-1 0,-2 2-12 0,0 0-26 16,0 0 10-16,0 5 16 0,0 3 51 15,-1 2 19-15,0 6-29 16,1-2-22-16,1 2-7 0,6-1 7 0,6 1 0 16,2-2 3-16,3-5 13 0,2 0 6 15,2-3 6-15,1-5-13 0,1-1-34 16,-3-5-98-16,2-6-56 0,-1-4-2 15,-2-6 4-15,-2-3-14 0,-1-6 23 0,-4-3 40 16,-2-6 45-16,-2 0-48 0,-4-2 69 16,-2-1 37-16,-3 0 26 0,0 6 9 15,-1 5 158-15,-2 6 27 0,0 6 16 16,0 5-34-16,1 6-66 0,1 2-5 16,0 3 17-16,1 3-148 0,0 2-3 15,0 7-145-15,0 5 148 0,0 8 97 16,0 5-15-16,0 6-17 0,1 4-9 15,1 3 0-15,2 0-16 0,-1 0-6 0,1 0 4 16,0-2-26-16,1-2-10 0,3-1 14 16,-3-6-16-16,-1 0-13 0,0-4-105 15,0-4-175-15,-1-7-272 0,-2-4-611 16,0-8-1087-16</inkml:trace>
  <inkml:trace contextRef="#ctx0" brushRef="#br0" timeOffset="43325.09">22799 10660 2704 0,'0'0'430'15,"0"0"-337"-15,17-55-39 0,-13 35 112 16,-1 3 36-16,-3 5-50 0,0 3-1 0,-3 1-3 15,-6 3-42-15,-5 3-50 0,-5 1-56 16,-1 1-16-16,-3 5 1 0,-1 4 15 16,1 3 0-16,5 1 0 0,1 4-1 15,5 1 0-15,6 3-15 0,4 1 14 0,2 2 2 16,11 4 21-16,4 1-2 0,7 2 9 16,5 2-13-16,0 0-15 0,-1-1-84 15,-3 0-98-15,-6-1-79 0,-7-2-93 16,-8-2-20-16,-7-1 95 0,-13-2 101 15,-10-1 110-15,-5-2 49 0,-4-4 18 16,-2-4 1-16,5-4 1 0,7-7 25 16,8-2 80-16,8-2 219 0,5-11 50 15,6-3-83-15,9-4-131 0,9-3-51 16,5-3-6-16,4-1-19 0,6-3-49 16,-1 3-36-16,4 1-19 0,-1 2-6 15,-3 1-58-15,11-3-396 0,-9 7-708 16,-6 2-1103-16</inkml:trace>
  <inkml:trace contextRef="#ctx0" brushRef="#br0" timeOffset="43857.65">23137 10756 3142 0,'0'0'445'15,"0"0"-233"-15,0 0 14 0,0 0-10 16,0 0-32-16,0 0-88 0,0 0-75 15,0 0-2-15,0 0-1 0,-70 24-16 16,48-6 1-16,1 2-2 0,6-2-1 16,-1 1-1-16,4-2-14 0,6-3 12 0,1-1-19 15,1-2-15-15,3-4-56 16,1-3-46-16,1-3-11 0,7-1 61 0,0-3 61 16,7-5-22-16,1-2-9 0,3-1 8 15,0-2 23-15,0 1 28 0,-4 0 10 16,1 1-8-16,-2 3 11 0,-3-2-12 15,0 4-1-15,-4 3 0 0,3 2-3 0,-4 1-57 16,0 3-9-16,1 4 15 16,0 4 41-16,-1 2 13 0,1 2 16 0,-2-1-13 15,0 1 20-15,2-2-20 0,1-1 19 16,-2-3 0-16,3-3 9 0,1-1 13 16,-2-4 26-16,3-1-1 0,1-5-10 15,-2-4-59-15,2-5-56 0,-1-5-26 16,0-4 22-16,-2-3-6 0,2-5 41 15,-3-4-29-15,3-9 23 0,-3 4-33 16,-1-1 17-16,1 4 28 0,-3 11 19 16,2 1 50-16,-1 7 54 0,-3 7 51 15,0 3-30-15,-2 4-15 0,0 4-110 16,-1 2-91-16,0 9-79 0,0 5 170 0,-4 11 66 16,-5 12 13-16,-3 13-29 0,-4 11-22 15,-6 7-24-15,1-7 11 0,3-9-12 16,1-16-3-16,8-11-153 0,2-10-265 15,2-5-266-15,2-2 60 0,1-1 43 0,-4-9-106 16</inkml:trace>
  <inkml:trace contextRef="#ctx0" brushRef="#br0" timeOffset="44061.1">23261 10903 620 0,'0'0'1189'0,"0"0"-809"0,0 0 11 16,42-54-88-16,-28 40-24 0,0 3-69 15,2 2-22-15,2 1-24 0,-1 3 0 16,1 1-13-16,0 4-57 0,1 0-59 15,-2 4-23-15,2 4 13 0,0 4-9 0,-1 1-1 16,-1 3-14-16,-2 6-1 0,-6-1 3 16,-1 4 19-16,-4-1-6 0,-4-5-16 15,0 0-47-15,0-7-96 0,-3-4-72 16,-3-4-40-16,2-4-12 0,1 0-17 16,-1-8-57-16,0-3-283 0,3-3-152 15,1-15-347-15</inkml:trace>
  <inkml:trace contextRef="#ctx0" brushRef="#br0" timeOffset="44152.73">23574 10708 729 0,'0'0'557'0,"0"0"-218"0,0 0-112 16,0 0-58-16,0 0-159 0,0 0-10 15,0 0-166-15,0 0 4 0,0 0-147 16,0 0-336-16,0 0-104 0</inkml:trace>
  <inkml:trace contextRef="#ctx0" brushRef="#br0" timeOffset="44889">23809 10699 2490 0,'0'0'338'0,"0"0"-113"16,0 0-4-16,-1-52 17 0,-3 43 18 15,-2-1 2-15,0 4-26 0,-4 1-36 0,-2 2-76 16,0 3-74-16,-1 0-46 0,-1 7 0 16,0 2-34-16,4 4 10 0,-1 4-1 15,5-1 3-15,2 6 20 0,4 1 2 16,0-2 3-16,4 2 10 0,8 1-11 15,-2 0-2-15,6 2-118 0,-2-3-74 16,-1 0-69-16,-1-3-57 0,-5 1-34 0,-3-4-65 16,-4 1 85-16,-3-1 25 0,-7-1 35 15,-7-2 119-15,-3 1 59 0,-3-3 57 16,1-3 37-16,0 0 3 0,5-4 20 16,2-3 133-16,6-1 87 0,3-1 26 15,5-1 6-15,1-4-8 0,6-3-155 16,4-4-80-16,6-2 4 0,4-2 12 15,2-3-22-15,4-1-24 0,4-6-2 16,0-3 3-16,4-5-3 0,6-11-38 16,6-11-93-16,2-7 28 0,-4 5-42 0,-14 13 39 15,-10 15 38-15,-13 8 59 0,0-1 9 16,-5 0 54-16,-2-3-5 0,-1 4 18 16,-7 2 20-16,0 4 51 0,-1 5-64 15,0 2 6-15,3 2-6 0,-2 5-39 16,1 1-35-16,3 1-10 0,-1 3-53 0,-1 7 10 15,1 3 53-15,2 4 35 16,2 4 13-16,1 4-19 0,0 2-6 0,4 4-4 16,3 4 16-16,4 11 25 0,0 8-15 15,-2 9 15-15,-6 4-2 0,-3-8 8 16,-7-6-3-16,-7-13-6 0,4-7-13 16,-2-9-18-16,-2 0-16 0,0 2-10 15,-4 3-38-15,-2-1 4 0,0-3 5 16,2-7-18-16,4-4-17 0,5-4-8 15,2-6-8-15,4-4-15 0,3 0 47 16,0-7 3-16,6-7-147 0,3-2 12 0,3-5 84 16,3-7 22-16,3-2-78 0,4-4 29 15,6-5-145-15,1 0 86 0,3 1 182 16,-1 4 169-16,1 5 209 0,-5 6-10 16,-4 5 32-16,-5 7-19 0,-1 5-79 0,-3 1-85 15,-2 5-92-15,0 5-94 16,-2 3-19-16,3 4 47 0,-5 4-16 0,0 2-2 15,-4 3-1-15,-4 2-9 0,0-1-31 16,-5-2-37-16,-3-2-168 0,3-6-130 16,0-3-144-16,5-9-218 0,0 0-456 15,0-7-502-15</inkml:trace>
  <inkml:trace contextRef="#ctx0" brushRef="#br0" timeOffset="45016.05">24325 10729 2398 0,'0'0'542'15,"0"0"-328"-15,0 0-54 0,0 0-87 16,0 0-73-16,0 0-89 0,0 0-23 16,0 0 58-16,0 0 35 0,0 0-222 15,-37 47-353-15,37-33-954 0</inkml:trace>
  <inkml:trace contextRef="#ctx0" brushRef="#br0" timeOffset="45710.09">24474 10885 2134 0,'0'0'733'0,"0"0"-592"0,0 0-29 16,0 0-19-16,64-50 47 0,-52 39 0 15,-1-3-32-15,-4 3-26 0,0 1-28 16,-4 1-16-16,-2 4-7 0,-1 1 20 16,-3 4-45-16,-8 0-6 0,0 4 0 0,-4 3 3 15,-1 4 25-15,0 1-12 0,5 1-15 16,1 2-1-16,4 0 0 0,4 0 1 15,2-1 0-15,2 1 15 0,6-2 21 16,5-1-37-16,5-3-37 0,1-2-152 16,4-2-77-16,0-4-56 0,1-1-11 15,-2-6 59-15,0-3 135 0,-2-1 129 0,-3-3 10 16,-1-2 55-16,-2 0 58 0,-2-1 87 16,-1 0 2-16,-4-1-3 0,2 2-39 15,-5 2-17-15,-1 5-23 0,-1 2 13 16,-2 2-16-16,0 4-32 0,0 0-85 15,0 4-51-15,-5 5 51 0,-4 3 16 16,2 4-14-16,-1 2-1 0,-2-2 2 16,2 4-1-16,0-1 0 0,3-1 1 15,2-2 9-15,2-1-10 0,1-2 1 16,0-5-3-16,4-1-50 0,3-5-57 0,6 1 31 16,-2-3 10-16,1-4 9 0,2-2 0 15,-1-3 16-15,-1-4 38 0,1-1 3 16,-1-2 13-16,2-1-12 0,0-1 21 0,0-2-2 15,0 0-17-15,2 3 0 16,-3 0 16-16,-1 4 25 0,-1 1-22 0,-4 7-6 16,-3 1-16-16,-1 4-22 0,0 1-121 15,-3 7 32-15,0 6 74 0,-4 3 37 16,-1 6 63-16,-2 2 7 0,-2 0 7 16,1 4-27-16,1-5-2 0,1-2-20 15,4-2-9-15,2-3 16 0,1-4-6 16,8-4 24-16,1-4 26 0,5-3 40 0,3-2 29 15,1-7 70-15,4-6-14 0,0-5-49 16,0-5-54-16,-3-4-24 0,-1-3-19 16,-2-2-15-16,0-4-40 0,-1-10 6 15,0-11-9-15,-7-8-12 0,-9-1-10 16,-16 8-2-16,-14 16-13 0,-4 17 3 16,-27 2-21-16,-24 9-19 0,-12 5-39 15,-6 9-200-15,16 11 25 0,29 12-128 0,17-5-618 16,11-2-1459-16</inkml:trace>
  <inkml:trace contextRef="#ctx0" brushRef="#br0" timeOffset="46290.54">25372 11505 2771 0,'0'0'360'16,"0"0"-248"-16,0 0 6 0,0 0 66 0,0 0 25 15,0 0-61-15,-64-47-29 0,33 40-9 16,-7 0-13-16,-6 2-25 0,-20 2-29 16,-28-1-40-16,-34 2-3 0,-21 1 0 15,-14 1-3-15,-4 0-9 0,2 1 10 16,-15 6 2-16,-10 3 0 0,-12 4 0 15,-2 5-21-15,-2 6 8 0,-3 0 11 16,0 5 0-16,3-1 0 0,6-1-23 16,8 2 22-16,1-2 3 0,4-1 3 15,3-3-2-15,6-2 0 0,2-1 3 0,2-2 8 16,-1-3-9-16,10-1-1 0,7-4 42 16,13-1 2-16,14-3 38 0,9-4 46 15,14-3-19-15,15-3 11 0,20-4 50 16,18 0-44-16,20 0-39 0,14 2-1 0,5 0-12 15,4 0-3-15,1 0-25 0,2 1-14 16,4 2-34-16,3-1-17 0,0 2-17 16,2-1-42-16,5 0-21 0,3 0-16 15,1-1-2-15,5 2-8 0,2 1-73 16,3 0-143-16,11-3-253 0,-2-1-490 16,-6-4-1542-16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51:16.4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21152 5733 951 0,'0'0'684'0,"0"0"-467"16,0 0-171-16,0 0 19 0,0 0-10 15,0 0-55-15,0 0 0 0,0 0-26 16,0 0 13-16,-40-2 13 0,36 2 3 0,1 0-2 16,2 2 12-16,0-2 20 0,1 0 25 15,0 0 49-15,0 0 68 0,-1 0 48 16,1 0-4-16,-1 0-42 0,-1 0-62 16,-2 0-73-16,-1 0-42 0,-1 0-25 15,-4 0-10-15,2 0 3 0,-2 0 10 16,0 1-1-16,2 0 10 0,0 2 13 15,3-3 2-15,2 1 30 0,0-1 26 16,2 0 28-16,1 0 14 0,0 0 14 16,0 0 13-16,0 0 16 0,0 0-14 15,0 0-50-15,0 0-41 0,0 0-26 0,0 0-10 16,0 0-1-16,0 0 2 16,1 0-1-16,4 0-2 0,0 0-1 0,6 0 1 15,3 0 2-15,5-1 16 0,8 1 4 16,5-3 13-16,10 1 6 0,15-2 10 15,21-3 8-15,19 0-12 0,10-1-19 0,-2 1-6 16,-1-1-7-16,-6 2-12 16,2-1-3-16,4 3-1 0,1 2 1 0,-1-2 0 15,-1-1 0-15,-5 4 2 0,-6-1 0 16,-9 0 1-16,-8 2 8 0,-12-1-11 16,-14-1 0-16,-12 2 0 0,-12-2 3 15,-5 1 16-15,-1-3 2 0,0 1 4 16,-3 1 3-16,-5-2 0 0,-4 2 6 15,-3 1 19-15,-2 1 95 0,0 0 12 16,-2 0-65-16,0 0-40 0,0 0-24 0,0 0-10 16,0-2-9-16,0 1-12 15,0-1-3-15,1-1-18 0,0 3-7 0,0-2-73 16,-1 0-166-16,0 1-136 0,-12-3-354 16,-5 1-1023-16,43 23 125 0</inkml:trace>
  <inkml:trace contextRef="#ctx0" brushRef="#br0" timeOffset="679.04">21404 5589 1551 0,'0'0'491'16,"0"0"-323"-16,0 0-32 0,0 0 58 16,0 0-39-16,0 0 0 0,30-44-8 15,-27 39-18-15,0 3 5 0,-2 0-7 16,0 1-12-16,-1 1-42 0,0 0-26 15,-4 0-9-15,-4 5-13 0,-9 4-12 16,-3 5 0-16,-9 5 9 0,-5 3 0 16,-5 6 9-16,-1 1-9 0,-1 2-19 15,-1-1-2-15,3 1 1 0,4-5-1 0,7-2 17 16,6-7-5-16,7-6 9 0,6-5 16 16,4-1 3-16,3-5-19 0,2 1 9 15,0 1 16-15,5-2 45 0,5 1 14 16,5 0-32-16,7 0-24 0,3 1-28 15,5-2-21-15,0 2-1 0,1 0-4 16,-2 0-14-16,-1-1 2 0,1 3 4 0,-5-1-10 16,2 2-9-16,1 0-6 0,-1-1-16 15,-1 1-9-15,0-2 21 0,2 0 7 16,-4 1-2-16,0-2-17 0,-2-1-7 16,-2 1-3-16,-2-2-19 0,-5 2-57 15,-1-2-54-15,-5 0-65 0,-4 0-137 16,-2 0-125-16,0 0 92 0,-12-4-112 15,-1-3-755-15</inkml:trace>
  <inkml:trace contextRef="#ctx0" brushRef="#br0" timeOffset="1011.61">21473 5627 1535 0,'0'0'976'0,"0"0"-785"0,0 0-59 16,0 0 67-16,0 0-11 0,0 0 51 0,-6-45-42 15,6 40-36-15,0 4 2 0,-1 0-24 16,1 1-55-16,0 0-45 0,0 0-39 16,0 0-41-16,0 0-34 0,0 0-29 15,0 5-3-15,1 3 107 0,2 2 19 16,1 5 59-16,-2 4-11 0,2 5-17 16,-1 1 22-16,1 4-3 0,-1 0-32 15,1 2 12-15,0-4-11 0,0 1 8 16,4 1-5-16,-3-4-4 0,0-2-16 15,2-1 13-15,-2-2 9 0,-2-3-9 16,2-3 6-16,-3-1-12 0,0-4-13 0,1-2-12 16,-3-2 13-16,1-3-4 0,-1-1 0 15,0 1-9-15,0-2 22 0,1 0 6 16,-1 0 12-16,0 0-4 0,0 0-39 0,0-3-95 16,0-15-188-16,0 3-259 0,-2-7-1290 0</inkml:trace>
  <inkml:trace contextRef="#ctx0" brushRef="#br0" timeOffset="18292.59">19976 1594 1503 0,'0'0'270'0,"0"0"-179"0,0 0 39 16,0 0 39-16,0 0-23 0,0 0-23 16,0 0-7-16,0 0 35 0,0 0 7 15,0 0-20-15,-2-17-29 0,1 17-26 0,1 0-32 16,-1 0-15-16,1 0 11 0,-1-1 23 15,1-2-6-15,-1 1-13 0,1 0 0 0,-2-4-20 16,0 1-12-16,-1-1 0 0,-3 2-19 16,0-2-19-16,-2-1-6 0,-4 2-7 15,-3-2-12-15,-1 3 18 0,-4 0-5 16,-3 1 12-16,-1 2 6 0,1 1 10 16,-3 1 0-16,-5 6-1 0,1 3 4 15,-5 4-1-15,-2 7 1 0,3 4-3 16,0 3-32-16,5 3 34 0,4-2-15 15,11-1 0-15,7-6-16 0,7-1 4 16,12-6 28-16,8-1 22 0,6-4 61 16,8-2 19-16,3-2 8 0,3-5-24 15,0-1-23-15,-3-1-25 0,-2-5-10 16,-4-2-3-16,-5-2 13 0,-5-3-6 0,-3 0 21 16,-2-4-9-16,-6-3 3 15,0 1-45-15,-3-3 17 0,-3 3-18 0,-2 2 23 16,-1 5 23-16,-1 3-16 0,0 6-19 15,0 0 41-15,0 3-53 0,-1 0-80 0,-2 3-105 16,-2 7 65-16,-1 4 92 0,-1 1 27 16,3 4-18-16,2-2-6 0,2 0 25 15,4-3 0-15,7 1 19 0,2-3 3 16,5-2 12-16,2 0 4 0,2-1-10 16,-2-4-9-16,1 0-6 0,-3-1-13 15,-3-4-23-15,-5 3-188 0,1-3-68 16,-6 0-139-16,3-9-210 0,-4 1-403 15</inkml:trace>
  <inkml:trace contextRef="#ctx0" brushRef="#br0" timeOffset="18676.77">20228 1506 2602 0,'0'0'517'0,"0"0"-265"15,0 0-112-15,0 0-140 0,0 0-12 16,0 0-84-16,0 0 96 0,0 0 51 0,0 0 44 15,-10 46-31-15,8-27-30 0,1 4 11 16,0 0 5-16,0 2-12 0,0 1-16 16,0-3 0-16,-1-2-19 0,1-4 0 15,-1-3-1-15,1-4 20 0,-1-3-18 16,0-1-3-16,2-1 11 0,0-4-11 16,0-1 43-16,0-1 75 0,6-7 48 15,-1-6-114-15,3-4-52 0,5-5 0 16,-1-4 18-16,-1-2 3 0,4 2-20 0,-3 3 21 15,1 4-22-15,-3 6 11 0,-4 3-11 16,-2 7-1-16,-2 2-15 0,0 2-72 16,0 0-91-16,4 7-14 0,0 5 135 15,0 3 57-15,3 3 14 0,-1 3 8 16,2 2 16-16,0 0-13 0,-1-1-25 16,1-1 3-16,-3-4 19 0,2-2-19 15,-3-3 0-15,-2-3 13 0,-1-1-16 0,0-1-53 16,-2-3-203-16,-1-1-230 0,0-3-203 15,-3 0-550-15</inkml:trace>
  <inkml:trace contextRef="#ctx0" brushRef="#br0" timeOffset="19474.93">20820 1524 1585 0,'0'0'581'16,"0"0"-293"-16,0 0-46 0,0 0 38 16,0 0-56-16,0 0-58 0,-17-44 44 15,11 39-68-15,-2 0 12 0,1 2-47 16,-6 2-76-16,2 1-31 0,-6 2-22 0,-1 5 8 16,-1 4 14-16,-1 1 0 15,3 4 0-15,1 3-3 0,2 0-19 0,1 2 20 16,7 4-33-16,2-1 13 0,4 1 22 15,3 1-15-15,10-1 15 0,8-4 19 0,5-1 0 16,9-5 6-16,7-4-3 16,3-3-6-16,4-6-16 0,2-2 1 0,-2-5-2 15,0-5 0-15,-5-2-52 0,-4-5 12 16,-2-2-10-16,-8-4-9 0,-3-2 23 16,-6-2 36-16,-4 0 1 0,-4 0 2 15,-5 2-2-15,-5 2 0 0,-2 4 14 16,-1 2 21-16,-4 4-33 0,-4 4-1 15,-2 0-1-15,0 5-14 0,-5 3-8 16,0 1-16-16,-1 0-19 0,-3 6 12 0,1 5-2 16,-1 3 3-16,3 5 31 15,0 3-9-15,7 1-26 0,3 3 45 0,2 0 0 16,4 2 3-16,6-1 0 0,3-3 19 16,6-1 3-16,2-4 3 0,3-6 17 15,0-2-14-15,3-4 16 0,0-4-44 0,-1-3-109 16,-1 0-19-16,-2-5 17 0,-1-6 25 15,-3-2 47-15,-1-3 29 0,-1-2 10 16,0-6 12-16,0 0 1 0,1 0 6 16,1 0 13-16,-2 2 71 0,3 2-46 15,0 4 19-15,1 3-38 0,-2 5-37 16,3 4-1-16,-1 2-20 0,2 2-31 16,2 2 7-16,-1 8 6 0,2 2 38 15,-1 2 12-15,-1 3-8 0,-4 1 43 16,-3 1 14-16,-4 1-23 0,-7 1-6 15,-2-2-29-15,-3-3 9 0,-9 0 11 16,-1-2-1-16,-5-2 9 0,-2-4-8 0,0-1 5 16,0-2-3-16,2-3 7 0,1-1 6 15,5-1 12-15,-2-2-3 0,1-2 10 16,3-4-19-16,-3-1-10 0,4 1-16 16,-1-1-8-16,2 0-1 0,3 0-1 15,0 1 23-15,3 1-23 0,1 2 13 0,1 2-15 16,0 1-4-16,0 0 4 0,0 1 0 15,0 0-15-15,0 1-45 0,0 0-40 16,0 0-45-16,0 4-13 0,0-1 91 16,2 3 66-16,1-1-117 0,7 0-371 15,-1-2-636-15,2-3-632 0</inkml:trace>
  <inkml:trace contextRef="#ctx0" brushRef="#br0" timeOffset="19742.03">21765 1271 2794 0,'0'0'340'0,"0"0"-113"0,0 0 4 0,0 0-3 16,0 0-18-16,0 0-31 0,0 0-179 15,0 0-28-15,0 0-43 0,0 0 71 16,5 20 87-16,-2 10-19 0,2 5-18 15,4 11-25-15,2-4 9 0,3 2 28 16,-3 1-62-16,0-6-1 0,0 10-2 16,-2-7-96-16,-4-3-48 0,-2-5-148 15,-3-10-189-15,0-2-201 0,-4-5-373 16,-6-7-368-16</inkml:trace>
  <inkml:trace contextRef="#ctx0" brushRef="#br0" timeOffset="20092.09">21770 1644 1990 0,'0'0'592'0,"0"0"-286"16,0 0-97-16,0 0-107 0,38-51-89 16,-15 39-12-16,4 3-1 0,4 0 3 15,3-1-1-15,2 4-2 0,-1 0 0 0,-5 0-3 16,-5 4 3-16,-3-2 1 0,-7 1 1 16,-4 1 11-16,-6 1-10 0,-3 1 10 15,-2 0 9-15,0 0 7 0,0 0-7 16,0 3-6-16,0 4 38 0,-5 1 74 15,-3 3 43-15,-1 4-33 0,1-1-50 16,-1 3-47-16,4 1-39 0,2-1-2 16,3 0 2-16,0 1-2 0,8-3 1 0,5 0 24 15,4-3 29-15,-1-2 0 0,3-4-4 16,1-5 0-16,-3-1-4 0,0-2 7 16,-4-6 6-16,-3-4 10 0,-4-4-26 15,-1-2-16-15,-4-6-27 0,-1 0-16 16,-5-1 14-16,-2-2 2 0,-4 3-31 15,-2 3 13-15,-2 1-13 0,3 8 9 16,-3 0-21-16,2 5-7 0,3 4-28 0,-2 3-123 16,5 1-171-16,-1 6-243 0,5 7-123 15,3-2-328-15</inkml:trace>
  <inkml:trace contextRef="#ctx0" brushRef="#br0" timeOffset="20575.59">22367 1741 2625 0,'0'0'428'16,"0"0"-220"-16,0 0-52 0,0 0-45 15,0 0-29-15,0 0-9 0,0 0-10 16,0-56 0-16,-1 42-31 0,1-3-13 16,0 0-4-16,0-1-15 0,0 0 4 15,0-2 24-15,0 2-28 0,1-2-19 16,1 0 17-16,-2 3 2 0,0 5 0 0,0-1 2 15,1 7 14-15,-1 0 15 0,0 2 10 16,1 3-16-16,-1 1-25 0,0 0-23 16,1 0-52-16,0 0-58 0,1 1-40 15,3 5 71-15,3 0 102 0,1 3 7 0,3 0 15 16,5 2 10-16,-1-3-32 0,0-1-42 16,1-2 23-16,1-3-22 0,0-2 41 15,-3 0 32-15,-4-1 12 0,1-3 4 16,-5 0-1-16,1-1-2 0,-3 0 2 15,-1 0-19-15,-1 0-6 0,-2 2 7 16,0 3 45-16,0 0-74 0,-1 0-82 16,0 0-76-16,-1 6-60 0,-4 4 214 15,-3 5 4-15,-3 3 93 0,2 1-55 16,-3 4 3-16,4 0-6 0,1-2-13 0,3 0 0 16,3-4-6-16,1-1-15 0,0-3 15 15,4-3 9-15,3-1 10 0,0-4 18 16,4 0 23-16,-1-3 2 0,1-2-9 15,1 0-69-15,1-5-41 0,-2 0-147 16,2-12-176-16,-6 3-279 0,-1-3-1136 0</inkml:trace>
  <inkml:trace contextRef="#ctx0" brushRef="#br0" timeOffset="21127.43">23229 1177 2161 0,'0'0'401'0,"0"0"-224"0,0 0 51 15,0-47-16-15,-1 36 17 0,-1 5-10 16,0 2-89-16,-1 4 8 0,-2 0-109 16,-9 6-29-16,-4 9-114 0,-9 6 80 15,-8 11 34-15,-10 17 22 0,-9 20 3 0,0 15-25 16,4 12-2-16,18-3 1 15,20-11 1-15,15-19-35 0,20-7 4 16,13-8 31-16,2-11 22 0,-3-8 3 0,-5-6 3 16,0-3 1-16,3 0-1 0,5-1-28 15,3 0-35-15,-4-7-84 0,-3-4-33 16,-6-4-86-16,5-6-169 0,-8-5-390 16,-7-3-779-16</inkml:trace>
  <inkml:trace contextRef="#ctx0" brushRef="#br0" timeOffset="21641.96">23716 1630 2440 0,'0'0'403'0,"0"0"-175"16,0 0-30-16,-32-59 25 0,18 45-68 15,-2 2-13-15,-3 2-22 0,-4 1-13 16,-2 6-22-16,-3 1-44 0,-2 2-38 16,2 6-3-16,-1 6-24 0,5 2 2 15,5 6 0-15,2 3 19 0,8 2 0 16,5 2 3-16,4 1 2 0,1-2 14 16,8 1-4-16,6-3 4 0,1-4-1 0,2-1-12 15,1-5 16-15,-1-3 15 0,0-5-18 16,-1-3-16-16,1-3-9 0,-4-3-66 15,-1-6-11-15,0-4-11 0,-1-7 9 16,-2-5 6-16,0-5 48 0,-2-15-10 16,-1-11 28-16,0-12-32 0,-2 3 31 15,-3 12 17-15,-1 16 32 0,-1 17 47 0,0 2-19 16,0-1 47-16,-1 1 28 0,0 1 31 16,0 8-13-16,0 0 57 0,1 7-43 15,0 1-167-15,0 1-28 0,0 5-145 16,0 5-28-16,0 5 201 0,3 8 90 15,2 2-22-15,4 6-9 0,-2 2-10 16,4 4-2-16,-2 1-4 0,4 2-3 0,-4 0-13 16,1 1-5-16,-1-2-8 0,-4-3-14 15,2-4-2-15,-2-3-19 0,-1-3-112 16,3-5-136-16,3-4-134 0,4-5-109 16,18-7-138-16,-3-4-536 0,1-1-412 0</inkml:trace>
  <inkml:trace contextRef="#ctx0" brushRef="#br0" timeOffset="22376.6">24153 1610 2448 0,'0'0'499'0,"0"0"-163"0,0 0 48 0,-13-51-85 15,5 38-69-15,-3 2-96 0,-1 3-17 16,-4 4-24-16,-3 0-61 0,-2 4-32 16,-2 4-31-16,-1 4 6 0,-1 3-5 15,4 4 11-15,6 2-18 0,1 3-3 16,4-1 36-16,5 1-16 0,5 1 19 15,0-4 2-15,4 0 0 0,5-5-1 0,2-2-75 16,1-3 26-16,3-3-8 0,-2-3 4 16,2-1 22-16,1-5 9 0,-1-4 4 15,-1-1 18-15,-1-3 1 0,-2 1 14 16,-1-2 10-16,-4 4 10 0,0 0 2 16,-2 2 13-16,-2 4 74 0,0 2-21 15,-2 0-20-15,0 2-83 0,0 0-9 16,0 2-90-16,0 3-56 0,0 4 74 0,0 2 81 15,1 4 15-15,1 1-13 0,2 1 11 16,5-3-13-16,2 1-13 0,4-4-166 16,3-1-100-16,1-6 0 0,2-2-30 15,0-2-9-15,-2 0 61 0,0-6 76 16,-1-5 129-16,-5-2 52 0,1-6 78 16,0-5-40-16,-5-1 62 0,2-4 20 15,-3 0-11-15,-2 0-3 0,1 1 80 0,-2 5-29 16,0 3 34-16,-1 4-96 15,1 5-12-15,-3 4-1 0,0 6 3 0,-1 1-85 16,1 0-104-16,0 7-80 0,-1 6 184 16,0 4 45-16,0 6 2 0,-1 4 13 15,0 2-44-15,-1 2 6 0,-2-2-19 16,-2 1-3-16,-1-4-19 0,1-4-10 16,0-8 27-16,1-2 1 0,2-7-12 15,0-2 13-15,-1-3 26 0,3 0 84 16,0-2 54-16,0-4-88 0,0-8-76 0,7-3-3 15,1-3 0-15,4-3 3 16,0-2-16-16,6 1 14 0,1 0 2 0,0 0 0 16,1 4-1-16,-3 3 1 0,-1 5 0 15,-4 4-16-15,0 3-18 0,-4 5-29 0,1 0-50 16,-2 9-4-16,-1 6 53 0,1 3 64 16,-3 4 127-16,0 2-48 0,-1 5-23 15,1-4-24-15,1 2-1 0,-2-4 7 16,1-2-4-16,-2-4-18 0,2-4 0 15,-1-6-14-15,0 0 14 0,-2-4-1 16,0-2 33-16,1-1 61 0,0-1 38 16,2-6-2-16,1-2-123 0,2-2-22 15,-2-1-11-15,0-2-26 0,3-1-63 16,-3 1-167-16,0 2-96 0,8-5-324 16,-2 3-539-16,2 2-585 0</inkml:trace>
  <inkml:trace contextRef="#ctx0" brushRef="#br0" timeOffset="22741.79">24989 1535 2508 0,'0'0'579'16,"0"0"-107"-16,0 0-56 0,0 0-28 16,0 0-64-16,4-43-121 0,-14 40-154 15,-7 3-49-15,-3 0-30 0,-5 3 27 16,-2 5-9-16,3 3-16 0,3 4-8 15,4 2-1-15,5 4 9 0,2 0 26 16,5 2-13-16,3-1-35 0,2 0-82 16,1-1-63-16,4-5-42 0,7-3 24 0,-3-1 17 15,5-7 16-15,1-5 117 0,-2 0 63 16,3-7 76-16,-1-3 6 0,-1-4-35 16,-1-1 48-16,2-2 40 0,-5 0 4 15,2 3-1-15,-2 2 36 0,-1 0 21 16,-4 7-4-16,-1 0-44 0,0 3-70 0,-1 2-77 15,-1 0-65-15,1 5-88 0,1 2 8 16,3 5 103-16,1 5 42 0,-1 2 1 16,-1 3-1-16,0-2-25 0,-3 1-77 15,-1-2-224-15,2 1-372 0,0-8-725 16,2-4-577-16</inkml:trace>
  <inkml:trace contextRef="#ctx0" brushRef="#br0" timeOffset="22889.74">25274 1734 3327 0,'0'0'506'0,"0"0"-465"0,0 0-19 16,0 0 139-16,0 0 36 0,0 0-2 15,40 46-12-15,-38-32-29 0,-2 4-13 16,-5 3-40-16,-10 1-37 0,-4 0-22 16,-8 0-42-16,-8-1-158 0,-23-2-307 15,9-6-708-15,6-9-836 0</inkml:trace>
  <inkml:trace contextRef="#ctx0" brushRef="#br0" timeOffset="23591.7">26644 1617 2003 0,'0'0'434'0,"0"0"-218"0,2-58 19 15,-3 37 57-15,-6 0-75 0,-4 2-71 16,-3 3 18-16,-6 3-41 0,-2 4-19 0,-5 3-41 16,-2 4-63-16,-3 2-3 15,0 8-51-15,-1 2 23 0,4 5 3 0,3 2-1 16,6 2-5-16,3-1-4 0,5 3 3 15,7 0 11-15,5 1 24 0,0 0 29 0,8-2-11 16,7-1-18-16,4-5-22 0,3-4-3 16,1-5 22-16,1-4-32 0,3-1 23 15,-3-6-4-15,-2-6 16 0,-3-3 1 16,-2 0 24-16,-6-1 0 0,0 2 10 16,-5 2 6-16,-3 4 16 0,0 2 68 15,-2 3 8-15,-1 2-133 0,2 1-9 16,-2 3-130-16,2 6-6 0,0 3 145 15,1 3 69-15,3 4-25 0,3 4-28 16,1-2 12-16,5 1-10 0,1-1-18 16,3-4-198-16,2-5-134 0,9-6-276 0,-7-4-779 15</inkml:trace>
  <inkml:trace contextRef="#ctx0" brushRef="#br0" timeOffset="24124.77">26803 1488 2609 0,'0'0'527'0,"0"0"-221"0,0 0 83 15,0 0-93-15,0 0-146 0,0 0-88 16,36-49-39-16,-16 41-23 0,6 2-25 16,7 0 0-16,3 1-3 0,0 1 0 15,1 2 12-15,-4 2-9 0,-6 0-12 16,-6 3 3-16,-5 0 3 0,-9 0-36 0,-1 1-40 15,-6 3 4-15,0 0 55 0,-9 4 38 16,-3 1 10-16,-4 1 41 0,-4 2-25 16,-1 0-1-16,1 0-2 0,-1 2-12 15,0 0-1-15,3 0-3 0,1 1-10 16,2 1-3-16,4 0 4 0,2 2-7 16,5-2 7-16,4-1 12 0,0 1 2 15,4-5 21-15,8-1 14 0,4-3 17 0,4-1 9 16,3-4-1-16,3 0-14 0,5-1-27 15,-2-4-21-15,2 0-126 0,-3-2-9 16,-1-4-7-16,-3-2-4 0,1-2 19 16,-6-3 6-16,-3-2 16 0,-3-1 63 15,-1-1 39-15,-5 0 6 0,-2-1 13 16,-1 1 58-16,1 2 31 0,-2 3 22 16,1-1-6-16,-2 5-14 0,-1 2-28 15,0 2 22-15,0 2-32 0,-1 1-20 0,0 1-49 16,1 0-66-16,0 0-41 0,1 3-57 15,3 3 60-15,0 2 104 0,0 3 9 16,5 3 105-16,-2 2 0 0,-2 2-13 16,3 0-4-16,-2 1-24 0,1-1-39 15,-3-1-15-15,-2-2-16 0,-1-3-3 16,-2 1-72-16,0-7-117 0,-5-4-216 0,-4-2-328 16,3-3-1157-16</inkml:trace>
  <inkml:trace contextRef="#ctx0" brushRef="#br0" timeOffset="24268.32">27272 1321 3186 0,'0'0'506'16,"0"0"-352"-16,0 0-47 0,0 0-107 0,0 0-9 16,0 0-165-16,0 0-97 0,0 0 102 15,0 0-334-15,0 0-680 0</inkml:trace>
  <inkml:trace contextRef="#ctx0" brushRef="#br0" timeOffset="24876.28">27529 1531 2696 0,'0'0'443'0,"0"0"-232"16,0 0-36-16,0 0-67 0,0 0 65 15,58-36 6-15,-41 30-74 0,2 1-43 16,3-1-15-16,0 5-3 0,2-3-43 0,-1 4-1 15,-2-1-3-15,-4 1-15 16,-5 0-1-16,-3 0 7 0,-5 0-32 0,-3 0-28 16,-1 0-10-16,0 3-34 0,0 2 45 15,-5 4 71-15,-5 2 19 0,-2 3 3 16,-3 1 0-16,-2 3 7 0,0-1 46 0,0 2-44 16,2 0-28-16,0 1 13 15,6 0-15-15,0-1 2 0,6 1 16 0,3 1-17 16,1-4 24-16,10-1 2 0,1 0 10 15,6-4-10-15,2 0 18 0,3-4-8 16,4-2-38-16,-1-6-50 0,-1 0-40 16,0 0 4-16,-3-8 11 0,-1-1 28 15,-2-3 3-15,-2-4 28 0,0-4 4 16,-1-2 12-16,-1-4 4 0,-5 1 8 16,1 1-12-16,-3 5 38 0,-3 3 12 15,-2 5-3-15,2 2 76 0,-4 6 5 0,0 1 9 16,-1 2-44-16,1 0-93 0,-1 0-31 15,0 2-81-15,0 4-37 0,0 3 149 16,0 5 86-16,0 2-36 0,0 3-4 16,1 2-24-16,1-2 6 0,0 0-25 15,4-1 13-15,0-2-16 0,0-3 0 0,1-3 0 16,1-1-233-16,4-9-214 0,-2 0-291 16,-4-4-1281-16</inkml:trace>
  <inkml:trace contextRef="#ctx0" brushRef="#br0" timeOffset="25035.95">27959 1320 2999 0,'0'0'454'0,"0"0"-352"0,0 0-102 16,0 0-86-16,0 0-45 0,0 0 68 15,0 0 40-15,0 0-120 0,0 0-236 16,16 47-443-16,5-37-1086 0</inkml:trace>
  <inkml:trace contextRef="#ctx0" brushRef="#br0" timeOffset="25483.43">28174 1252 2395 0,'0'0'673'0,"0"0"-638"0,0 0 29 16,0 0-29-16,65 21 106 0,-34-10-49 15,5 3-32-15,3 4-9 0,1 5 16 16,-2 2-20-16,-3 4-41 0,-6 5-6 0,-7 3-25 16,-7 12-13-16,-15 13 22 0,-17 12 4 15,-17-3 12-15,0-13 22 0,3-17-22 16,11-16-28-16,4-2 0 0,-4 3-1 16,-2 3-12-16,-2 0 41 0,4-4 47 15,3-4 16-15,5-4 26 0,0-4 2 16,7-6 29-16,1-2-17 0,2-1-14 15,-1-3-11-15,2-1-3 0,0 0-13 16,0 0-9-16,1 0-13 0,-1 0-9 16,1 0-12-16,0 0-17 0,0 0 13 0,0 0-15 15,0 1-21-15,0-1-184 0,1-2-106 16,4-3-227-16,-2-2-1356 0</inkml:trace>
  <inkml:trace contextRef="#ctx0" brushRef="#br0" timeOffset="33274.65">18039 1419 1520 0,'0'0'286'0,"0"0"-133"16,0 0 18-16,0 0 40 0,0 0-66 0,0 0-48 16,0 0-6-16,0 0-11 15,0 0 33-15,0 0-7 0,-50-23-10 0,46 21 22 16,3 1-12-16,0 0-8 0,1 1 14 15,-1-1 8-15,1 0 3 0,0 1-3 16,0 0-16-16,0 0-19 0,0 0-10 16,0 0-9-16,0-1-10 0,3 0-41 0,7-3-15 15,5-1-106-15,8-1-32 0,4 2 85 16,7-1 15-16,0 3 13 0,1 2-19 16,-2 0-16-16,-5 6 16 0,-3 2 12 15,-5 4-18-15,-5 2-17 0,-3 3 39 16,-8 4 6-16,-4 2 20 0,-9 3 2 15,-8 6 28-15,-9 2-15 0,-3 4-11 16,-6 0 17-16,-2 2-19 0,2-3 3 16,-1-1 19-16,4-3-22 0,7-4-1 15,5 2-15-15,8-4-12 0,5 3 3 0,7-1 21 16,4-1 4-16,10-1 13 0,3 0 12 16,4-1 17-16,2-3-17 0,0-1 0 15,-1-1-24-15,-1 0 0 0,-3-4-1 16,-4-2-12-16,-5-3-14 0,0-3 25 15,-5-2 0-15,-1-1 2 0,-3-3 6 16,0-1 62-16,0 0 29 0,0 0-4 0,0 0 6 16,0-2-2-16,0 0-20 0,0 0-25 15,0 0-12-15,0 0-10 0,0 0-7 16,0 0-24-16,0 0-14 0,-1 0-182 16,-2 1-134-16,-2 2-187 0,-7 6-153 15,0-2-591-15,45-27-108 0</inkml:trace>
  <inkml:trace contextRef="#ctx0" brushRef="#br0" timeOffset="33491.11">18147 2484 1725 0,'0'0'435'0,"0"0"-121"0,0 0-89 15,0 0-64-15,0 0-55 0,38 46-13 0,-35-42-22 16,-2-4-4-16,-1 0 38 15,0 0 134-15,0 0 86 0,0 0 27 0,0-4-45 16,0-2-184-16,0-3-123 0,-1-1-26 16,0-1 8-16,0 1-4 0,1 0-18 15,0 0 6-15,0 3-121 0,0 2-109 0,0 1-89 16,0-2-350-16,0-1-865 0,3 106 103 16</inkml:trace>
  <inkml:trace contextRef="#ctx0" brushRef="#br0" timeOffset="34111.6">18453 1746 1196 0,'0'0'381'0,"0"0"-251"15,0 0-32-15,0 0 15 0,0 0-5 16,0 0-18-16,0 0 1 0,0 0 10 16,0 0-8-16,0 0-2 0,-34 14-7 15,34-11-13-15,-1-3-7 0,1 0 4 16,0 0 16-16,0 0 2 0,0 0 17 0,0 0-1 16,0 0 1-16,0 0-17 0,0 0-35 15,0 0-23-15,0 0-26 0,1 1-2 16,3 0-10-16,4 1 10 0,9 2 98 15,9-2 202-15,11-2-114 0,17 0-94 0,12-2-58 16,-3-5-18-16,-6 1 2 0,-13 0-18 16,-10 2 1-16,2-1-1 0,-2-1-1 15,-7 3-1-15,-7 0 2 0,-10 1-1 16,-3 2 0-16,-3-2-14 0,-4 2 14 16,0 0 1-16,0 0 18 0,0 0 7 15,1 0 22-15,-1 0 18 0,0 0-3 16,0 0-15-16,0 0-10 0,1 0-15 15,-1 0-19-15,0 0-3 0,0 0-1 16,0 0-11-16,0 0 12 0,0 0 1 16,0 0-1-16,0 0-1 0,0 0-34 0,0 0-154 15,0-4-125-15,0 0-163 0,0-3-924 0,0 22-634 16</inkml:trace>
  <inkml:trace contextRef="#ctx0" brushRef="#br0" timeOffset="50370.5">2245 6318 1929 0,'0'0'250'0,"0"0"-107"15,-57-23 109-15,42 20 63 0,4-1-52 16,1 1-74-16,4 1-37 0,1 2-19 16,0 0-22-16,1 2-111 0,1 8-41 15,1 9-45-15,-1 10 86 0,2 19 55 16,0 18-17-16,0 9-22 0,0 5-14 15,-1-10 18-15,0-20-20 0,-2-15 0 16,1-12-16-16,2-3 14 0,-1-1-14 16,1-2 16-16,0-2-22 0,1-5 21 0,0-7-30 15,0-3-137-15,0-3 44 0,4-7-65 16,0-7-221-16,-4-19-572 0,0 5-619 16</inkml:trace>
  <inkml:trace contextRef="#ctx0" brushRef="#br0" timeOffset="50702.58">1983 6321 1922 0,'0'0'592'0,"0"0"-433"16,-4-46-24-16,9 27-29 0,10-1-61 0,3 2-3 15,5 3 9-15,2 3-3 0,5 9-47 16,-2 3 1-16,1 5 21 0,0 10 24 16,-3 5-44-16,-4 5 13 0,-3 4 0 15,-4 3-14-15,-10 4 1 0,-5 1-1 16,-1 4 14-16,-13-2 3 0,-2 1 0 15,-5-2-3-15,-5-5-13 0,1-2 23 0,3-6 3 16,0-7 15-16,3-8-6 0,3-5 36 16,4-2 93-16,1-3 154 0,2-5-138 15,0-1-140-15,5-3-27 0,3-1-16 16,1 1-39-16,3 0-33 0,9 1 12 16,1 3-38-16,6 3 13 0,5 2 16 15,3 0 22-15,1 8 22 0,3 6-7 0,-2 5 32 16,-1 3 1-16,-1 0-1 0,-3 1 13 15,-2 0-13-15,-4-4-88 0,0 1-111 16,-6-7-188-16,2-7-328 16,-7-3-399-16</inkml:trace>
  <inkml:trace contextRef="#ctx0" brushRef="#br0" timeOffset="50903.11">2463 6229 3029 0,'0'0'412'0,"0"0"-218"0,0 0-46 16,0 0 0-16,0 0-15 0,0 0-96 16,0 0-37-16,0 0-89 0,0 0 61 15,0 0 28-15,15 53 76 0,0-6-29 16,2 20-26-16,-1 17-20 0,-3 6 0 0,-2-5 2 16,-4-6-3-16,0-8-15 0,0 4-202 15,0 2-162-15,0-3-151 0,-2-19-529 16,-3-12-861-16</inkml:trace>
  <inkml:trace contextRef="#ctx0" brushRef="#br0" timeOffset="51589.62">2171 9117 2947 0,'0'0'406'16,"0"0"-234"-16,0 0-172 0,0 0-29 16,0 0 29-16,-7 72 67 0,19-26 37 15,1 12-3-15,5 9-28 0,0 1-53 16,0-16-19-16,-7-13-1 0,-1-14 3 16,-3-3-1-16,3 2 11 0,-3 1 12 15,1-1-23-15,-2-4 26 0,-3-4-27 16,-1-3-1-16,-2-4-9 0,0-2-139 15,0-2-45-15,0-5-35 0,-9-2 1 16,-19-22-588-16,3 2-889 0</inkml:trace>
  <inkml:trace contextRef="#ctx0" brushRef="#br0" timeOffset="51925.68">2008 9278 2470 0,'0'0'500'0,"0"0"-180"0,-24-63-247 15,20 39-25-15,3 2 50 0,1 5-6 16,2 1-53-16,6 3-39 0,3 1-19 15,3 3-3-15,2 1 22 0,5 5 25 16,4 1 29-16,3 2-54 0,3 5 0 16,-1 8-22-16,2 4-10 0,-4 2 7 15,-4 2-1-15,-4 1-21 0,-7 1 18 16,-6 0-3-16,-5 0 32 0,-2 0 22 16,-6 2-9-16,-6 0-3 0,-2-2-9 15,-3-2-1-15,-2-1 19 0,1-5 13 16,-1-3 9-16,2-2 45 0,4-1-11 0,2-5 32 15,3-3 92-15,3 0 10 0,3-1-63 16,2 0-80-16,0 0-66 0,0 0-53 16,1 0-46-16,6 0-22 0,3 0 30 15,5 0 29-15,5 3 29 0,3 5 11 0,5 2 22 16,2 7 35-16,0 4-32 0,0-1 29 16,-3 4-19-16,0-3-13 0,-4-3-19 15,-2 1-23-15,-3-5-42 0,-2-1-29 16,-1-4-102-16,1-2-115 0,-3-4-219 15,-1-5-208-15,-2-6-427 0</inkml:trace>
  <inkml:trace contextRef="#ctx0" brushRef="#br0" timeOffset="52292.53">2393 9235 2451 0,'0'0'397'15,"0"0"-115"-15,0 0-154 0,0 0 66 16,0 0 34-16,0 0-96 0,0 0-132 0,0 0-52 16,0 0 11-16,28-49 16 0,-3 38 22 15,2 2 3-15,7 3 20 0,-2 6 30 16,1 0 4-16,-1 12-54 0,-4 5-26 16,-5 5 26-16,-1 6 14 0,-5 4-1 15,-4 0-1-15,-7 1 1 0,-3-2-13 16,-3-4 3-16,-2-3 32 0,-3-6-1 15,-3-2 38-15,2-4 73 0,1-4 48 0,0-3-50 16,0-1-47-16,3-1-50 16,1-3-18-16,1 2-28 0,0-2-28 0,0 0-21 15,3 0-22-15,8-4 21 0,3-4 50 16,6-5 59-16,6-5 12 0,4-6-34 16,5-3-22-16,4-7-15 0,1-5-13 15,7-11-2-15,5-8-56 0,-3-9-174 16,-8-2-207-16,-15 18-1101 0,-17 12-718 0</inkml:trace>
  <inkml:trace contextRef="#ctx0" brushRef="#br0" timeOffset="62883.71">24777 2551 2028 0,'0'0'259'0,"0"0"-181"0,0 0 54 16,0 0 133-16,-11-50-31 0,11 38-42 15,0 2-32-15,0 0-4 0,0 2 27 16,0 2-44-16,0-1 31 0,0 2-35 0,1 2-26 15,0 0-18-15,-1 1-17 16,1 0 22-16,-1 0 0 0,0 2-19 0,1 0-25 16,-1-1-24-16,0 1-28 0,0 0-14 15,0 0-38-15,0 0-56 0,0 3-65 16,2 7-57-16,3 6 199 0,-1 6 31 16,3 7 0-16,-2 5 1 0,5 12 15 15,0 13 15-15,5 9 31 0,-2 1-59 16,-2-7 38-16,-2-14-39 0,-4-16 29 0,-2-9-13 15,-1 1 23-15,0-3-23 0,0 3-5 16,3-1-12-16,-4-4 2 0,0-5-1 16,0-6-1-16,0-2 1 0,0-4 20 15,-1-1 12-15,0-1 27 0,0 0 26 16,1-1 5-16,2-4-92 0,-1-3-262 16,2-4-216-16,1-9-300 0,-3 1-858 0</inkml:trace>
  <inkml:trace contextRef="#ctx0" brushRef="#br0" timeOffset="63278.83">24547 2983 2268 0,'0'0'336'0,"0"0"-185"0,0 0 26 15,0 0-55-15,0 0-39 0,0 0-25 16,0 0 2-16,0 0 36 0,0 0 22 16,75 14-4-16,-53-2-13 0,2 0-3 0,2 2-35 15,2 3-3-15,-2-2-23 0,0 2 1 16,-1-3-13-16,-3-2-12 0,-3 2-11 16,-5-6 23-16,-1 1 4 0,-5-4-13 15,0-3 6-15,-4-1 9 0,-1-1 19 16,1 0 28-16,4-5 95 0,2-3-9 15,5-3-111-15,2-5-26 0,1-1-5 16,1-4-4-16,-3 0 7 0,1-2-25 16,0 2-12-16,-5 1 12 0,-3 2-1 15,-3 3-23-15,1 5 2 0,-5 1-21 16,-2 3-68-16,0 1-112 0,-4 3-137 16,-7 2-279-16,-14 0-363 0,4 0-67 15</inkml:trace>
  <inkml:trace contextRef="#ctx0" brushRef="#br0" timeOffset="63583.77">24579 2934 2240 0,'0'0'571'0,"0"0"-266"0,0 0 52 15,0 0-22-15,0 0-190 0,0 0-144 16,82-20 21-16,-22 16 28 0,23 1 17 15,17 3-14-15,3-2-22 0,-15 2 13 16,-25 0 15-16,-24 0-13 0,-13 0-42 16,-6 0-4-16,-2 0-4 0,0 0 4 15,-2 0 3-15,-8 0 12 0,-2 0 16 16,-5 0-9-16,-1 0-19 0,0 0 15 0,0 0-5 16,0 0 5-16,0 0-5 0,0 0-10 15,0 0-1-15,0 0 0 0,0 0 1 16,0 0-3-16,0 0-1 0,0 0-30 15,0 0 0-15,0 0-18 0,0 0-26 0,-1 0-128 16,-4 0-131-16,-10 2-311 0,1 1-131 16,-4-1-947-16,71-9 1119 0</inkml:trace>
  <inkml:trace contextRef="#ctx0" brushRef="#br0" timeOffset="65250.85">23607 3858 1479 0,'0'0'266'0,"0"0"-129"16,0 0 113-16,-6-50 80 0,-1 38-95 16,1 0 13-16,-3 2-53 0,-4 0-22 15,-2 1-17-15,-2 4-52 0,-2 1-31 0,-4 3-16 16,-2 1-31-16,-3 5-11 16,-3 5-13-16,1 5-2 0,-1 4 0 0,4 4 0 15,1 1 0-15,6 3-3 0,3 2-9 16,6 0 12-16,8 0-16 0,3-2 16 15,11-3 0-15,5-5 21 0,8-5 36 16,2-4 2-16,3-5 17 0,3-4-23 16,-3-1-53-16,1-5-12 0,-4-4-32 15,-3-4 6-15,-5-3 38 0,-2-4 16 16,-6-1-13-16,1-2 9 0,-6-1-12 0,-3 0 19 16,-1 6 9-16,-1 0-6 0,0 7 13 15,-3 4 32-15,2 2 48 0,-1 2 93 16,1 3-208-16,-1 0-6 0,-1 5-155 15,0 5 70-15,-3 1 88 0,3 5 1 16,2 1-1-16,1 0-16 0,1 3 19 0,9-1 22 16,1 0-19-16,4 0 22 0,2-1-3 15,0-2-22-15,0-2-131 0,1-4-210 16,5-4-272-16,-4-4-660 0,-4-2-568 16</inkml:trace>
  <inkml:trace contextRef="#ctx0" brushRef="#br0" timeOffset="65443.43">23769 3850 1638 0,'0'0'1028'0,"0"0"-951"0,0 0-54 16,0 0 25-16,-28-45 71 0,25 38-3 16,3 3-39-16,0 1-10 0,0 1-67 15,3 2-4-15,0 0-98 0,2 0 6 16,0 0 22-16,0 2 13 0,2 1 29 15,-3-1 3-15,-2 2 6 0,1 2 20 0,-2-2 2 16,-1 3-157-16,0-6-870 0</inkml:trace>
  <inkml:trace contextRef="#ctx0" brushRef="#br0" timeOffset="65966.98">24135 3929 466 0,'0'0'1698'0,"0"0"-1439"0,0 0-194 16,-5-51 70-16,-1 35 13 0,1 0-19 16,-1 1 92-16,-2 1-29 0,0 0 59 15,0 2-55-15,-3 2-45 0,2 3-32 16,-4 1-11-16,-1 5-37 0,-2 1-47 0,-7 0-23 15,-3 8 0-15,-4 2 24 0,-2 7-3 16,1 1-6-16,1 3-16 0,7 1-32 16,4 2-5-16,5 1 6 0,9 1 18 15,5-1 13-15,3 0 0 0,11-3 63 0,6-2 11 16,4-5-18-16,4-4-6 16,3-4-14-16,1-4-36 0,-2-3-62 0,1-7-9 15,-4-5-29-15,-4-4 19 0,-2-3 6 16,-2-5 18-16,-5-4 10 0,-4-5 31 15,-1-2-15-15,-5-11 12 0,-2 6 19 16,-2 0 3-16,-1 1 31 0,-5 11-12 16,-3-1 19-16,0 7 45 0,-1 5 82 15,4 4 25-15,1 7 75 0,0 3-105 16,3 0-65-16,1 3-98 0,1 0-74 0,-1 6-107 16,1 6-13-16,-1 5 192 0,1 5 2 15,0 6 0-15,0 2-2 0,0 3 1 16,2 1 0-16,0-1-2 0,4 0 1 15,-3 0 2-15,0-3-16 0,0 1 15 16,2-5 0-16,3-4-322 0,5-5-307 16,0-5-401-16,-1-9-820 0</inkml:trace>
  <inkml:trace contextRef="#ctx0" brushRef="#br0" timeOffset="66282.67">24263 3807 756 0,'0'0'2382'0,"0"0"-1964"15,0 0-169-15,0 0 19 0,0 0 3 16,0 0-246-16,0 0-25 0,0 0-190 16,0 0 61-16,0 0 129 0,0 0 4 15,12 36 15-15,-7-15-16 0,2 2 0 0,3-1 0 16,1-1-3-16,1-1 19 0,1-3-6 16,-3 0-1-16,2-5 7 0,-1 0-4 15,-1-4 10-15,-3-4 7 0,2-1-4 16,-4-1 21-16,0-2 32 0,-1-3 58 15,3-3-21-15,-1-7-75 0,2-3-31 0,0-4-9 16,-1-2 34-16,-3-2-23 0,3-4-12 16,-4 3 7-16,0 3-7 0,-1 1 11 15,0 4-2-15,-2 5-11 0,0 4-12 16,1 3-9-16,-1 3-13 0,0 1-22 16,0 1-200-16,1 1-160 0,-1 5-241 15,4 7-1-15,1-3-374 0,0-2-604 0</inkml:trace>
  <inkml:trace contextRef="#ctx0" brushRef="#br0" timeOffset="66450.33">24679 3807 1429 0,'0'0'1635'0,"0"0"-1217"0,0 0 17 16,0 0-52-16,0 0-21 0,0 0-108 16,0 0-110-16,0 0-144 0,0 0-3 15,0 0 3-15,7 16 43 0,-7 4-7 0,0 3-36 16,0 3 3-16,0-1 0 15,2 1-3-15,1-2-7 0,4-3-197 0,0-5-162 16,2-4-137-16,8-12-212 0,-3 0-683 16,-1-8-551-16</inkml:trace>
  <inkml:trace contextRef="#ctx0" brushRef="#br0" timeOffset="66585.09">24641 3667 2485 0,'0'0'416'15,"0"0"-416"-15,0 0-13 0,0 0-51 16,0 0-36-16,0 0 51 0,0 0 47 16,0 0-58-16,0 0-402 0,-40 46-1026 0</inkml:trace>
  <inkml:trace contextRef="#ctx0" brushRef="#br0" timeOffset="66989.52">25004 3775 2433 0,'0'0'297'0,"0"0"-207"0,0 0-65 15,0 0 113-15,0 0 64 0,0 0 37 16,0 0-42-16,18-44-101 0,-27 44-96 15,-4 0-35-15,-3 2 35 0,-2 3 28 16,0 3 3-16,2 0-31 0,6 1-9 16,1 1-13-16,6 1-7 0,3 3 13 15,0 0 16-15,5 3 29 0,9 0 12 0,3 1-13 16,3 3-6-16,3 0-22 0,-1 0-9 16,-3 0-127-16,-4-2-35 0,-7 1 9 15,-4-3 15-15,-4-3 57 0,-2-2 61 16,-6-5 29-16,-6-2 19 0,-3-2 39 15,-3-3 83-15,0 0-27 0,-2-4 4 16,1-2-23-16,2-2-19 0,1-1-9 0,6 0-36 16,0 0-6-16,8 0-25 0,4 0-113 15,10-1-297-15,5 2-397 0,3 1-960 0</inkml:trace>
  <inkml:trace contextRef="#ctx0" brushRef="#br0" timeOffset="67283.45">25208 3850 3052 0,'0'0'551'0,"0"0"-384"0,0 0 54 15,0 0 45-15,0 0-188 0,0 0-78 16,0 0-112-16,0 0 112 0,0 0 10 16,0 0-8-16,-13 48 29 0,25-32 16 15,6 1-19-15,4-2 3 0,1-2 12 0,2-5-2 16,-3-1-13-16,-2-4-1 0,-5-3 23 15,-6-2 18-15,-2-6 6 0,-4-2-25 16,-3-5-49-16,-1-3 0 0,-8-1-1 16,-1-2-30-16,-4 0-6 0,-2 1 25 15,-1 2-16-15,0 2 6 0,0 3 1 16,2 5-22-16,0 3-10 0,6 3-27 16,-1 2-69-16,4 6-227 0,-1 3-121 15,3 5-40-15,4 6-60 0,0-2-202 16,2-3-670-16</inkml:trace>
  <inkml:trace contextRef="#ctx0" brushRef="#br0" timeOffset="67799.73">25521 4013 1941 0,'0'0'162'0,"0"0"-162"16,0 0 0-16,0 0 91 0,0 0 74 0,0 0 39 15,0 0 47-15,0 0 80 0,0 0-38 16,0 0-109-16,0 0-61 0,53-45-35 15,-55 32-21-15,-3-4 8 0,0-3-12 16,-1-1-15-16,0-3-2 0,-3-3-14 16,2 1 27-16,-1 1 9 0,2 1-6 15,-1 5 56-15,0 4 43 0,1 3-69 16,2 4-21-16,0 4-1 0,2 1-30 16,1 3-40-16,-2 0-18 0,3 0-68 15,0 0-31-15,0 6 28 0,4 1 89 16,4 3 24-16,5 2 4 0,4-1-28 0,7 4-18 15,2-5-137-15,0 0-28 0,3-1-48 16,-3-4 20-16,-3-3 41 0,-5-2 53 16,-4 0 117-16,-6-2 22 0,-1-3 38 15,-3-3 7-15,-3 0-23 0,-1 0-29 16,0-1 71-16,-3 1 77 0,-2 1-9 0,2 1-20 16,0 2-10-16,2 1-25 0,0 3-31 15,0 0-68-15,-1 3-118 0,0 5-15 16,-2 4 133-16,2 4 6 0,1 2-5 15,1 3 12-15,1-1-12 0,6 1-1 16,-1-1 2-16,2 0 16 0,1-2-15 16,-3 0 12-16,0-2-12 0,0-6 10 15,0-2-10-15,-3-2 28 0,-1-3 0 16,1-3 21-16,0 0 19 0,2 0 6 16,1-3-77-16,1-3-37 0,1 1-80 0,-2-2-7 15,-1 1-19-15,0-2-47 0,-2 1-40 16,-3-2-210-16,0 1-734 0,-6 2-995 0</inkml:trace>
  <inkml:trace contextRef="#ctx0" brushRef="#br0" timeOffset="68767.69">26491 3410 2013 0,'0'0'356'0,"0"0"-165"16,0 0 47-16,0 0-51 0,0 0 17 15,11-43 29-15,-13 40-27 0,-6 3-101 16,-9 0-105-16,-9 9-35 0,-8 6 35 0,-5 7 29 16,-5 7 0-16,-2 15 2 0,-4 10 10 15,8 11-38-15,12 3 32 0,13-3 0 16,17-5-20-16,10-5 14 0,16 1-27 16,8 0 10-16,13-2 7 0,6-6-18 15,6-6 27-15,1-5-9 0,-1-7 10 16,-11-6-7-16,-9-7-6 0,-10-5-4 15,-8-3-10-15,3 1-1 0,-2-2-1 16,0-1 13-16,-8-4 3 0,-6-2-1 16,-4-1 16-16,0 0 32 0,-4 0 11 0,0-2-12 15,-4-5-62-15,-1 1-25 16,-3-2-12-16,-3 0-6 0,-2-1-13 16,-2-1-82-16,-2 2-98 0,1-1-70 15,-4-3-204-15,7 2-633 0,-1-1-745 0</inkml:trace>
  <inkml:trace contextRef="#ctx0" brushRef="#br0" timeOffset="71299.97">26908 3737 203 0,'0'0'993'0,"0"0"-722"15,0 0-118-15,0 0-27 0,0 0 50 16,0 0-1-16,0 0-13 0,0 0 32 15,-14-49 13-15,7 42-56 0,-1 3-13 16,-3-1-6-16,0 0-11 0,-5 2-44 16,-3 3 3-16,-3 0-23 0,-5 0-9 15,-4 6 21-15,0 3-2 0,-2 3-26 16,1 1-38-16,3 4-3 0,5 0 0 0,3-1-31 16,7 1-1-16,6-1-3 15,6-1 3-15,2 0 32 0,10-3 29 0,8-2 37 16,5 0 10-16,7-3-16 0,3-3-6 15,4-1-10-15,-1-3-9 0,-4 0-13 0,-1-3-4 16,-6-2 4-16,-4-4 10 0,-2-3 12 16,-3-2-43-16,-1-4-1 0,-4-4 0 15,1-6-16-15,-5-3 16 0,1-5 0 16,-5-1 0-16,-2-2-1 0,-1 1-2 16,-3 4 3-16,-4 3 5 0,0 7 8 15,0 4-13-15,-1 4 15 0,4 8 24 16,1 1-17-16,1 6 11 0,2 1-33 15,0 0-101-15,-1 6-128 0,1 6 36 16,0 7 193-16,0 5 9 0,0 5 23 16,4 3-3-16,1 2-7 0,4-2 3 15,-2 2 25-15,-1-1 32 0,2-2-25 0,-3-2-35 16,0-1 12-16,-2-3 10 0,0-3-29 16,1-3-14-16,-2-2 0 0,-1-5 2 15,1-2-3-15,0-3-95 0,1-4-122 16,1-2-97-16,10-2-169 0,-5-4-558 0,5-5-836 15</inkml:trace>
  <inkml:trace contextRef="#ctx0" brushRef="#br0" timeOffset="72016.36">27321 3688 2282 0,'0'0'442'0,"0"0"-278"0,0 0 96 16,0 0 49-16,-14-50-81 0,3 45-108 15,0-1-35-15,-5 3-41 0,-2 2-44 16,-3 1-3-16,-1 1-22 0,-1 5-3 0,0 3-1 16,0 2 7-16,2 2 3 0,4 1-12 15,1 1 28-15,6-1-41 0,2 1 9 16,6 1 33-16,2-1 2 0,1-1 9 16,9-1-9-16,1-4 3 0,7-1-6 0,-2-4-47 15,4-2-14-15,-1-2-9 16,-2 0 42-16,-2-4 31 0,-1-5 0 0,-2 0 28 15,-3-3 23-15,-4 3-23 0,1-2 14 16,-3 2-14-16,-1 0 7 0,-2 4 15 16,2-1 42-16,-2 3 33 0,0 1-30 15,0 1-51-15,0 1-44 0,0 0-104 16,0 1-59-16,1 5-14 0,2 2 151 16,3 2 26-16,4 2 28 0,3 0 7 15,1-1-4-15,5-1 17 0,2-2-48 0,3-3-63 16,2-3-70-16,0-2-4 0,-1-2-6 15,0-5 41-15,-2-2 48 0,-2-4 54 16,-4 0 10-16,-3-4 3 0,-2-3 19 16,-3-1-3-16,-3 1-1 0,-1-1 4 15,-2 4 64-15,-2 0 63 0,-1 5-1 0,0 1-22 16,0 5-8-16,0 1-43 0,0 3 16 16,0 1-101-16,-1 1-31 0,1 2-124 15,-1 5-14-15,1 6 169 0,0 5 50 16,0 2-15-16,0 0-16 0,0 3-17 15,0-4 13-15,2 2-15 0,-1-3 0 16,1-3 0-16,-2-1 2 0,1-4-1 0,1-2 3 16,-2-4 11-16,1 0-2 0,0-4 2 15,1 0 61-15,2-5 75 0,0-6-64 16,2-2-87-16,4-6 1 0,1-3 10 16,1 0-9-16,-1-1-1 0,3 2 0 15,-3 1 0-15,2 2 3 0,-2 4-4 16,-3 4 0-16,0 1-2 0,-1 5-14 15,-3 3-15-15,0 1-41 0,1 1-63 16,4 6 35-16,-3 2 56 0,4 3 42 0,-2 2-2 16,-1 0 3-16,1-1-1 0,-2 3 2 15,-2-2 2-15,2 1 0 0,0-2 14 16,-1 1-16-16,2-2-44 0,3-4-221 16,3-2-126-16,12-2-223 0,-4-2-457 0,1-2-455 15</inkml:trace>
  <inkml:trace contextRef="#ctx0" brushRef="#br0" timeOffset="72382.78">28146 3657 897 0,'0'0'1426'0,"0"0"-1158"0,0 0 35 15,8-48 39-15,-8 36-20 0,-1 0-63 16,-6 2-4-16,-1 1-62 0,-4 2-41 16,-2 2-68-16,-5 1-50 0,-2 4-23 15,-5 0-11-15,2 8-1 0,1 1-14 16,3 2-13-16,3 3-3 0,5 0 0 15,2 1 3-15,6 2 25 0,3 1 3 16,1 0 9-16,6 0-9 0,7-2-18 0,0-1-184 16,4-3 42-16,1-5 12 0,1-2 6 15,0-5-3-15,-2 0 37 0,-1-8 64 16,-2-1 27-16,1-5 17 0,-3-1 35 16,-2-2 9-16,0 0 7 0,-3 0-29 0,-1 1 41 15,1 3 98-15,-2 2-7 0,-2 3-37 16,-1 1 14-16,0 1 16 0,-1 5-2 15,-1 1-114-15,1 0-31 0,-1 0-118 16,2 5-77-16,1 6 129 0,0 2 66 16,0 4 25-16,0 1-3 0,-1 3-19 15,2-1 0-15,1 3 13 0,-1-1-16 16,1-4-131-16,3 2-115 0,5-3-171 16,7-2-243-16,0-6-675 0</inkml:trace>
  <inkml:trace contextRef="#ctx0" brushRef="#br0" timeOffset="72589.87">28572 3781 2274 0,'0'0'1494'0,"0"0"-1236"15,0 0-258-15,0 0 54 0,0 0-54 16,0 0 110-16,0 0-11 0,0 0-24 15,40 44-23-15,-40-26 10 0,-8 2-31 16,-7 4-18-16,-4-2-13 0,-3 0-98 16,0-1-173-16,0-3-226 0,-3-4-214 15,7-5-633-15</inkml:trace>
  <inkml:trace contextRef="#ctx0" brushRef="#br0" timeOffset="78165.64">29117 3807 147 0,'0'0'561'0,"0"0"-340"0,0 0-136 16,0 0 6-16,0 0 36 0,0 0 26 15,0 0-16-15,0 0-17 0,0 0-35 16,0 0-7-16,0-4 6 0,0 4 14 16,0 0-8-16,0-1-2 0,0 1-1 15,0 0 4-15,0-2 9 0,0 2 1 0,0 0-14 16,0 0-4-16,0 0-5 0,0 0-17 16,0 0-13-16,0 0-9 0,0 0-39 15,-2 0-10-15,1 0 7 0,-1-2 3 16,0 0 45-16,1 2 6 0,0-1 4 0,1 0-7 15,0 1 3-15,0 0-13 0,0 0-12 16,0 0-15-16,-1 0-11 0,1 0-16 16,0 0-3-16,0 0-6 0,-2 0 5 15,0 0 20-15,1 0 1 0,-2 0 12 16,1 0-11-16,-1 0 24 0,1 0 9 16,1 0 19-16,1 0 26 0,0 0 3 15,0 0 12-15,0 0 3 0,0 0-10 16,0 0-28-16,0 0-22 0,0 0-23 15,0 0-15-15,0 0-22 0,0 0-7 16,0 0-2-16,0 0-7 0,0 0-3 0,0 0 0 16,0-1 6-16,0 1 7 0,0 0 12 15,0 0 16-15,0 0 3 0,0 0 19 16,0 0 3-16,0 0 7 0,0 0-3 16,0 0 2-16,0 0-9 0,0-1 10 0,0 1-4 15,0 0 4-15,0 0-4 0,0 0-9 16,0 0 0-16,6 0-18 0,4 0-1 15,2-1 2-15,5 1-2 0,1-3 0 16,3 3-1-16,2-3 1 0,1 3 2 16,4-2 10-16,-1 0-11 0,3 1 2 15,4-3-2-15,0 2-1 0,-2-1-1 16,2 3-2-16,-2 0-12 0,-4 0 14 16,-3 0-1-16,-5 0 1 0,-3 0 0 15,-5 0-2-15,-4 0-9 0,-5 0-1 16,-1 0-5-16,-2 0 18 0,1 0 32 15,-1 0 6-15,0 0 18 0,0 0 39 0,0 0-23 16,0 0 9-16,0 0-3 0,0 0-26 16,1-3-17-16,1 3-1 0,3-1-32 15,-1 0-2-15,1 0 0 0,0 1-19 0,1 0 7 16,-3-1 9-16,-1-1-16 0,0 2 4 16,-2 0 12-16,1 0-15 0,-1 0 2 15,0 0-8-15,0 0-20 0,0 0-213 16,0-3-169-16,0-1-609 0,-2 1-1253 0</inkml:trace>
  <inkml:trace contextRef="#ctx0" brushRef="#br0" timeOffset="81547.66">21130 6128 271 0,'0'0'309'15,"0"0"-175"-15,0 0-26 0,0 0-7 0,0 0 29 16,0 0 10-16,0 0-13 0,0 0 3 16,0 0-3-16,-5 7-19 0,5-7-50 15,0 0-46-15,0 0-12 0,0 2 0 16,0 0 45-16,0 1 63 0,-1 2-27 16,-1 0-7-16,1 0-15 0,0-2-24 15,0 1 1-15,-2-2-23 0,3-1 3 16,0 0 7-16,0 0 6 0,0 0 0 15,0-1 7-15,0 0 9 0,0 0-6 16,0 0 0-16,0 0-10 0,1 1 6 16,3 0-6-16,0 1 13 0,1 2 7 15,4-1-1-15,1 0 20 0,3-1-20 0,2 1 3 16,4-1-12-16,6-2-7 0,2 0 16 16,7 0 10-16,2-5-23 0,10-3-9 15,1-3 0-15,13-4-7 0,10-4-17 16,9-3 1-16,1-2-3 0,-18 4-20 0,-16 6-67 15,-16 4-12-15,-6 0 44 0,0 1 23 16,-1 1 13-16,-3-1 19 0,-7 4 21 16,-7 2 47-16,-2 2 102 0,-4 0 5 15,0 1 74-15,0-1-47 0,0 0-85 16,-5 1-64-16,1 0-15 0,0-2-36 16,-1 2-2-16,-2 0-2 0,4-1-11 15,1 1 12-15,1 0-11 0,0 0-35 16,0 0-158-16,1 0-78 0,-2 0-165 0,-8 0-326 15,0 3-506-15,60-3 413 0</inkml:trace>
  <inkml:trace contextRef="#ctx0" brushRef="#br0" timeOffset="81914.28">21373 6058 1982 0,'0'0'590'16,"0"0"-284"-16,0 0-168 0,0 0 28 15,0 0 16-15,0 0-49 0,0 0-60 16,0 0-3-16,0 0-54 0,0 0-16 16,0 0-67-16,-61-17 10 0,40 32 29 0,1 3 26 15,0 1 0-15,-1 1-2 0,4 0-8 16,4 1-11-16,3-4 8 0,3-2-14 15,4-3-19-15,0 0 10 0,3-4 35 16,3-1-12-16,2 0 15 0,2-2 35 16,6-1 44-16,-1-2 7 0,6 1-7 15,1 0-34-15,1-1-34 0,2 3-11 16,-2 0-19-16,1 0-12 0,-1 3 18 0,-1 0 10 16,1 1-57-16,-2-1-32 0,2 0-4 15,-1-1-54-15,-2-2-113 0,4-3-252 16,-4-2-300-16,-7-1-776 0</inkml:trace>
  <inkml:trace contextRef="#ctx0" brushRef="#br0" timeOffset="83953.9">29888 3442 1474 0,'0'0'351'0,"0"0"-179"0,0 0 17 16,0 0 79-16,0 0-23 0,0 0-80 15,0 0 30-15,0 0-16 0,6-46-3 16,-5 42-49-16,1-1-26 0,1 2-9 16,-1 0-7-16,-1 2-6 0,0-1-7 0,-1 1-3 15,1 0 0-15,-1 1 9 0,0 0-3 16,1 0-13-16,-1 0-49 0,0 0-13 15,0 0-50-15,0 0-18 0,0 2-35 16,0 4-49-16,0 4 112 0,-3 6 40 16,-3 4 17-16,1 4-16 0,-1 2 0 15,-5 3-1-15,3 1 2 0,-5 2 12 0,3 1 8 16,-2-3-9-16,3-2-1 0,-1-3 10 16,5-4-9-16,2-4-13 0,2-4-12 15,1-4 10-15,1-2 1 0,4-2 1 16,5-2 35-16,3 2 22 0,5-4-4 15,6 2 0-15,6-3-28 0,1 0-23 16,4 0-2-16,-1 0-12 0,-3 0-6 16,-1 0-48-16,-5 0-47 0,-4-3-6 15,-4 3-10-15,-6 0 12 0,-1 0 22 16,-4 0 3-16,0 0 9 0,-2 0 4 16,-2-1 69-16,-1-2 10 0,-1-2 16 15,0-2-15-15,0-2 18 0,0-1-18 0,-3-2-1 16,-2-1 13-16,0-2 6 0,2 2-18 15,-1 0 2-15,2-2 77 0,-1 2-4 16,0 2 19-16,2 1-22 0,0 5 9 0,1 1-7 16,0 1 4-16,0 2-17 0,0 1-62 15,0 0-12-15,0 0-73 0,0 4-44 16,-1 2 38-16,0 4 91 0,0 6 107 16,0 4-13-16,0 0-43 0,1 2-14 15,0 0-12-15,0-2 10 0,0 0-19 16,0-2-12-16,0-1 33 0,0 0-15 15,0-2-10-15,0-1-12 0,0-4-88 16,0 0-132-16,0-5-105 0,0-1-141 16,0-4-237-16,0-2-598 0</inkml:trace>
  <inkml:trace contextRef="#ctx0" brushRef="#br0" timeOffset="84362.66">30382 3404 2489 0,'0'0'377'0,"0"0"-188"16,0 0 3-16,0 0-61 0,0 0-80 16,0 0-51-16,0 0-32 0,0 0-32 15,0 0 55-15,0 0 9 0,0 0 60 16,-13 41-31-16,7-19-17 0,0 0-11 15,2 6 3-15,0-2-2 0,2 4 20 0,2 1-19 16,1-2 16-16,8 1-17 0,6-2 11 16,6-3 13-16,7-3 18 0,6-4 13 15,2-6 0-15,0-3-19 0,-2-5 6 16,-4-4-3-16,-8 0-3 0,-4-6 15 16,-7-2 10-16,-3-3 21 0,-4 0-49 15,-4-2-35-15,0 0-26 0,-9 0-12 0,-4-1-12 16,-4 3 9-16,-7 5-25 15,-5 1-9-15,-1 3 31 0,-4 2 15 16,-1 3 1-16,6 5-7 0,4 0 10 0,6 1-4 16,8 0-9-16,8-1-95 0,3 0-286 15,21-1 20-15,-1-2-372 0,2-5-1054 0</inkml:trace>
  <inkml:trace contextRef="#ctx0" brushRef="#br0" timeOffset="84635.59">30821 3362 3320 0,'0'0'450'0,"0"0"-295"0,0 0 24 0,0 0 2 16,0 0-69-16,0 0-57 0,0 0-55 15,0 0-90-15,0 0 31 0,0 0 59 16,-3 34 28-16,2-5-25 0,1 1 9 16,0 3-9-16,1 2 16 0,3 0-17 15,1-4 13-15,-1 1-15 0,1-5-36 16,-2 0-29-16,-2-6-109 0,-1 0-138 0,0-6-132 16,0-5-197-16,0-3-489 0,2-7-453 0</inkml:trace>
  <inkml:trace contextRef="#ctx0" brushRef="#br0" timeOffset="85081.6">31055 3421 2541 0,'0'0'451'0,"0"0"-281"0,0 0 40 15,0 0 0-15,0 0-61 0,0 0-80 16,0 0-38-16,0 0-31 0,68-34-11 16,-42 31 9-16,1 3-1 0,3 0-10 15,-3 6-19-15,-2 0-12 0,-5 7-9 16,-3 0-7-16,-5 3 22 0,-6 5 38 16,-6 1 19-16,-4 3-7 0,-10 3-11 15,-7 2 15-15,-5 1-13 0,-5-1 19 16,2-3-21-16,3-2-1 0,2-6-11 15,8-2-2-15,5-7-12 0,7-3-4 16,4-2 1-16,2-2 28 0,14-2 79 16,9-1 57-16,8 0-42 0,9-4-50 0,1-3-40 15,2 0-4-15,-5 0 2 0,-3 1-1 16,-5 1 11-16,-3-2-10 0,-6 3 0 16,-6-1 0-16,-5 2 1 0,-3 0 15 15,-6 2 1-15,-2 1 9 0,-1-1-28 16,0 1-34-16,-1 0-29 0,-4-2-85 0,-4 2-60 15,-1 0 33-15,-4 0 12 0,-1 0-52 16,-5 0-155-16,3 0-277 0,3 0-808 16</inkml:trace>
  <inkml:trace contextRef="#ctx0" brushRef="#br0" timeOffset="91728.37">31589 3193 1675 0,'0'0'334'0,"0"0"-97"0,0 0-27 16,0 0-26-16,0 0 6 0,0 0 19 16,0 0-30-16,0 0-45 0,0 0-57 15,6-8-77-15,10 8-39 0,10 3 39 16,11 3 7-16,18 5 47 0,16 7-10 0,8 11-44 15,-8 4-1-15,-18-1-11 0,-17-1-1 16,-11 8 13-16,-4 19 27 0,-17 24-11 16,-12 14-16-16,-34-3 1 0,-23-7 0 15,-13-8 12-15,-10-5-11 0,1-5-1 16,8-11-1-16,15-15 0 0,21-14 2 0,15-12-2 16,11-5 0-16,4-1 54 0,3 0 54 15,-3 1 37-15,2-1-35 0,4-3-66 16,2-4-34-16,3 2-10 0,1-3 0 15,0-2 30-15,1 1 28 0,0-1 23 16,0 0 12-16,4-3-6 0,4-2-87 16,2 0-115-16,-2 0-117 0,0-11-133 15,-6 3-333-15,-2-1-1380 0</inkml:trace>
  <inkml:trace contextRef="#ctx0" brushRef="#br0" timeOffset="92700.63">29132 2835 1855 0,'0'0'376'0,"0"0"-289"16,0 0-48-16,0 0 42 0,0 0 42 16,0 0 9-16,0 0-23 0,0 0-28 0,0 0-14 15,-12 1-19-15,12-1-25 16,0 0-7-16,0 0 13 0,0 0 38 0,0 0 58 15,0 0 129-15,0 0 28 0,0-1 23 16,0-2 68-16,0-4-22 0,0-3-207 16,3-5-143-16,4-4-1 0,1-7 0 15,4-3 19-15,4-5-18 0,12-10 0 16,12-12-1-16,16-8-12 0,7 0-16 16,2 7 25-16,-10 18-15 0,-15 15 15 15,-9 7-46-15,-6 6 36 0,3-2-20 16,-1 3-66-16,-1 0-42 0,-6 3-17 15,-4 4-56-15,-4 1-38 0,-4 2-59 0,-4 0-141 16,-1 0-74-16,-1 0-95 0,-2 0-120 16,0 0-511-16</inkml:trace>
  <inkml:trace contextRef="#ctx0" brushRef="#br0" timeOffset="92900.03">29658 2164 2142 0,'0'0'440'0,"0"0"-70"15,0 0-94-15,0 0-133 0,0 0-143 16,0 0-98-16,0 0 3 0,0 0 95 16,60 17 86-16,-28-5 48 0,6 5 31 15,-3 1-48-15,-5 5-47 0,-7 0-70 0,-8 3 0 16,-11 0-38-16,-6 1-16 0,-15 0 22 16,-7-1-50-16,-7 1-86 0,-5 0-94 15,-19 7-191-15,11-8-350 0,5-4-1055 0</inkml:trace>
  <inkml:trace contextRef="#ctx0" brushRef="#br0" timeOffset="94013.07">29694 1352 2779 0,'0'0'340'16,"0"0"-279"-16,0 0-16 0,0 0 41 16,0 0-26-16,0 0-60 0,0 0-92 0,0 0 9 15,0 0 83-15,0 0 83 0,25 61 57 16,-25-28-108-16,0 1 19 0,-1-1-13 15,-4-3-23-15,1-4-14 0,2-8 13 16,-1-4-1-16,0-5 15 0,1-5-2 16,2-2 2-16,0-2 54 0,0 0 60 15,0-6 79-15,0-6 96 0,3-5-317 16,2-5-72-16,2-6 41 0,4-4 3 16,-1-1-9-16,2 1 34 0,2 3-28 0,-2 4 29 15,0 4-38-15,-4 6 40 16,1 8 0-16,-4 1-20 0,-4 5 4 0,1 1-126 15,0 2-65-15,0 5 62 0,3 6 97 16,-1 4 45-16,2 3 2 0,-3 3 1 16,1 0 16-16,3 2-16 0,-1-1 0 0,2-2 2 15,3-1 0-15,-2-3 20 0,4-5-3 16,-1-2 9-16,-1-7-28 0,4-2-51 16,-1-2-19-16,1-3 35 0,1-7-6 15,0-4 18-15,-2-5 21 0,-3-1-9 16,0-2 8-16,-4-1-16 0,0 3 19 15,-1 3 38-15,-3 3-19 0,-1 3 54 16,0 4-25-16,-2 2 37 0,0 5-3 16,0 0-82-16,0 0-190 0,0 3-73 15,0 4 49-15,0 4 201 0,0 4 13 16,0 3 96-16,4 2-42 0,3 0-6 16,3 0 13-16,4-3 2 0,3-3-28 0,0-4 54 15,3-3 0-15,1-7 12 0,-2 0-10 16,0 0-6-16,-2-9 6 0,-1-2 7 15,-3-3 58-15,-3-4-97 0,-7-1-22 16,-3-2-37-16,-3-1-31 0,-11 1-6 0,-5-1-7 16,-8 3 13-16,-4 3-65 0,-7 4 16 15,-2 8 8-15,-1 2 10 0,0 2-14 16,5 4-135-16,8 5-187 0,8 0-131 16,10 3-47-16,9-3-407 0</inkml:trace>
  <inkml:trace contextRef="#ctx0" brushRef="#br0" timeOffset="94213.09">30405 1105 2992 0,'0'0'450'0,"0"0"-196"0,0 0-43 0,0 0-126 16,0 0-85-16,0 0-144 0,0 0 144 15,0 0 85-15,-11 58 15 0,9-27-39 16,2 2 11-16,0 4-10 0,2 2-31 15,3 2-9-15,0-2-19 0,0-1-3 16,-3 1-106-16,-2-4-155 0,-2-3-209 16,-10-7-264-16,4-7-582 0</inkml:trace>
  <inkml:trace contextRef="#ctx0" brushRef="#br0" timeOffset="94337.58">30342 1314 2470 0,'0'0'657'0,"0"0"-574"15,0 0-71-15,60-27 1 0,-28 21 9 16,6 1-22-16,6 1-29 0,5 1 10 16,24-2-48-16,-13 1-573 0,-8-1-1398 0</inkml:trace>
  <inkml:trace contextRef="#ctx0" brushRef="#br0" timeOffset="94729.71">30130 1971 3196 0,'0'0'375'0,"0"0"-375"16,0 0-5-16,0 0 5 0,0 0 22 15,0 0-22-15,54-25-133 0,-47 35 82 16,-3 4 51-16,0 5 156 0,-1 8-17 15,-3 3-48-15,0 1-9 0,0-2-19 16,-2-2-42-16,1-5-21 0,0-3 0 0,1-5 2 16,0-4-2-16,0-3 0 15,0-4-141-15,10-5-210 0,-1-5-196 0,5-4-748 0</inkml:trace>
  <inkml:trace contextRef="#ctx0" brushRef="#br0" timeOffset="94882.4">30238 1777 3250 0,'0'0'423'0,"0"0"-332"0,0 0 16 0,0 0 47 15,0 0-154-15,0 0-69 16,0 0-142-16,0 0 18 0,0 0 57 0,0 0-59 16,4 46-363-16,3-28-672 0</inkml:trace>
  <inkml:trace contextRef="#ctx0" brushRef="#br0" timeOffset="95212.59">30455 1918 1068 0,'0'0'205'0,"0"0"49"16,0 0-91-16,0 51 6 0,-1-31 6 16,-2 0-74-16,-1-2 41 0,1-1-41 15,0-1 2-15,1-6-45 0,0 0-35 16,0-5 3-16,1-1-10 0,1-2 3 15,-1-1 20-15,1-1 86 0,0-1 136 16,0-6 252-16,4-4-301 0,3-2-212 16,5-4-16-16,2-4-16 0,-1 2 32 15,3 1 1-15,-1 2 18 0,-1 3 10 16,1 1-12-16,0 5-15 0,-5 1 0 0,2 2 7 16,-3 4-9-16,1 0-79 0,-3 3-38 15,4 6 35-15,-3 4 15 0,1 3 45 0,-2 4 9 16,-2 0 13-16,-2 1 0 0,2-2 3 15,-3-1 20-15,0-2-11 0,-1-4 1 16,0-2-13-16,0-3-128 0,0-2-265 16,1-5-252-16,1-3-717 0</inkml:trace>
  <inkml:trace contextRef="#ctx0" brushRef="#br0" timeOffset="95844.54">30957 1862 1200 0,'0'0'39'0,"0"0"-39"16,0 0-20-16,0 0 20 0,0 0 49 16,0 0 75-16,0 0-14 0,0 0-106 0,0 0-4 15,0 0 0-15,0 0 70 0,3-10 50 16,-3 10 30-16,0 0 12 0,0 0 0 15,0 0-35-15,0 0-14 0,0 0-19 16,0 0-10-16,0 0-39 0,0 0-29 16,0 0-15-16,0 0-1 0,0 0-1 15,0 0-12-15,0 0 0 0,1 0 13 16,0 0 25-16,2 0 33 0,0 0 0 16,0 0 6-16,1-2-12 0,1 0 22 15,-3 2 15-15,0-2 27 0,-1 1-1 16,-1 0-39-16,1-1-28 0,-1 1-10 0,0-1-19 15,0 0-19-15,0 0-19 0,0 0 7 16,1-1 12-16,-1 0 0 0,0 0-25 16,0 0 15-16,0 0 10 0,0-1 0 0,0 1-16 15,0 1 13-15,-1 1-26 16,-3-1 26-16,-6 2-39 0,-2 0-76 0,-5 6 35 16,-3 1 47-16,-3 2 14 0,3 1-4 15,4 0 1-15,3 0-43 0,7 1 10 16,5-3 32-16,1 2 26 0,1-1 64 15,9 0 10-15,4 0 12 0,5 0-9 16,2 2-16-16,3-3-10 0,2 2-32 16,-4-1-17-16,-3-1-2 0,-5 1-11 0,-4-2-31 15,-6 1-83-15,-4 1-22 0,-3 1 31 16,-10 0 78-16,-7 2 26 0,-3 0 12 16,-4 0 3-16,-2-2 16 0,1-1 39 15,4-1 0-15,1-4 45 0,3-2-30 16,5-1-2-16,1-1 2 0,6 0-6 15,2-3 13-15,0 1-4 0,4-3-12 16,2 0-61-16,0-2-3 0,2 0-153 16,6 0-134-16,5-1-118 0,2 3-329 0,-2 1-790 15</inkml:trace>
  <inkml:trace contextRef="#ctx0" brushRef="#br0" timeOffset="96078.4">31183 1589 3609 0,'0'0'555'0,"0"0"-459"16,0 0-96-16,0 0-174 0,0 0-50 15,0 0 48-15,0 0 176 0,18 50 136 16,-12-18-23-16,1 5-63 0,3 3-25 0,-1 1-9 15,1-1-3-15,-1 0 28 0,-2-1-41 16,1-2-161-16,-3-4-173 0,-2-1-397 16,-2-11-520-16</inkml:trace>
  <inkml:trace contextRef="#ctx0" brushRef="#br0" timeOffset="96915.83">31157 1912 2820 0,'0'0'445'0,"0"0"-445"0,0 0-25 16,71-28 25-16,-42 21 22 0,4 1-19 16,1 1-3-16,-2 1 0 0,1 0-16 15,-5 1-3-15,0-2-141 0,-5 0-187 16,-3-2-89-16,-4-1-51 0,-2-3-53 16,-2-2 228-16,-5 2 312 0,-3-1 348 15,-2 2 101-15,-2 0-17 0,0 1-50 16,0 3-44-16,-3 0-21 0,-1 1-46 0,0 2-69 15,-1 0-41-15,-5 3-57 0,2 0-104 16,-3 0-19-16,-1 6-19 0,-2 1 13 16,0 3-22-16,4 1 15 0,1 2-2 15,2 3 15-15,4 0 19 0,3 1 18 16,0 2-15-16,7-1-3 0,4-3-133 0,1-1-60 16,4-4-30-16,-1-5 69 0,-2-3 58 15,-1-2 13-15,0-8-8 0,-3-3 21 16,-3-4 21-16,1-4 49 0,-2-3 36 15,0 0-7-15,-1-2 13 0,2-1 70 16,-1 1 33-16,1 3 37 0,2 0-58 16,-2 4-6-16,-2 5 25 0,0 4-32 15,-2 3 15-15,-1 5-120 0,1 0-6 16,-1 0-170-16,1 8-84 0,2 4 158 16,0 2 85-16,1 4 10 0,0 3-1 0,-1 1-9 15,-1 0 11-15,-1 1 41 16,0-1-25-16,1-5-16 0,-1 1-38 0,4-4-77 15,-2-4-93-15,0-4-7 0,1-4-17 16,2-2-14-16,0-1-43 0,-2-6-104 0,3-6-124 16,-2-1 246-16,-1-3 271 15,4-4 124-15,-3 1 212 0,0-2 18 0,4 0-87 16,-1 0 9-16,2-1-5 0,-3 5 42 16,3 1-85-16,-4 3 35 0,-1 4-63 15,0 4 0-15,-3 0-71 0,-2 4-56 16,0-1-45-16,0 3-28 0,-1 0-97 15,1 6-134-15,1 3 2 0,0 5 191 16,-2 3 38-16,0 1 0 0,0 3 16 16,0 0 19-16,-2-2 0 0,-2-2-22 15,2-1-11-15,0-4-1 0,1-1-1 0,-1-3 2 16,1-3 11-16,1-3-1 0,0-1 27 16,0-1 78-16,0 0 47 0,3-5 22 15,1-4-117-15,3-3-69 0,-1-3-2 16,4-3 2-16,-2 1 19 0,3-4 6 0,-3 0-25 15,2 3 29-15,-2 3-10 16,-3 1 84-16,1 5-32 0,-3 3-30 16,-1 6-41-16,0-2-56 0,0 2-85 0,2 3-73 15,4 8 98-15,0 1 75 0,2 5 19 16,1 0 22-16,-2 2 0 0,0 1 11 16,-2-3-8-16,2-2-1 0,-3-1 23 15,-3-4-25-15,0-3-53 0,-1-2-83 16,0-3-86-16,-2-2-184 0,0-3-259 15,0-3-632-15</inkml:trace>
  <inkml:trace contextRef="#ctx0" brushRef="#br0" timeOffset="97169.76">32008 1290 3026 0,'0'0'498'0,"0"0"-305"0,0 0 2 0,0 0 4 15,0 0-106-15,0 0-93 0,0 0-137 16,0 0-71-16,0 0 38 0,0 0 170 16,11 36 42-16,-6-6-23 0,2 4 6 15,4 7 16-15,1 0 15 0,-1 1-56 16,3 1-40-16,-5-2-23 0,1-2-12 16,-4-3-49-16,-6-6-38 0,0-2 51 15,-9-3-46-15,-4-4-144 0,-3-4-34 0,2-5-148 16,-2-5-268-16,4-4-519 0</inkml:trace>
  <inkml:trace contextRef="#ctx0" brushRef="#br0" timeOffset="97334.4">32026 1719 1358 0,'0'0'390'0,"0"0"-45"15,38-65 62-15,-20 44-74 0,0 3-19 16,1 4-34-16,-1 3-58 0,-3 2-54 16,1 3-49-16,0 3-34 0,0 3-47 0,-2 0-38 15,3 3-70-15,-1 6-5 0,2 3 6 16,-2 2 19-16,-2 3 18 0,-1 0 32 15,-4 3 25-15,-2-1-12 0,-4 0-13 16,-2-1-10-16,-1-2-128 0,-3-1-154 16,-10-6-224-16,5-1-210 0,-2-6-1041 15</inkml:trace>
  <inkml:trace contextRef="#ctx0" brushRef="#br0" timeOffset="97485.59">32330 1435 3362 0,'0'0'390'0,"0"0"-239"16,0 0-35-16,0 0-116 0,0 0-50 16,0 0-152-16,0 0-41 0,0 0 1 0,0 0 191 15,0 0-240-15,0 0-296 0,30 57-897 16</inkml:trace>
  <inkml:trace contextRef="#ctx0" brushRef="#br0" timeOffset="98482.87">32500 1539 2217 0,'0'0'1130'0,"0"0"-939"0,0 0 17 16,0 0 56-16,0 0-150 0,0 0-114 15,0 0-44-15,0 0-48 0,0 0 11 16,0 0 40-16,-55 1 39 0,46 11-14 16,3 5 15-16,3-5 0 0,2 3-128 15,1-1-55-15,1-2 3 0,3-1-17 16,3-2 86-16,0-2 51 0,-3-2 47 15,0-3 14-15,-1 0 23 0,0-1 25 16,2-1 58-16,0 0 60 0,0-3-58 16,3 1-32-16,0-3-41 0,1-2-33 0,1 1 14 15,-1-2 13-15,2 3-14 0,-4 0-15 16,2 0-31-16,-3 2-14 0,-2 3 7 16,2 0-38-16,-1 0-13 0,-1 0-42 15,0 4 16-15,0 2 51 0,2 1 41 16,-1-2 23-16,-1 2 3 0,1-2 29 0,2 0 26 15,-1-2-10-15,1-1 42 0,4-2 9 16,-2-2-4-16,4-6-95 0,-3-1-38 16,1-5-16-16,-3-4 44 0,0-4-2 15,-1-4 12-15,-3-3-2 0,3-5 1 16,-2-6-1-16,0-7 2 0,2-9 2 16,1 8 34-16,-2 8 37 0,0 10 82 15,-1 12 7-15,-3 2-39 0,0 1 56 16,-1 6 0-16,-1 4-8 0,0 3-48 0,0 2-123 15,0 0-78-15,0 0-40 0,-2 6-78 16,-1 3 7-16,-2 6 189 0,-1 4 19 16,2 4 6-16,0 2 3 0,1 2-26 15,2 1 14-15,1 0-4 0,1 0 26 16,4 0-17-16,0 1-19 0,5-3 11 16,-2 0-13-16,0-3-1 0,4 0-2 0,-3-4-82 15,1-3-31-15,0-3-80 0,1-3-7 16,-2-3 38-16,3-5 95 0,0-2 54 15,2-2 16-15,1-6 17 0,2-3 44 16,0-2-33-16,0-4-6 0,0-1 36 16,1 0 50-16,-1 1 25 0,0 0-32 15,-3 2 66-15,-3 3-51 0,-1 2-37 16,-5 3 21-16,-1 4 80 0,-4 1-84 16,0 2-96-16,0 0-152 0,-2 5-72 15,-3 5 44-15,-4 2 155 0,1 3 25 0,-2 1 2 16,5 2 22-16,3-1-24 0,1-1-18 15,1-3-61-15,2-2-72 0,5-3 21 16,3-2 31-16,-3-2 90 0,3-2 9 16,-3-2 38-16,3 0 14 0,-3-6-50 15,0 2 37-15,2-6-38 0,-3 1-1 0,-1-2 0 16,1-2 18-16,-1 1-5 0,0 0 6 16,-1-1-3-16,0 5-1 0,0 2 42 15,-2 0-25-15,0 3 15 0,-1 1 3 16,-1 2 7-16,0-1-51 0,1 1-6 15,-1 0-94-15,0 0-73 0,0 2-27 16,0 2-9-16,0 2 110 0,0 0 93 16,0 2 1-16,0 2 34 0,0 0-9 15,3 0 18-15,3-1 7 0,5 1 7 16,-2-4 18-16,2 0-12 0,0-4 2 16,1-1 16-16,-2-1 1 0,0 0-2 15,-1-3 39-15,2-8-3 0,0-2-27 0,-3-4-46 16,-1-4 12-16,-1-4-54 0,-2-4 12 15,-4-3-14-15,0-4-47 0,-1-3 6 16,-7-3-30-16,1 1-96 0,-6 3-31 16,-6 9 49-16,-7 4-35 0,-9 8-212 0,-15 8-64 15,2 4-39-15,-24 6-160 0,13 6-631 16</inkml:trace>
  <inkml:trace contextRef="#ctx0" brushRef="#br0" timeOffset="98624.01">32693 1359 3104 0,'0'0'664'16,"0"0"-374"-16,0 0-90 0,0 0 45 15,0 0-121-15,61-46-124 0,-29 36-73 16,4 3-39-16,23-4 16 0,-7 5-336 16,-9-4-1062-16</inkml:trace>
  <inkml:trace contextRef="#ctx0" brushRef="#br0" timeOffset="101035.95">32432 4085 1383 0,'0'0'2120'15,"0"0"-1766"-15,0 0-172 0,0 0-163 16,0 0-19-16,0 0-76 0,0 0-56 16,0 0-25-16,0 0 92 0,0 0 65 0,32 35 23 15,-40-14-11-15,-2 1-12 0,-20 7-145 16,4-4-565-16,-3-8-1198 0</inkml:trace>
  <inkml:trace contextRef="#ctx0" brushRef="#br0" timeOffset="105200.66">23775 6791 264 0,'0'0'395'0,"0"0"-164"0,0 0-74 0,0 0-30 16,0 0-26-16,0 0-14 0,0 0-2 16,0 0 22-16,0 0-15 0,1-1-18 15,-1 1-18-15,0 0-24 0,0 0-12 0,0 0-7 16,0-2 3-16,0 2 29 16,0 0 40-16,0 0 25 0,0 0-3 0,0 0-50 15,0 0-57-15,0 0-39 0,0 0-9 16,0 0 2-16,0 0 7 0,0 0 0 15,0 0 7-15,0 0 9 0,0 0 10 16,0 0 13-16,0 0 0 0,0 0 39 16,0 0 10-16,0 0 9 0,0 0 7 15,0 0 0-15,0 0-4 0,0 0 1 16,0 0 9-16,0 0 13 0,0 0-36 0,0 0-48 16,0 0-28-16,0 0-26 15,0 0-8-15,0 0-3 0,0 0-6 0,0 0 23 16,0 0 15-16,0 0 17 0,1 0 4 15,-1 0 12-15,1 0 16 0,0 0 7 16,2 0-23-16,-3 0-253 0,1 0-309 0,-1 0-857 16,-7 0 1419-16</inkml:trace>
  <inkml:trace contextRef="#ctx0" brushRef="#br0" timeOffset="106125.98">23941 6810 1355 0,'0'0'211'16,"0"0"-175"-16,0 0-35 0,0 0 74 16,0 0-3-16,0 0-1 0,0 0 33 15,47-49 42-15,-41 42-20 0,-2 0 14 0,0 0-17 16,0 0-30-16,-3 1-22 16,0-3 16-16,0 2-29 0,-1 2 23 0,0-2 2 15,0 3-9-15,0 1-26 0,-1-1-22 16,-1 2-26-16,-2 0-1 0,0 0-12 15,-2 2-10-15,-3 0 7 0,-1-1 0 16,-5 1-3-16,-1 0 16 0,-2 1-7 16,-6 1 10-16,2 4 39 0,-3 0-1 15,0 2-2-15,0 1-1 0,-2 3 0 16,3 3-13-16,3-1-19 0,2 1 0 16,4 0-3-16,4 0-16 0,5 1-16 15,1-2 25-15,5 0 5 0,0 0 4 0,7 0 22 16,3-2-8-16,8 0 54 0,3-3 22 15,4-4-9-15,6-1-13 0,-1-3-13 16,2-1-22-16,-4-2-10 0,-2-3 1 16,-3-3 2-16,-4-1 10 0,-5-3 6 0,0-1-12 15,-5-3-10-15,0-2-3 0,-3-3-17 16,-2-1-1-16,1 1 2 0,-4 3-2 16,-1 1 18-16,0 5-6 0,0 3-10 15,0 4-3-15,0 3-7 0,0 2-30 16,-1 0-74-16,-2 5-123 0,0 3 103 15,0 5 84-15,0 2 43 0,2 3-11 16,0 1-21-16,1-2 34 0,2 1 2 16,4 1 29-16,3-3 3 0,-1-2 9 15,5-2 1-15,-2 0-42 0,3-6-201 16,1-2-171-16,7-5-323 0,-5-3-448 16</inkml:trace>
  <inkml:trace contextRef="#ctx0" brushRef="#br0" timeOffset="106495.18">24278 6689 2059 0,'0'0'360'16,"0"0"-102"-16,0 0-30 0,0 0-74 0,0 0-154 15,0 0-89-15,0 0 18 0,0 0 71 16,0 0 61-16,0 0 3 0,-3 47 0 16,0-27-32-16,-3-2 7 0,2 2-14 15,1 1-9-15,-2-4-13 0,0 0 20 16,0-5-4-16,2 0-16 0,0-7 16 15,2-1 4-15,0-2-4 0,1-2 25 16,0-1 58-16,0-4 79 0,4-5-96 16,2-4-47-16,3-4-35 0,0-3 10 0,3-4-13 15,-2 1 12-15,3-2-10 0,0 4-2 16,-3 3 0-16,3 2 2 16,-6 2 2-16,-1 7-2 0,-1 2-2 0,-2 3-15 15,-2 3 14-15,1 0-143 0,1 7-56 16,1 3 133-16,2 5 67 0,-1 0 10 0,0 3 31 15,1 0-9-15,4-1-30 0,-3 1 20 16,3-2-3-16,-1-2-6 0,3 0 12 16,-3-2-22-16,4-2 22 0,-2 0 3 15,3-5 7-15,-3 2 3 0,-2-2-38 16,2-1-215-16,-5-3-297 0,-2 0-642 16,-4-1-628-16</inkml:trace>
  <inkml:trace contextRef="#ctx0" brushRef="#br0" timeOffset="107282.01">24792 6638 1569 0,'0'0'331'16,"0"0"-191"-16,0 0 51 0,0 0 68 15,33-49-24-15,-28 40-39 0,-1 4-35 16,0-2 31-16,-2 2-24 0,-2 3 7 16,0-1-17-16,0 1-54 0,-2 2-49 15,-8 0-55-15,-4 5-44 0,-5 4 38 16,-4 3 6-16,-2 3 22 0,0 2-19 16,3 1-3-16,2 2-19 0,6 0-15 15,1 1 8-15,8 1 26 0,4 1-3 16,1-2 2-16,12 1 1 0,7-1 25 0,6-6 26 15,6 0-4-15,8-3-13 0,3-7-34 16,6-5-60-16,-1 0-3 0,-3-4-10 16,-1-5-2-16,-3-3-17 0,-3-2 16 0,-5-3 12 15,-5-2 30-15,-3-1 34 0,-6-2 9 16,-1 0-9-16,-8-1 25 0,-1 1 1 16,-3 5-23-16,-4-1 32 0,-1 3-10 15,-2 4 20-15,-4 2 31 0,0 2-32 16,0 1-44-16,0 6-13 0,-2 0-37 15,0 0-36-15,-1 7 10 0,-1 4 25 16,-1 4 29-16,0 6 20 0,1 0-33 16,1 3 9-16,5 1 26 0,1-1 0 15,3 0 3-15,0-4 19 0,5-2-19 16,4-3 22-16,4-5 1 0,0-1 12 0,1-4 10 16,2-4 5-16,2-1-34 0,-2-3-19 15,1-5-57-15,-4-4-9 0,2-2 50 16,-1-3-19-16,-2-2 35 0,1-2-1 15,2-2 2-15,0-2 25 0,4 0-26 16,3 0-28-16,2 4 27 0,1 2-21 16,0 3 18-16,0 5-27 0,2 1-11 15,-1 6 10-15,-3 2 4 0,-1 2-1 0,-1 4-19 16,-3 3-3-16,-2 3 12 0,-5 5 7 16,0 1 0-16,-6 3 31 0,-2 2-8 15,-2 0 9-15,-1 1 16 0,0-1 48 16,-3-1-39-16,-2-1-9 0,-3-3-14 0,-2-4 1 15,1-2-1-15,-4-3 14 0,0-1 19 16,-2-6 10-16,-2 0-1 0,-3-1-6 16,1-7-3-16,-1-2 13 0,1-3 9 15,3-1-15-15,4 2-1 0,1 0-3 16,5 2-6-16,-1 2-10 0,3 3-22 16,2 0-13-16,1 4-19 0,1 1-47 15,0 2-121-15,0 5 136 0,1 4-147 16,11-1-372-16,-4-2-765 0</inkml:trace>
  <inkml:trace contextRef="#ctx0" brushRef="#br0" timeOffset="107526.03">25867 6357 3221 0,'0'0'401'0,"0"0"-271"0,0 0-11 0,0 0 35 16,0 0-148-16,0 0-6 0,0 0-91 16,0 0 91-16,0 0 79 0,9 48-22 15,-4-14-10-15,-1 3-16 0,0 2-29 16,1 1-1-16,0 0-1 0,-2 1 22 16,-2-3-22-16,0-4-163 0,-1-2-164 15,0-7-118-15,-4-4-243 0,0-4-611 16</inkml:trace>
  <inkml:trace contextRef="#ctx0" brushRef="#br0" timeOffset="107878.49">25916 6629 2312 0,'0'0'278'0,"0"0"-175"16,0 0 16-16,59-39-45 0,-40 31 3 16,3 0-26-16,1 2-51 0,-3-1 0 15,1 3 2-15,-1 0-1 0,-5 0-1 16,0 2-20-16,-3 1 17 0,-6 0 1 15,-3 1 1-15,-1 0-28 0,-2 0-35 16,0 4 64-16,-4 4 167 0,-1 1 56 16,-4 3 7-16,0 0-59 0,-2 2-42 15,5 2-41-15,0 0-57 0,2 1-31 16,4 0 1-16,0-1 2 0,3-3 22 16,4-3 4-16,6-2 8 0,0-2 11 0,3-4 2 15,3-2 3-15,0 0-6 0,-2-5-16 16,-5-4 7-16,-1-5-4 0,-7-2-13 15,-4-4-19-15,0-3-2 0,-7-2-14 16,-6 0 2-16,-3-2 10 0,0-2-14 16,-1 5 14-16,-1 2-14 0,3 6-2 15,3 3-10-15,2 6-7 0,4 4-30 0,2 3-114 16,1 4-225-16,3 6-141 16,9 11 14-16,1-3-231 0,6 0-694 0</inkml:trace>
  <inkml:trace contextRef="#ctx0" brushRef="#br0" timeOffset="108300.24">26378 6730 2236 0,'0'0'411'0,"0"0"-324"0,0 0-85 0,0 0-1 16,0 0 86-16,0 0 16 0,41-53-39 16,-33 37-6-16,-3-2 15 0,-1-1 7 15,-1-2-41-15,-1-4 24 0,-1 1-12 16,-1-1-6-16,-1-1-26 0,-4 3 22 0,-1 2 64 15,-2 5 56-15,2 3-19 16,2 3-41-16,0 4-32 0,2 3-12 0,2 0-51 16,-1 3-6-16,1 0-63 15,0 1-66-15,0 6 35 0,2 1 78 0,3 1 16 16,3 3 31-16,6 2 1 0,2-1-16 16,4 0-16-16,3-2-103 0,1-2-27 15,0-3 0-15,1-2 0 0,-4-4 47 16,-5 0 58-16,-1-1 25 0,-3-5 35 15,-4 1 22-15,-4-2 7 0,-1 0-29 16,-3 0-10-16,0-1 23 0,0 3 53 16,-3 2-31-16,-1-1-29 0,-2 4-26 0,-3 0-15 15,1 6-34-15,-5 4 34 16,2 5 3-16,-2 4 41 0,2 5-9 0,1 1-23 16,3 0-12-16,1 0 0 0,4 0-11 15,2 0 11-15,0-4 19 0,8-1-19 16,-1-5-70-16,4-4-148 0,2-5-106 0,10-6-251 15,-2-6-754-15</inkml:trace>
  <inkml:trace contextRef="#ctx0" brushRef="#br0" timeOffset="108694.54">27206 6099 1007 0,'0'0'1551'0,"0"0"-1368"0,0 0-6 15,0 0 35-15,-6-51 46 0,1 46-77 16,0 3-76-16,0 2-45 0,-4 0-60 16,-1 4-3-16,-5 7 3 0,2 5 9 15,-5 8 23-15,2 5-4 0,-2 7-12 0,1 11 9 16,-2 13-23-16,-1 11 1 0,6 4-3 15,1-5 0-15,4-11 0 16,3-9-2-16,5-2 2 0,1-3 1 0,4-7 5 16,3-9 7-16,0-8-7 0,3-1 6 0,1 1-12 15,5-2 0-15,0 2 0 16,2-5 3-16,-5-5 13 0,3-3 2 0,-2-2 11 16,-2 0-11-16,0-1 1 0,-1-3-6 15,-1 0 2-15,-3-2-12 0,0 1 8 16,-2 0-11-16,-1-1-19 0,-2 0-62 15,-2 0-77-15,-2-6-184 0,-6 0-378 16,-2-5-1894-16</inkml:trace>
  <inkml:trace contextRef="#ctx0" brushRef="#br0" timeOffset="116361.24">27776 6657 837 0,'0'0'140'0,"0"0"-45"0,0 0-40 16,0 0-6-16,0 0-49 0,0 0-18 16,0 0-1-16,0 0-4 0,-63-17 0 15,52 20-75-15,-1 1-12 0,0-1-148 16,1-1-156-16</inkml:trace>
  <inkml:trace contextRef="#ctx0" brushRef="#br0" timeOffset="116940.66">27607 6648 426 0,'0'0'336'16,"0"0"-134"-16,0 0-49 0,0 0-19 0,0 0-40 15,0 0-94-15,0 0-10 0,0 0-48 16,0 0 2-16,0 0 7 0,-60-8-55 0,52 11-33 16,3 2 14-16,3-3 28 0,0 1 49 15,2-3 46-15,0 0 92 0,0 0 139 16,0 0 17-16,0 0 9 0,0 0-30 16,0 0-64-16,0 0-163 0,-1 0 120 15,-2 0-62-15,0 0-12 0,-4 0-46 16,2 0-20-16,-1 0 4 0,-1 0 0 15,2 0 16-15,1 0 1 0,0 0 31 16,1 0 33-16,2 0 58 0,-3 0 30 16,3-3-15-16,-1 2-15 0,1 0 2 0,-1 0-15 15,2 1-43-15,-2 0-67 0,0 0-29 16,-1 0-25-16,-2 0 6 0,-1 0 9 16,1 2 23-16,-1 1 5 0,1-2 11 15,2 1 1-15,1 0 22 0,2-2 31 16,0 0 65-16,0 0 29 0,0 0 46 15,0 0 0-15,0 0-51 0,0 0-33 16,0 0-47-16,0 0-19 0,0 0-27 0,0 0-17 16,0 0-16-16,0 0-6 0,0 0-12 15,1 0-14-15,7 0 39 0,4 0 9 16,10 0 47-16,11 0 0 0,15-2-9 16,16-3-13-16,11 0-3 0,-4 0-20 15,-19 1 14-15,-16 4-14 0,-13 0-2 16,-1-2 0-16,1 1-12 0,0 0 12 15,-6-1 3-15,-3 1 0 0,-6 0 22 16,-1 1-6-16,-4 0-1 0,-2-2 15 16,0 2 1-16,-1 0-6 0,0 0-12 0,1 0-13 15,-1 0 0-15,0 0-2 0,0 0 18 16,0 0 15-16,0 0 19 0,1 0 9 16,-1 0 28-16,0 0-6 0,0 0-38 15,0 0-43-15,0-2-3 0,0 2-34 16,0 0-15-16,0 0-23 0,0 0-83 0,-1 0-174 15,-2 0-110-15,0-3-307 16,1-3-479-16,11 17-268 0</inkml:trace>
  <inkml:trace contextRef="#ctx0" brushRef="#br0" timeOffset="117607.05">28182 6295 1888 0,'0'0'273'0,"0"0"-1"15,0 0-62-15,5-48-24 0,-3 36-25 16,2 2-23-16,-2 2 28 0,-1-1 31 16,0 4-58-16,0 2-31 0,-1 1-29 0,0 2-79 15,0 0-13-15,0 0-53 16,0 4-57-16,0 2 5 0,-4 4 109 0,-3 4 9 15,0 3 19-15,-4 5 25 0,2 0-22 16,-5 1 4-16,4-1-1 0,-2 0-25 16,4 0 3-16,1-3-1 0,2 0 14 0,3-2 3 15,1-2 10-15,1-1 2 0,0-4-29 16,5 2 20-16,3-1 7 0,-1-1 2 16,6-2 4-16,0 1-7 0,5-3 13 15,1-1 6-15,4 1-15 0,3-3-7 16,0-2-10-16,-1 1-14 0,-1-2 0 15,-4 0-1-15,-2 0 3 0,-5-3 20 16,-3 0 3-16,-2-3 14 0,-3 1-21 16,-1-3-19-16,0-1-44 0,-2 1 22 15,1 0 20-15,-2-1-1 0,-1 0 3 0,0 2-1 16,0-1-14-16,0-1 14 0,-4 1 0 16,0 1-11-16,1-3 12 15,-2 2 2-15,-2-2 1 0,3 1 14 0,0 3-14 16,0-1 25-16,2 4-12 0,1 1-1 15,0 0-2-15,1 2 2 0,0 0-15 0,0 0-31 16,0 0-35-16,0 0-54 0,0 4-12 16,0 6 101-16,0 2 31 0,0 5 78 15,0 4-24-15,-1 2-10 0,-2 2 18 16,0 0-10-16,-1 2 7 0,1-4 0 16,-1 0-28-16,-1-2-6 0,0-1 0 15,3-3-23-15,0 0-2 0,1-5 2 16,1-1 1-16,0-5 0 0,0-1 12 15,0-2 1-15,0-2 5 0,0-1 10 16,0 0 19-16,0-1-34 0,0-3-16 16,2-3-193-16,4-3-133 0,3-1-91 0,0-4-174 15,10-11-409-15,-3 1-433 0</inkml:trace>
  <inkml:trace contextRef="#ctx0" brushRef="#br0" timeOffset="117975.64">28648 6254 1277 0,'0'0'468'0,"0"0"-49"0,0 0-2 15,0 0-50-15,0 0-21 0,0 0-70 16,0 0-114-16,0 0-162 0,0 0-10 16,0 0 10-16,0 0 0 0,-28 6 60 15,14 12-19-15,1 3-3 0,3 4-26 16,-2 0 14-16,6 2-23 0,3 0-3 0,3 2 0 15,2 0 3-15,10-1 19 0,11 0 0 16,5-1 22-16,8-5-4 0,3-2-20 16,-3-4 8-16,-2-7-24 0,-7-4 14 15,-7-2-2-15,-5-3 21 0,-6-3 22 16,-5-4-2-16,-4-2-43 0,0-1-14 16,-6-2-28-16,-5 2-16 0,-7-1-15 0,-8 3-6 15,-5 0 10-15,-2 1 18 16,-3 5 2-16,1 2 20 0,5 0 12 0,5 0-16 15,8 0-6-15,6 0-16 0,6 4-25 16,2 1-99-16,3 1-12 0,0 2-17 16,4-2-88-16,10 3-230 0,-1-4-606 15</inkml:trace>
  <inkml:trace contextRef="#ctx0" brushRef="#br0" timeOffset="118243.2">28920 6317 1418 0,'0'0'721'0,"0"0"-349"15,0 0-91-15,15-49 24 0,-13 40-12 16,-1-1-58-16,0 4-36 0,-1 2-17 16,0 2-21-16,0 2-155 0,0 0-6 15,0 6-164-15,0 7 120 0,0 3 44 16,0 7 51-16,0 1-13 0,0 4 3 15,0 1-13-15,0 1 0 0,0-1-3 16,0 2 6-16,0-2-18 0,0-2-1 16,0-3-12-16,1-2 1 0,0-1-1 15,4-4 0-15,-1-4 0 0,1-3-171 16,0-3-123-16,3-3-86 0,5-6-247 16,-1-5-735-16</inkml:trace>
  <inkml:trace contextRef="#ctx0" brushRef="#br0" timeOffset="118740.74">29168 6335 1605 0,'0'0'312'0,"0"0"42"15,0 0-24-15,0 0-25 0,0 0-13 16,29-52-15-16,-22 44-17 0,2-1-78 15,0 3-81-15,2-1-38 0,-1 3-41 16,3 1-12-16,1 2-10 0,0 1-41 0,2 0-13 16,0 6-6-16,1 3-6 0,-2 3 10 15,-1 3 21-15,0 4 3 0,-6 1 7 16,-3 4-16-16,-2 3 13 0,-3-1 6 16,-4-1 6-16,-2 0-3 0,-2-4 17 15,-3 0 0-15,2-4 1 0,-1-3 1 16,0-3 32-16,-1 1 6 0,4-5 3 15,-3 0 10-15,4 0-17 0,2-2 10 0,2-2-18 16,1-1-4-16,1-2-7 0,0 2 23 16,0-2 9-16,5 0 32 0,3 0 2 15,8 0-18-15,4 0-29 0,4-2-22 16,6-3-12-16,1 1-3 0,5-1 0 16,-3 2-9-16,-2 1 10 0,1-2 2 0,-4 0 11 15,-4 0 11-15,0 1 18 0,-6-1-2 16,-4 0 24-16,-2 0 43 0,-5 2 117 15,-4-1-60-15,-1 2-52 0,-1-2-62 16,0 2-48-16,-1-3-33 0,0 4-22 16,-1-3-3-16,-3 1-31 0,-1 0-37 15,-7 1-121-15,-10-1-253 0,1 0-560 16,0-3-760-16</inkml:trace>
  <inkml:trace contextRef="#ctx0" brushRef="#br0" timeOffset="119825.75">30147 6524 2820 0,'0'0'480'0,"0"0"-181"0,0 0-122 16,0 0-114-16,0 0-25 0,0 0 9 16,0 0-16-16,0 0 0 0,0 0 29 0,0 0 25 15,11 18-7-15,-11-1-3 0,0 1-35 16,-4 0-9-16,-1 1-15 0,-4 0-6 15,2-2-10-15,-3-2-3 0,-2 2-37 16,-2-3-273-16,-5 1-210 0,3-1-290 16,2-7-1005-16</inkml:trace>
  <inkml:trace contextRef="#ctx0" brushRef="#br0" timeOffset="121473.57">30709 6166 430 0,'0'0'437'0,"0"0"-124"0,0 0-59 15,0 0-3-15,0 0 12 0,0 0 12 16,25-48-26-16,-20 36-74 0,-1 0-59 15,-1-3 0-15,1 3-14 0,1-2-18 0,-2-1-7 16,0 1 2-16,-1 1 49 0,-2 2-1 16,0 0 16-16,-2 2-14 0,-5 4-50 15,-7 1-56-15,-6 4-23 0,-7 0-10 16,-7 8 10-16,-5 5 22 0,-5 4 16 16,2 3 2-16,2 4-39 0,4 0-1 15,12 1-28-15,8 1 3 0,9 0 8 16,7-3 17-16,10-1 38 0,11-3 12 15,8-3 10-15,3-4 0 0,5-5-10 0,2-4-15 16,-1-3-7-16,-3 0-10 0,-4-7 1 16,-5-3 6-16,-2-3-9 0,-4-1-1 15,-5-5 10-15,-3 0-25 0,-4 2 15 16,-1 1 16-16,-4 2 4 0,-3 5-17 16,0 2-17-16,0 5 14 0,-4 2-15 15,-3 1-78-15,0 7-34 0,-3 5 56 16,1 3 41-16,3 3-17 0,2 3 32 15,4-2 0-15,5 1 16 0,7-1 9 0,4-3 9 16,3-1-34-16,1-3-34 0,1-1-271 16,-2-5-131-16,1-5-182 0,-5-2-716 15</inkml:trace>
  <inkml:trace contextRef="#ctx0" brushRef="#br0" timeOffset="122024.65">30968 6002 1937 0,'0'0'444'0,"0"0"-141"16,0 0-32-16,0 0 97 0,0 0-10 0,0 0-103 16,-14-52-91-16,23 44-67 15,5 1-75-15,7 1-22 0,6-1-32 0,7 2 20 16,3 3 12-16,3 0-22 15,-2 2 3-15,-3 2-9 0,-9 3-19 0,-5 2-10 16,-8 1-9-16,-8 3-12 0,-5 1 15 16,-5 1 63-16,-10 5 0 0,-7 2 31 0,-6 2-12 15,-4-1-3-15,-2-1-13 0,3-1-1 16,3-1 17-16,7-4-19 0,6-2 0 16,4-4-1-16,7-2-27 0,3 1 11 15,1-2 17-15,1 1 28 0,4 1 22 16,6 0 16-16,3 0-19 0,2 0-8 15,3 1-8-15,4-1 0 0,4 0-30 16,0 0 1-16,0-2 11 0,2 0-1 16,-2-3-12-16,1-2-1 0,-2-1-55 0,0-6-26 15,-5-4 38-15,0-3 42 16,-2-4 0-16,-2-5-12 0,-1-1 14 16,-2-3 15-16,0 0-14 0,-1 0 20 0,-3 3-6 15,0 2-2-15,-2 3 57 0,-2 5-8 16,0 2 35-16,-2 6-10 0,-2 0-10 15,-1 5-21-15,0 1-56 0,-1 0-52 0,1 3-82 16,0 4 9-16,1 3 125 0,-1 2 85 16,4 3-11-16,-3 4 1 0,1 1-1 15,-1 1-24-15,0 1-26 0,-1-1-22 16,-1-1-2-16,1-1-1 0,-1-4-1 16,0-2-13-16,2-4-143 0,1-3-205 15,12-8-199-15,0-7-505 0,0-4-1261 0</inkml:trace>
  <inkml:trace contextRef="#ctx0" brushRef="#br0" timeOffset="122161.36">31534 5789 2695 0,'0'0'399'0,"0"0"-399"16,0 0-58-16,0 0-48 0,0 0 48 15,0 0 26-15,0 0 16 0,0 0-122 16,-45 49-260-16,55-33-759 0</inkml:trace>
  <inkml:trace contextRef="#ctx0" brushRef="#br0" timeOffset="122672.2">31657 5973 2365 0,'0'0'451'0,"0"0"-187"0,0 0-34 16,0 0-74-16,66-38-4 0,-42 30 31 0,2 3-42 16,0 0-34-16,-2 2-56 0,1 2-51 15,2 1-3-15,-4 0-16 0,-3 2-16 16,-2 1-3-16,-7 3 1 0,0-1-17 0,-6 2-18 16,-4-1-1-16,-1 3 29 0,-3 1 32 15,-8 2 12-15,-1-2 23 0,-3 4-21 16,-5 0 14-16,1 1 9 0,0 0 41 15,0 2-38-15,0-1-12 0,4 1 6 16,-1-2-10-16,3 0-12 0,5 1 0 16,3-1-4-16,5-5 4 0,0-1 22 15,8-2 44-15,7-2 26 0,8-5-8 16,3 0-28-16,7-2-21 0,0-5-17 16,2-3-5-16,-1 0-13 0,-4-3 2 15,-1-1-2-15,-4 0 0 0,-3 0-37 0,-6 2 19 16,-6 2 18-16,-2 3 15 0,-6 1-15 15,-2 2-3-15,0 1-31 0,-4 2-47 16,-3 1-13-16,1 0 18 0,0 0 26 16,1 4 12-16,5 0 7 0,0 2 31 15,4 3 15-15,6 1 33 0,2 2 2 16,0 0 0-16,5 0-28 0,-2 0-22 0,-2-2 0 16,-1 2-3-16,-5-1-19 0,-2-2 0 15,-4 0-66-15,-1-4-256 0,-9-5-166 16,2-2-160-16,0-6-1231 0</inkml:trace>
  <inkml:trace contextRef="#ctx0" brushRef="#br0" timeOffset="122804.48">32203 5806 2797 0,'0'0'417'0,"0"0"-210"0,0 0-67 15,0 0-23-15,0 0-117 0,0 0-60 16,0 0-156-16,0 0 92 0,0 0 89 15,0 0 19-15,-62 32-585 0,51-18-974 0</inkml:trace>
  <inkml:trace contextRef="#ctx0" brushRef="#br0" timeOffset="123656.57">32438 5560 326 0,'0'0'1376'0,"0"0"-993"0,0 0-156 16,0 0 48-16,0 0 5 0,0 0-72 15,0 0-188-15,0 0-20 0,64-1 0 16,-32 11 44-16,8 7-2 0,5 4-17 16,3 6 1-16,0 6 95 0,-4 4-86 15,-1 17-9-15,-8 13 24 0,-18 11-49 16,-17 6 0-16,-18-4 20 0,-24-5-20 0,-8-9 1 16,-2-6-1-16,3-7 15 15,13-14-16-15,12-12 0 0,10-8-22 0,4-5 12 16,0 1 10-16,1 0 89 0,2-1 6 15,4-6-19-15,1-2-29 0,2-1-12 16,0-3 2-16,0-1 1 0,0-1 12 0,0 0 7 16,0 0 7-16,0 0-11 15,0 0 6-15,0 0-9 0,0 0-16 0,0 0-12 16,0 0-21-16,0 0-1 0,0 0-25 16,-1 0-15-16,-3 0-4 0,-4-1-34 15,-12-4-294-15,1-1-273 0,-1-2-884 0</inkml:trace>
  <inkml:trace contextRef="#ctx0" brushRef="#br0" timeOffset="137387.51">24029 4853 463 0,'0'0'496'0,"0"0"-171"0,0 0-58 16,0 0 6-16,0 0 52 0,0 0-37 15,33-47-46-15,-31 40-52 0,-1 3-36 16,1-1-26-16,-2-1-13 0,0 2-13 15,-3-4-16-15,-2 2-41 0,-2-1-20 16,-3-1-23-16,-1 0 14 0,-4-1-15 16,-1 4-1-16,-2 1 22 0,1 1-22 0,-1 2-9 15,-3 1-26-15,-2 7-7 0,-2 3-8 16,0 5 5-16,-1 4 20 0,1 5-7 16,2 1 16-16,6 2 0 0,3 0-3 15,5-1 18-15,6-2-3 0,3-3 3 0,6-4 1 16,6-4 42-16,5-3 15 15,4-4 16-15,0-3 10 0,2-3-13 0,2-3-26 16,1-5-9-16,-1-5-7 16,-2-1 1-16,0-6 5 0,0-4-15 0,-3-3-18 15,-1-2 0-15,-1-4-1 0,-2-4 0 16,0-8-3-16,-6 3-60 0,0 1 22 16,-3 7 41-16,-6 10 13 0,0 4 18 15,-1 5 16-15,0 6-10 0,0 7-37 16,-2 2-63-16,-1 2-130 0,-3 11 12 15,-5 3 115-15,2 7 66 0,-1 4 20 0,4 2-17 16,3-1-1-16,3 3-1 0,3-2 24 16,5 0-6-16,4-2 1 0,0 2 5 15,3-3 0-15,0-4-21 0,0 0 12 16,-3-5 6-16,0 0-22 0,-5-5-188 16,-5 3-280-16,-1-8-532 0,-1 0-707 0</inkml:trace>
  <inkml:trace contextRef="#ctx0" brushRef="#br0" timeOffset="137812.43">24489 4736 1241 0,'0'0'198'0,"0"0"-58"15,0 0-42-15,0 0 16 0,0 0-40 16,0 0-74-16,0 0-3 0,0 0-42 15,0 0-20-15,0 0 16 0,0 0 47 16,-34-4-177-16,25 9-492 0</inkml:trace>
  <inkml:trace contextRef="#ctx0" brushRef="#br0" timeOffset="138503.6">23432 4828 173 0,'0'0'616'0,"0"0"-352"0,0 0-108 0,0 0-9 16,0 0-7-16,0 0-20 0,0 0-12 15,0 0 22-15,0 0 35 0,-6-48 20 16,4 43-36-16,-3 2-39 0,2 0-17 16,-3 0-15-16,1 0-33 0,0 3-3 15,-4 0-39-15,-2 3-3 0,-3 1 0 16,-3 6 23-16,-2 2 12 0,-3 5 13 16,0 2 1-16,1 2 15 0,2 1-13 15,3-3-17-15,7 0-34 0,4-3-2 16,4 1 0-16,1-5 2 0,8 3 33 0,8-4 6 15,3 0 21-15,6-2 4 16,3-3-6-16,5-2-13 0,2-4-7 0,-3 0-13 16,0-3 1-16,-5-4 2 0,-2-2 7 0,-4-2-6 15,-4-3 6-15,-1-2-1 0,-4-4 4 16,-4 1-3-16,-2-4-19 0,-1 2-16 16,-5 1 0-16,0 2 13 0,0 4 3 15,-5 2-1-15,0 4-12 0,3 3 19 16,-1 0 9-16,1 5-31 0,0 0-40 15,0 1-67-15,-2 5 15 0,3 3 41 16,0 2 38-16,1 2-3 0,2 3 16 16,5-2 4-16,3 3 21 0,3 0 0 15,2 1-21-15,0 0-1 0,4-1 0 16,-1 2 7-16,2-4-10 0,2 0-239 16,12-3-277-16,-6-5-728 0</inkml:trace>
  <inkml:trace contextRef="#ctx0" brushRef="#br0" timeOffset="139321.6">24354 4700 1106 0,'0'0'726'0,"0"0"-317"0,0 0-141 15,0 0-155-15,0 0-113 0,0 0-171 16,0 0 171-16,0 0 114 0,0 0-17 16,-8 55-10-16,10-36-16 0,6-1-7 15,2 1-16-15,4-1 7 0,2-1-7 16,1-2-26-16,-1-2 7 0,1-1-13 16,0-2 0-16,-4-3-14 0,-3 0 1 15,0-4 1-15,-4 0 24 0,-1-3-2 0,3 0 15 16,-2-3 17-16,1-2 6 0,2-4-17 15,-1-4-31-15,1-2 19 0,-3-1-22 16,-2-1 3-16,-2-2-14 0,-2-1 31 16,0 3-31-16,0 1 12 0,-2 3 2 15,-1 5 9-15,-1 1 32 0,1 3 16 0,-1 2-10 16,3 0-7-16,0 1-24 16,1 0-32-16,0 1-20 0,0 0-40 0,0 0-31 15,7 2 28-15,2 0 63 0,6 2 0 16,4 0 0-16,3-1-168 0,3 0-74 15,-1-3-24-15,-1 0-43 0,-2 0-66 16,-3-4 152-16,-4-2 155 0,-5 1 68 16,-1-2 51-16,-5 0 89 0,-2 5 109 15,-1-2 26-15,0 0-37 0,0 2 2 16,0 2-86-16,-1 0-49 0,0 0-48 16,-1 6-54-16,0 0 86 0,-4 6 15 0,3 1-28 15,1 0-35-15,1 2-25 0,1 0-16 16,0-1 0-16,5 2 3 0,4-2 13 15,-3 0-13-15,3-2-3 0,-1-3-313 16,5-6-201-16,-5-3-564 0,-1 0-836 0</inkml:trace>
  <inkml:trace contextRef="#ctx0" brushRef="#br0" timeOffset="139464.12">24796 4550 2373 0,'0'0'291'16,"0"0"-291"-16,0 0-129 0,0 0 0 16,0 0 87-16,0 0 41 0,0 0-405 15,0 0-722-15</inkml:trace>
  <inkml:trace contextRef="#ctx0" brushRef="#br0" timeOffset="140053.04">25072 4618 2058 0,'0'0'469'0,"0"0"-172"16,0 0-2-16,0 0-33 0,0 0-53 15,0 0-92-15,0 0-91 0,-59-23-7 16,43 23-16-16,4 1-3 0,-1 4-16 16,3 0 3-16,3 2-28 0,5 0-6 15,2 3 11-15,2 2 36 0,9 3 25 16,7 1 7-16,5 2 0 0,6 0-20 15,6 2-12-15,1 0-14 0,-2-3-62 16,-2 1-121-16,-9 0-58 0,-6 0-60 16,-10-2 35-16,-7-2 125 0,-3 2 97 15,-8-4 48-15,-5-3 10 0,-3 0 32 16,0-5-9-16,-2-1 16 0,1-1-13 0,2-2 32 16,-1 0 126-16,5-1-33 0,3-3 0 15,1 0-10-15,5-5 6 0,3 2-68 0,2-3-31 16,0-3-48-16,6 0-35 0,4-2-16 15,3-1 19-15,3-1 13 16,2 1 7-16,1-1-49 0,2 0 58 0,-1 3-1 16,-1 2-5-16,0-1 9 0,-4 3 1 15,-3 1 1-15,-1 4 14 0,-5 1 10 16,-1 1 50-16,-1 3-76 0,-2 0-6 16,-1 0-96-16,2 5 79 0,0 2 23 15,2 5 61-15,2 0-7 0,0 2-16 16,1 2-9-16,4-1-3 0,2 0-4 15,1 0-9-15,4-4 12 0,2 0 0 16,-1-4 7-16,0-2 3 0,-4-5 3 0,-1 0-3 16,-7 0 9-16,0-9 29 0,-4 0 21 15,-4-4-50-15,0-3-44 0,-10-3-39 16,-3 0 26-16,-5-1-3 0,-4-2 14 16,0 3-11-16,-3 1 11 0,4 3 1 0,5 3-21 15,0 6-15-15,2 4-43 0,3 2-30 16,0 3 18-16,3 6-4 0,-1 3-291 15,9 7-190-15,0-1-435 0</inkml:trace>
  <inkml:trace contextRef="#ctx0" brushRef="#br0" timeOffset="140515.41">25596 4870 1603 0,'0'0'798'16,"0"0"-594"-16,0 0-75 0,0 0-20 15,0 0 23-15,0 0 9 0,0 0-74 16,0 0-29-16,0 0 1 0,0 0-37 16,19-53-2-16,-17 41-13 0,1-2 11 15,-2-3-14-15,1-2 0 0,0-2 13 16,-1 0-20-16,-1-1 22 0,0 1 1 0,0 0 39 16,-4 2-7-16,-1 2 57 15,-1 4 45-15,-2 2-24 0,4 4 1 0,0 0-35 16,1 4-23-16,2 2-12 0,-1 0-41 15,2 1-42-15,0 0-68 0,0 2-39 16,4 4 105-16,2 2 44 0,3 4 0 16,4 1 35-16,4-3-19 0,1 1-16 0,4-1-124 15,0-1-35-15,0-1-26 0,-1-2 50 16,0-3 23-16,-6-3 57 0,-2 0 55 16,-3 0 0-16,-4-2 58 0,0-1-7 15,-3-1 13-15,-1 1 17 0,-2 0 37 16,0 0 7-16,-4 2-40 0,-3 1-34 15,-2 0-49-15,-4 2 11 0,-1 4 22 16,1 3 3-16,-1 3-6 0,5 1-13 16,2 3-18-16,3 2 0 0,4 0 2 0,6 0 16 15,7-1 13-15,6 0 3 16,2-3-1-16,6 1-11 0,3-5-23 0,0-3-221 16,16-7-216-16,-11-6-776 15</inkml:trace>
  <inkml:trace contextRef="#ctx0" brushRef="#br0" timeOffset="141036.91">26470 4428 437 0,'0'0'1603'0,"0"0"-1221"0,0 0-34 16,0 0-75-16,0 0-74 0,0 0-177 15,0 0-22-15,0 0 0 0,-75-3 10 16,46 24 25-16,-5 8-10 0,7 3-11 16,1 4-14-16,8 3 0 0,8 3 22 0,8 0-21 15,4 2 1-15,16-1 33 16,8-1-16-16,9-3 4 0,7-3-11 0,1-3 8 16,4-2-8-16,0-4-12 0,-4-7-184 15,5-6-261-15,-8-6-741 0</inkml:trace>
  <inkml:trace contextRef="#ctx0" brushRef="#br0" timeOffset="141469.56">27070 4670 1691 0,'0'0'1040'0,"0"0"-803"0,-10-52-32 15,-2 34 38-15,-1 2-40 0,-6 4-55 16,-4 4-66-16,-6 2-22 0,-2 5-29 15,-5 1 32-15,-2 5-28 0,0 4-13 16,2 4-22-16,8-1-13 0,5 5-15 0,6-2-4 16,6 2-2-16,6 1 15 15,5 1 9-15,2-1 10 0,9-1 18 0,4 0 20 16,2-5 3-16,5 1-3 0,2-6-38 16,-1-3-79-16,-1-4-59 0,-2-1 25 15,-2-7 33-15,-4-7 33 0,-1-2 6 16,-2-5 3-16,-3-4 38 0,-4-2-2 15,0-3 5-15,0-1-3 0,-3 1 25 16,0 0 13-16,-1 4 32 0,0 4-1 16,0 5 32-16,0 4 66 0,0 4-22 15,0 5-14-15,0 1 5 0,0 3-68 0,0 1-68 16,1 0-96-16,2 6-72 0,3 3 115 16,3 5 53-16,0 4 47 0,4 5 28 15,-4 4-25-15,2 0-7 0,-1 5-9 16,-1-1-3-16,-1 3-28 0,-2-1-3 15,4 1 1-15,-2-2-1 0,4-3-11 16,0-2-182-16,3-8-142 0,5-2-38 0,2-9-118 16,16-8-518-16,-5-2-411 0</inkml:trace>
  <inkml:trace contextRef="#ctx0" brushRef="#br0" timeOffset="141820.73">27404 4572 1178 0,'0'0'1220'0,"0"0"-755"16,-2-47-27-16,-5 31-168 0,1 2 27 15,0 3-48-15,-4 5-100 0,-2 0-83 16,-2 5-63-16,-5 1-3 0,-3 7-19 0,-3 4 1 16,-2 6-4-16,3 1 22 0,3 4-22 15,5 2 3-15,4-1-6 0,7 1 13 16,2-2 9-16,3 0 3 0,8-4-1 16,4-2-60-16,3-3-24 0,4-4-28 15,2-4 16-15,-1-3-7 0,0-2 3 16,1-3 9-16,-5-4 25 0,0-4 52 0,-4-1 15 15,-1-1 54-15,-3-2-19 0,-1 1 0 16,-2-1 6-16,-2 1 29 0,-1 1 27 16,0 2 61-16,0-1-32 0,-1 4 5 15,0 2-22-15,1 2 0 0,-2 1-13 16,1 2-16-16,1 1-80 0,-1 0-31 16,0 0-102-16,1 5-35 0,2 4 122 0,0 2 46 15,4 5 1-15,1 0 0 0,2 3 1 16,0 0 1-16,4-1 0 0,0-2-3 15,1 0-133-15,1-6-191 0,3-1-101 16,-1-5-100-16,5-4-471 0,-5-6-334 16</inkml:trace>
  <inkml:trace contextRef="#ctx0" brushRef="#br0" timeOffset="142153.37">27677 4534 1851 0,'0'0'581'0,"0"0"-146"15,0 0-25-15,0 0-134 0,0 0-83 16,2-47-41-16,-2 47-18 0,0 0-76 15,0 0-58-15,0 2-83 0,0 6 14 16,-2 4 69-16,-1 2 50 0,-1 4-25 0,-2 2-12 16,0 3 6-16,2-2-19 15,0 2 0-15,1-4 0 0,0-1-13 0,0-3-34 16,0-4 0-16,2 0 7 0,-1-5-30 16,1-2-15-16,1-3 16 0,0-1 69 15,0-2 159-15,0-6-89 0,3-4-70 16,6-3-20-16,-1-4 20 0,4 0 22 15,1-2-6-15,2 2-4 0,1 0 4 16,-3 4-16-16,1 3 3 0,-1 3 16 16,-5 2 6-16,2 5-8 0,-4 0-17 15,-1 2-87-15,4 3-45 0,-1 5 69 16,0 4 34-16,2 1 10 0,-1 3 17 16,2 1 0-16,-3 2 1 0,5 1 1 0,0-1-48 15,3-2-339-15,16-2-204 0,-6-3-495 16,3-6-408-16</inkml:trace>
  <inkml:trace contextRef="#ctx0" brushRef="#br0" timeOffset="142472.44">28166 4580 290 0,'0'0'1850'0,"0"0"-1391"15,2-54 43-15,-2 37-107 0,0 0-101 16,-4 5-29-16,-1 2-34 0,-7 3-79 16,0 4-81-16,-5 1-71 0,-2 2-25 15,-3 8-6-15,0 4-4 0,4 1 11 16,1 5-10-16,7 1 3 0,2 3 12 15,7 0 18-15,1 2 0 0,11-2-80 16,1 1-84-16,5-5-3 0,1-3-21 16,1-3 66-16,-1-7 64 0,-1-3 59 0,-3-2 57 15,0-5 38-15,-1-5 3 0,-1-2-26 16,0-3-6-16,-2-2 63 16,0 0-6-16,-4-2 17 0,0 0-4 0,1 1 0 15,-2 3-13-15,-3 4 6 0,1 4-21 16,-2 3-56-16,0 3-52 0,0 1-58 0,0 1-114 15,2 8-13-15,-1 4 123 16,1 5 41-16,1 2-4 0,-2 3-77 0,2 0-217 16,-1 0-125-16,2-2-117 0,-1-2-106 15,6-1-390-15,1-5-257 0</inkml:trace>
  <inkml:trace contextRef="#ctx0" brushRef="#br0" timeOffset="142624.16">28508 4720 1511 0,'0'0'449'0,"0"0"-28"0,56-5-82 15,-41 5-50-15,-4 0-74 0,-2 2-75 0,-4 1-22 16,-2 3 15-16,-3 2 3 0,0 1 5 16,-6 4-28-16,-7 1 1 0,-7 1-55 15,-3 1-59-15,-4 0-72 0,-3-2-220 16,-2-3-372-16,5-3-616 0,6-5-590 16</inkml:trace>
  <inkml:trace contextRef="#ctx0" brushRef="#br0" timeOffset="143329.57">29116 4284 1672 0,'0'0'224'0,"0"0"-49"0,34-46-39 0,-23 28 7 15,0 1-33-15,-5 1-1 0,-3 2 36 16,-3 1 33-16,0 2-69 0,-7-1-55 16,-6 0-38-16,-6 3-16 0,-3-1-74 15,-4 4 23-15,-1 1 51 0,-2 2 3 16,7 2 23-16,3-1 35 0,8 2-16 15,3 0-45-15,4 0-32 0,2 2-68 16,1 3 75-16,0 4 25 0,0 2 73 0,1 2-25 16,0 4 33-16,2 5 5 0,4 6 26 15,3 4 43-15,0 6-44 0,3 3-9 16,1 11-14-16,3 9 3 0,1 8 29 16,-2 3-61-16,-8-8-39 0,-4-8 2 15,-3-9 15-15,-1-9-37 0,-1-7 0 16,-2-8 0-16,1-5 0 0,-4 2 0 15,2 3-95-15,0-3-137 0,1-3-164 16,0-10-189-16,2-2-484 0,1-5-683 0</inkml:trace>
  <inkml:trace contextRef="#ctx0" brushRef="#br0" timeOffset="143486.57">28868 4576 2484 0,'0'0'300'0,"0"0"-300"15,0 0-29-15,81-35 20 0,-50 28 9 16,3 1 41-16,0 2-9 0,-3 0-32 16,-1 1-17-16,-5 2 1 0,-4 1 4 15,-4 0 9-15,-5 1-32 0,-2 0-110 16,-5-1-431-16,-1-3-476 0</inkml:trace>
  <inkml:trace contextRef="#ctx0" brushRef="#br0" timeOffset="144235.37">29308 4621 2615 0,'0'0'408'16,"0"0"-235"-16,0 0-65 0,0 0-53 15,0 0-40-15,0 0-2 0,0 0-13 16,0 0 0-16,40-50-20 0,-32 38 20 15,-2 1 0-15,0-2 0 0,3-1-25 16,-4-1-33-16,-1-2-63 0,1 1-20 16,-3 1 100-16,-1 0 41 0,-1 2 1 15,0 0 41-15,-6 1-40 0,0 3 14 16,-2 2 0-16,-4 1 36 0,3 2-50 16,-3 1 11-16,1 3 22 0,0 0-35 0,-1 5-7 15,5 3-34-15,-1 3 28 0,1 2 12 16,3 2 1-16,4 0 16 0,0 2 29 15,6 3 6-15,8-3 9 0,6 1-9 16,3 1 7-16,7-3 9 0,1-4-33 0,3-2-14 16,-2-3-8-16,-1-4 10 0,-7-3-22 15,-3 0-72-15,-4-4 34 0,-5-4-9 16,-3-5 12-16,-5-3-32 0,-1-4 6 16,0-4 16-16,-3-3 29 0,0-2-3 15,0-5-29-15,0 0 32 0,0-2 16 16,0-1 2-16,-2 3 11 0,2 2 38 15,0 4-3-15,0 5 42 0,0 8 47 16,0 3-10-16,0 5-36 0,2 3 1 16,-1 2 18-16,-1 2-110 0,1 0-44 15,0 3-152-15,1 5 6 0,2 6 171 0,0 7 19 16,1 4 54-16,2 4-3 16,-2 2-13-16,-1 0-36 0,3 2 11 0,-1 0-12 15,2 1 15-15,4-5 9 0,3 3-3 16,0-5-9-16,5-3-10 0,-1-5 16 0,2-2-6 15,0-5-13-15,-2-5 0 0,-1-3-35 16,-1-4-25-16,-3-1 25 0,-3-7 35 16,1-4 2-16,-5-1 15 0,1-5-17 15,-3-1 0-15,-1-1 3 0,-2 1 29 16,-1 2 2-16,-1 0 17 0,0 6 50 16,0 3 19-16,0 2 15 0,0 4 47 15,0 0-86-15,0 2-96 0,0 0-99 16,0 2-55-16,0 5 125 0,2 2 29 15,0 2 49-15,3 3-9 0,-2 0-9 16,2 3-15-16,0-2-14 0,4 0 1 16,-2 1 0-16,-1-4-3 0,2 0-136 0,-1-2-175 15,-1-3-201-15,0-4-487 0,-2-3-585 16</inkml:trace>
  <inkml:trace contextRef="#ctx0" brushRef="#br0" timeOffset="144357.96">29935 4255 1292 0,'0'0'1737'16,"0"0"-1379"-16,0 0-208 0,0 0-40 16,0 0-110-16,0 0-15 0,0 0-160 15,0 0 67-15,0 0 22 0,0 0-417 16,-52 17-818-16</inkml:trace>
  <inkml:trace contextRef="#ctx0" brushRef="#br0" timeOffset="144718.87">30043 4414 2977 0,'0'0'514'0,"0"0"-214"16,0 0-300-16,0 0-28 0,57-2 25 16,-38 12 3-16,1 2 0 0,-2 3-19 0,2 0 0 15,-2 1 17-15,0 1-36 16,-1 0-107-16,-1-3-37 0,-3-1-57 0,-1-5-56 15,-2-2-83-15,0-6 29 0,-3 0 164 16,3-2 97-16,-1-6 49 0,2-2 20 16,-2-1 19-16,4-4 34 0,-4-2 12 15,2-3 132-15,-2-2 43 0,-2 0 31 16,0 1-42-16,-4 2-27 0,-2 4 77 0,-1 3 55 16,0 3-17-16,-2 4-81 0,-3 3-88 15,-4 2-129-15,-3 0-21 0,-4 6-43 16,-5 4 51-16,0 5 13 0,-2 2-1 15,-1 3-10-15,3 3 9 0,4 1-17 16,-1 3 17-16,5 0-99 0,3 0-173 16,6 4-156-16,4-7-348 0,3-7-1192 0</inkml:trace>
  <inkml:trace contextRef="#ctx0" brushRef="#br0" timeOffset="145002.63">30525 4049 2564 0,'0'0'386'0,"0"0"-299"16,72 19 28-16,-35 4 54 0,2 3 41 15,1 8-36-15,3 11-26 0,1 11-28 16,-3 12-25-16,-7 3-14 0,-16-8-19 15,-14-5-30-15,-13-6-17 0,-15 0-15 16,-9-5-19-16,1-7 16 0,1-9 2 16,7-8-2-16,-1-3-12 0,-1-1-23 15,-4 3 7-15,-1-2 6 0,1-3-16 0,4-2-60 16,2-4-141-16,3-4-94 0,0-2-211 16,6-3-426-16,4-2-612 0</inkml:trace>
  <inkml:trace contextRef="#ctx0" brushRef="#br0" timeOffset="149652.65">17280 6725 886 0,'0'0'316'0,"0"0"-219"16,0 0-5-16,0 0-24 0,0 0-16 15,0 0-49-15,0 0 10 0,0 0 10 0,0 0 71 16,0 0 40-16,7-35 28 0,-7 33-32 16,0 1-13-16,0 0-30 0,0 1-42 15,0 0-45-15,0 0-31 0,0 0-43 16,0 0-14-16,0 0 7 0,0 0 13 0,0 0 35 15,0 1 33-15,0 1 20 0,0 0 12 16,2-1 1-16,-1 1-1 0,0-1 4 16,0 0 13-16,0 0 28 0,0 1 8 15,3-2-14-15,-1 0-13 0,1 0-10 16,2 0 27-16,6 0 12 0,0 0-10 16,7 0-3-16,3 0 0 0,8-2-22 15,5-2-20-15,0-1-20 0,5-1 5 16,1-1 15-16,2 2 19 0,0-2-6 15,-5 3-16-15,0 0-4 0,-3 2-22 16,-3 2-1-16,-2 0-2 0,-4 0-1 16,2 0-2-16,-1 0-10 0,-2 2 12 0,4 0 1 15,0-1 0-15,3 0 4 0,-1 1 11 16,6-2-2-16,-2 0 0 0,2 0 9 16,-1-2 20-16,1-2-13 0,2 1-10 15,-1-1 6-15,0 1-9 0,-1-1 10 0,-1 1-1 16,-1 3 13-16,0-2 10 15,-4 2-32-15,1 0-14 0,-3 0-1 0,2 0 2 16,-3 0 23-16,4 0 21 0,-3 0-3 16,3 0-15-16,-1-2-13 0,2 0 9 15,0-1-22-15,0 0 22 0,1-1 7 16,-1 1-13-16,-2 0 0 0,1 1-19 16,-4 1-1-16,-1 1-1 0,1 0-14 15,-3 1 13-15,-1 1-1 0,0 2 2 0,0 0 2 16,-2-2 22-16,1 1 0 0,-2 2-18 15,0-4 21-15,0 0-3 0,1-1 0 16,-1 0-6-16,2 0-4 0,2 0-9 16,3 0 13-16,0 0-16 0,3 0-2 15,-1-2 0-15,1 0 1 0,-2 2 0 16,-2-1-1-16,1 1-1 0,-5 0 3 16,0 0 0-16,-1 0 12 0,-3 0-10 15,1 1 1-15,0 0 13 0,0 0-16 0,2-1 1 16,0 0-1-16,1 0 2 0,-1 0 1 15,4 0 10-15,-1 0-11 0,0-2 1 16,0 0-1-16,-2 1-1 0,2 0 1 0,-4 1-2 16,0-2-1-16,-3 2-1 0,1 0-14 15,-4 0 13-15,2 0-9 0,1 0 9 16,-2 0 1-16,2 0-1 0,0 0 1 16,0 0 2-16,1 2 0 0,2-2 2 15,2 1 17-15,0 0-6 0,0-1-1 16,2 0-9-16,-2 0 0 0,2 0 0 15,0 0-2-15,-3 0-1 0,1 0 1 16,-2 0-1-16,-2 2 0 0,1-1-2 16,0 0-14-16,-2 0 15 0,1 0-2 0,-1 1-16 15,0 0 16-15,2 3-13 0,1-2 15 16,-1-1-1-16,1 1 2 0,1 1 2 16,0-3 23-16,-1 0 3 0,0-1-6 15,-1 0-6-15,0 0 0 0,-2 0-3 16,0 0-10-16,0 0 10 0,0-2-13 15,1 2-2-15,1-2-14 0,-2 2 14 0,1 0-14 16,0 0 4-16,0 0 9 0,2 0 0 16,0 0-1-16,0 2 4 0,1-2 3 15,1 0 12-15,-2 0-2 0,1 0 0 16,-1 0-10-16,-2-2 0 0,0 2-3 16,0 0 2-16,1 0 1 0,0 0 0 15,1 0 0-15,1 0-1 0,3 0 1 16,2 0 16-16,-2 0-6 0,1 2-11 15,-1-2 13-15,1 1-12 0,-4-1 16 16,0 0-6-16,-2 0 2 0,-2 0 7 16,1 0-21-16,-3 0-1 0,2 0 0 15,-1 0 0-15,-1 0 0 0,-1-1 0 0,-3 1 1 16,-1 0 0-16,-2 0 0 0,0 0-1 16,-4 0 0-16,-2 0 1 0,-1 0-1 15,0 0 3-15,0 0 16 0,3 0 0 0,-1 0 2 16,1 0 20-16,1 0-19 0,3 0-10 15,-1 0-9-15,1 0 13 0,-1 0 2 16,-2-2-2-16,2 2-1 0,-3-2 4 16,-2 2 3-16,-1 0-20 0,-1 0 19 15,-1 0-18-15,0 0 13 0,0 0-4 16,0 0-12-16,0 0-1 0,-5-3-24 16,-3 2-24-16,-4-2-63 0,-2-1-166 15,1 0-84-15,-1 0-70 0,-4-8-223 16,6 1-690-16</inkml:trace>
  <inkml:trace contextRef="#ctx0" brushRef="#br0" timeOffset="150063.15">21431 6488 1849 0,'0'0'357'0,"0"0"-260"15,0 0-13-15,0 0-32 0,0 0-39 16,0 0 3-16,0 0 23 0,0 0 38 15,0 0 30-15,0 0 47 0,9 12-16 16,1-3-19-16,0 2-36 0,5-2-22 16,5 3-20-16,0-4-2 0,3 2-14 15,-1-1-6-15,1-2-3 0,-2 0-15 16,-4-1 2-16,-2-4-2 0,-6 1 2 16,-2-1-3-16,-3 0-16 0,-3 0-19 15,0-1-13-15,-1 3 0 0,0 1 48 16,-4 4 35-16,-2 1 51 0,-3 3-22 0,1 3-13 15,-4 2-23-15,2 0-6 0,-2 0 1 16,3 1-1-16,-2 0 0 0,1-1-3 16,0-2 9-16,2-2 4 0,-1-3 0 15,2-2-4-15,2-2-6 0,-1 0 0 0,3-4 0 16,0 1-6-16,2-1-15 0,0-1-1 16,0-1 1-16,0 0 1 0,1 0 1 15,0-1 19-15,0 0 7 0,-1 0-29 16,1 0-19-16,-1-4-101 0,-1-10-143 15,-1 1-444-15,1-4-1434 0</inkml:trace>
  <inkml:trace contextRef="#ctx0" brushRef="#br0" timeOffset="150532.34">21794 6505 1657 0,'0'0'393'0,"0"0"-153"15,0 0 16-15,0 0-5 0,0 0-32 16,0 0-69-16,0 0-73 0,0 0-33 16,0 0-18-16,0 0 22 15,0 0 12-15,30-9 32 0,1 9-9 0,7 0-33 16,6 0-24-16,2 0-25 0,2 0-1 16,-3 0-2-16,-4-1-1 0,-10-1 1 15,-7 2-153-15,-8 0-80 0,-11 0-76 0,-16 0-337 16,-9 2-180-16</inkml:trace>
  <inkml:trace contextRef="#ctx0" brushRef="#br0" timeOffset="150725.07">21891 6500 2206 0,'0'0'462'0,"0"0"-182"16,0 0-222-16,0 0-58 0,0 0-86 15,0 0 86-15,0 0 68 0,0 0 57 16,48 55-10-16,-41-35 3 0,0 0-29 0,-3 1-29 15,-3 1-15-15,-1 3-17 0,0 0-6 16,-2 0 1-16,-2-2-4 0,-1-2-19 16,1-4-139-16,3-3-141 0,-1-3-143 15,2-3-188-15,0-4-600 0</inkml:trace>
  <inkml:trace contextRef="#ctx0" brushRef="#br0" timeOffset="151002.22">21982 6675 2541 0,'0'0'345'0,"0"0"-200"0,0 0-145 16,0 0-74-16,0 0 45 0,0 0 13 15,61 11-7-15,-42-1 7 0,-2 1 13 16,-1 0 0-16,-4 1 0 0,2 0 3 0,-6 0 13 16,-1-3 6-16,-3-1-3 0,-3-1 3 15,0-4-6-15,-1 0 9 0,0-1 30 16,0-2 69-16,0 0 68 0,0-2 112 15,-2-4-70-15,0-1-99 0,0-3 0 16,2-1-29-16,0-1-10 0,0-5-21 16,5 0-44-16,1 0-10 0,3 0-8 0,-1 4-10 15,0 1-49-15,3 3-82 0,-4 1-113 16,2 4-159-16,-1 0-273 16,-3 1-858-16</inkml:trace>
  <inkml:trace contextRef="#ctx0" brushRef="#br0" timeOffset="151500.62">22284 6670 199 0,'0'0'2111'0,"0"0"-1766"0,0 0-213 16,0 0-109-16,0 0-23 0,0 0-80 0,0 0 80 16,0 0 86-16,0 0 14 0,0 0 3 15,0 46-46-15,0-37-54 0,0-1 0 16,3-1 10-16,-1-2 15 0,2-1 4 15,4-2 19-15,-2-1 7 0,1-1 9 0,2-3-3 16,1-4-13-16,1-2-20 0,-3-1-2 16,2-2-1-16,-3-4-12 0,0 3-13 15,1-2 10-15,-2 1 0 0,-1 6 47 16,0-1 6-16,-2 5-25 0,-1 1-21 16,-1 2-20-16,-1 1-53 0,1 0-58 15,-1 2-38-15,1 4 76 0,0 3 73 16,0 1 16-16,1 2 31 0,-1 2 4 15,1-2-19-15,3-1-13 0,-1 0 0 16,0-2-16-16,2-1 29 0,3-2 9 16,1-2 6-16,3-1 20 0,2-3-11 0,-1 0-5 15,3-3-10-15,-2-3-10 0,0-2-9 16,-5-3-3-16,1-2-4 0,-2-1 7 16,-3-2-18-16,1 1-1 0,-4-1 8 15,-1 2-10-15,-1 1 1 0,-1 4 1 0,0 1 17 16,0 4 27-16,0-1 19 0,0 5-4 15,-1 0-62-15,-1 0-97 0,-1 7 19 16,-2 3 78-16,2 4 41 0,1 3-29 16,1 0 4-16,1 0 0 0,0 0 15 15,5-1-16-15,4-2 10 0,-1-1 3 16,7-3-3-16,0-3-25 0,14-11-452 16,-4-3-626-16,1-8-1619 0</inkml:trace>
  <inkml:trace contextRef="#ctx0" brushRef="#br0" timeOffset="157683.56">29829 5107 1088 0,'0'0'238'0,"0"0"-112"16,0 0 11-16,0 0 42 0,0 0-20 16,0 0-19-16,0 0-40 0,0 0 1 15,0 0 5-15,0 0-18 0,-16-22-50 0,15 21-38 16,-1 1-14-16,0 0-21 0,-2 0-4 16,-1 0 27-16,-3 0 12 0,2 0 2 15,0 0 24-15,-2 0-3 0,2 0 9 16,-2 0 1-16,0 0-8 0,1 0 1 15,-4 0-23-15,2 0 14 0,-3 1-5 0,0 0-10 16,-2 0-1-16,-1 0 2 0,2 1-1 16,-1 0-2-16,0 1 0 0,3-2-18 15,-1 2 17-15,-1 0 1 0,2-1 0 16,0 3 10-16,2-5-9 0,-3 2 19 16,2 1 6-16,-1-1-10 0,-1 0 6 15,0-1 7-15,-2 0 16 0,1-1-6 16,-1 1-13-16,-3-1-23 0,0 0 10 15,2 3-12-15,-2-2 0 0,0 1-1 16,-2 2 0-16,1-2 0 0,-1 1-16 0,-1 2 14 16,1-1-1-16,-1 1 3 0,0-1 0 15,1 0 25-15,2 0-5 0,1 1-4 16,1-2 16-16,2-1 0 0,2 0 0 16,-1-1 0-16,3 1 3 0,-3-1 7 15,2 0-13-15,-3-1-7 0,-1 3-6 0,1-1-15 16,-2-2 1-16,-2 2 1 0,0 1-3 15,1 1-13-15,-2-1-3 0,-1 1 16 16,1 1 0-16,-1-1-10 0,0 0 9 16,2 1 1-16,1 0-14 0,2 0 14 15,-1-2 3-15,2 1 10 0,3-1 3 16,-3-1 7-16,4 0-11 0,-2 1 1 16,0-1-11-16,0 1-2 0,1 1 12 15,-3-1-11-15,-1-1 1 0,0 2 0 0,-1 0-2 16,-2 0 2-16,-1 1 14 0,0 2-15 15,-2-2 1-15,2 1-1 0,-2 0 0 16,0 1-1-16,3 1 0 0,-3-2-1 16,3 2 0-16,0 0-2 0,0-1-9 15,3-2 12-15,2 1 2 0,0 0 1 16,3-3-2-16,0 1 2 0,1 1 0 16,1-3 0-16,-1 3 0 0,1-1 10 0,-4 0-1 15,2 0-9-15,-3 1 0 16,1 1 0-16,-3 0-3 0,-1 1 1 0,2 0-1 15,-4 2 13-15,1-2-11 0,0 2 14 16,4-2-3-16,-2 1 2 0,1-1 5 16,4-2-1-16,-2 2 0 0,4-4 3 0,1 2 3 15,-2-1-2-15,2-2 5 0,1 1-2 16,1 1-14-16,-3-1 4 0,3 0-14 16,-2 1-1-16,-3-1 1 0,2 2-2 15,-3-1 0-15,1 3 0 0,-1-1-12 16,0 1 12-16,0 2 0 0,0-3-2 15,3 3 1-15,-4-4 1 0,5 2 0 16,-1-2 0-16,0-2 1 0,2 3 2 16,-1-3 19-16,1 2-9 0,1-1-11 15,0 0 17-15,0-2-17 0,0 2 11 16,-1-1-10-16,-1 1 8 0,1 1-11 16,-3 0-1-16,1 2-1 0,-1 0 0 15,0-1 1-15,1 3 1 0,0-1-3 0,-2-1 2 16,4 2-1-16,0-3 2 0,0 1 3 15,1-3 13-15,1 2-4 0,0 0 1 0,0-1-10 16,-1-1 19-16,-1 0-18 0,1 0 10 16,1-1-13-16,-2 2-1 0,-1 2 0 15,0-1-2-15,1 3 1 0,0-2-2 16,-2 2 2-16,3-2 0 0,1 1 1 16,-1-1 1-16,0 0-1 0,0-1 2 15,1 1 14-15,1-1-13 0,0-1-1 16,1 0 11-16,-1 0-12 0,0-2 1 15,0 2-1-15,0-1 0 0,1 1-1 16,-2 0-2-16,2 0-1 0,1 0 0 0,-1 0 0 16,1 2-1-16,0-1 4 0,0 0 0 15,0-1 0-15,0 0 1 0,0 2 12 16,0-2-13-16,0 2 3 0,0-2 0 16,0-1-2-16,0-1 0 0,0 2-1 15,0-3 3-15,0 1-1 0,0 0 10 16,0 1-10-16,1 0 2 0,0-1 8 0,2 0-10 15,0 2 17-15,-1-1 0 0,2-1 3 16,-1 1 6-16,2 1-2 0,3 0-4 16,-3-1-7-16,2 0 4 0,1 0-19 15,-1 1 3-15,4 0 13 0,-3 2-16 16,4-1 1-16,0 2 15 0,2-2-14 16,3 3-1-16,-1-3 11 0,0 2-11 15,0-2 2-15,2 1 0 0,-2-2 12 16,-5 0-13-16,1-1 0 0,-2 0 2 15,-1-2-2-15,-3 0-1 0,-1 0-1 0,0 0-2 16,-1-1-1-16,0 1-9 0,-3-2 12 16,1 2 0-16,0-2 12 0,-1 0-8 15,0 0 21-15,-1 0 1 0,1 0 2 16,-1 0 3-16,0 0-3 0,0 0 7 0,0 0-4 16,0 0 3-16,0 0-15 0,0-2-9 15,0 2-10-15,-2-2-34 0,-1 2-22 16,0-2-41-16,-1 1-243 0,-1-1-120 15,-1-1-253-15,1 2-703 0,33 14 248 0</inkml:trace>
  <inkml:trace contextRef="#ctx0" brushRef="#br0" timeOffset="158366.31">27702 6111 1472 0,'0'0'306'0,"0"0"-121"0,0 0-36 16,0 0 16-16,0 0-9 0,0 0-66 15,0 0-80-15,0 0-10 0,0 0-29 16,0 0 29-16,6-3 45 0,-1 6-3 16,1 2-7-16,3-1 14 0,1 3-4 15,3-2 10-15,2 2 3 0,-2-1-13 16,4-2 0-16,-1 1-1 0,2 0 5 16,-1 0 2-16,-2 0-13 0,1-2-18 0,1-1-8 15,-3 3-10-15,-1-3 1 0,1 1 9 16,-1-1 1-16,-3 0-10 0,0 1 13 15,0-3 3-15,-4 0 7 0,2 0 25 16,-2 0 26-16,0 0 15 0,0 0 35 16,-3 0-23-16,0 0-16 0,-2 0-12 0,0 0-7 15,0 0-6-15,0 0-10 0,1 0-24 16,-1-2-13-16,2-1 3 0,1 1-7 16,1-3-8-16,-1 0 14 15,-1 2-2-15,1-2 6 0,1 0 3 0,-1 1 3 16,-1-1 0-16,-1-2 12 0,2 3-15 15,-2-4-6-15,0 3-16 0,1-2 12 16,-2 2-12-16,0-3 16 0,1-1-19 0,-1-1-3 16,0 0 3-16,1-2-2 0,-1-1 0 15,2-2 2-15,0-2 0 0,3-1-1 16,-1-3 1-16,0 1 2 0,0 1 10 16,0 2-12-16,-1 3 0 0,0 4-1 15,-2 3 1-15,1 3-22 0,-1 1 4 16,-1 2-10-16,-1 1-16 0,1-2-18 15,-1 2 0-15,0 0-1 0,0 0 6 0,0 0 10 16,2 0-3-16,-2 2 21 0,0-1 26 16,0 1 2-16,0-2 1 0,0 1 13 15,0-1-12-15,0 0-1 0,1 0-97 16,1-3-232-16,1-1-455 0,1-6-1658 0,-16 21 2189 16</inkml:trace>
  <inkml:trace contextRef="#ctx0" brushRef="#br0" timeOffset="160481.73">23670 7962 1199 0,'0'0'253'0,"0"0"-83"15,0 0-8-15,-70-10 33 0,46 10 26 0,-2 0-43 16,-1 4-26-16,-3 2-17 0,2 3 4 16,0 5-4-16,0 1-46 0,6 7-15 15,5 1-4-15,7 2 26 0,2 2 13 16,8 0-39-16,5 0-39 0,9-3 8 0,9 0 62 16,7-5 6-16,5-2-31 0,3-4 0 15,2-4-20-15,-2-4-12 0,-1-3-6 16,-4-2-7-16,-4-7 8 0,-4-3-5 15,-3-2 3-15,-6-1 4 0,-2-2-1 16,-2-3-12-16,-6-1-6 0,-3-4-10 16,-2-2-12-16,-1 0 0 0,0 1 0 15,-4 0-1-15,0 4-12 0,-1 6 13 16,2 6 0-16,1 4 0 0,1 4-65 16,1 1-133-16,0 9-16 0,0 5 159 15,0 3 54-15,2 4 0 0,4 4 1 0,1 0 1 16,1-1 2-16,5-1-3 0,0 1 1 15,3-5 43-15,2-2-13 0,3-2 10 16,1-4 6-16,1-5-3 0,0-3 3 16,-2-4-47-16,-1-4-84 0,-5-4-187 15,0-2-98-15,0-9-230 0,-6-1-392 0,0 3-533 16</inkml:trace>
  <inkml:trace contextRef="#ctx0" brushRef="#br0" timeOffset="160876.09">24101 7986 1729 0,'0'0'438'0,"0"0"-75"16,0 0-54-16,0 0-52 0,0 0-40 16,0 0-29-16,0 0-49 0,0 0-66 15,0 0-73-15,0 0-8 0,0 0 8 16,-2 3 70-16,-3 14-29 0,-1 2-10 16,-1 2-18-16,4-1 2 0,1-1-11 0,1 0 21 15,0-2-10-15,1-3-2 0,0-2-13 16,0-3 0-16,0-1 0 0,0-2 16 15,0-4-13-15,0 1 16 0,2-3 21 16,-1 0 55-16,4-5 2 0,3-5-47 0,0-3-47 16,2-3 9-16,-1-3 1 15,3 0-12-15,-3-1 2 0,2-1 16 0,-2 1-17 16,-1 3 0-16,1 2 16 16,-1 4-18-16,0 1-2 0,-2 2-1 0,-2 3-9 15,0 4-22-15,3 1-57 0,-2 2-41 16,1 5 51-16,3 4 46 0,0 2 35 15,0 1 38-15,-2 3 9 0,-2 1-35 16,3 1 14-16,-4 0-7 0,0 0-18 16,-1-1 1-16,0 0-1 0,0-2 1 15,1-4 11-15,-1-2-13 0,0-1-113 16,1-3-176-16,3-6-236 0,1 0-524 0,-2-3-489 16</inkml:trace>
  <inkml:trace contextRef="#ctx0" brushRef="#br0" timeOffset="161632.44">24589 7975 714 0,'0'0'769'16,"0"0"-402"-16,0 0-36 0,0 0-17 16,41-54-104-16,-32 43-14 0,-3 0-23 15,-1 2 16-15,-1 1 5 0,-1 3-4 16,-2 1-13-16,-1 1-39 0,0 1-53 15,-1 2-40-15,-8 0-45 0,-1 0-41 0,-8 5 15 16,-4 4 26-16,-4 3 32 0,1 4-13 16,0 1-19-16,3 2-21 0,2 0 17 15,5 2-21-15,6 1 3 0,1-1-6 16,8-1 27-16,5 1 1 0,8-1 25 16,10 0 9-16,9-4 8 0,5-3 5 15,4-5-47-15,3-4-50 0,-1-4 8 16,-2 0-17-16,-4-6-39 0,-7-4 1 15,-3-3 82-15,-7-2 15 0,-5-3 25 0,-2-2-3 16,-7 1 16-16,0-2-37 0,-6 0 12 16,0 2 15-16,-5 1-6 0,-2 3-9 15,0 2 31-15,-2 2-1 0,3 4-5 0,0 3 4 16,1 2-42-16,1 2-34 16,0 2-70-16,0 5 22 0,-6 5 73 0,4 4 9 15,-2 2 16-15,-1 4-16 0,2 0 2 16,2-1-2-16,0 1 0 0,3-2-1 15,2 1 0-15,0-3 1 0,2 0-1 16,6-3 1-16,2-3 15 0,4-4-14 16,4-2 21-16,2-3-22 0,2-3-84 15,1-1-7-15,-1-8 12 0,-2-3 6 16,0-2 29-16,-2-3 44 0,-2-2 9 0,1-4-5 16,-3 1 18-16,2 0 8 0,0-1-29 15,1 2 11-15,-3 3 26 16,2 2 35-16,-1 4-20 0,0 2 1 0,-4 4-13 15,4 1-41-15,0 4-17 0,0 1-43 16,4 1 0-16,2 7 13 0,4 4 9 16,-1 1 3-16,-1 7 10 0,-2-2 22 15,-5 2-1-15,-5-2-27 0,-4 1 6 0,-7-4-7 16,-4 0 6-16,-9-1 26 0,-7-2 19 16,-8-1 7-16,-3-2-23 0,-4-2 19 15,-3-2-9-15,4 0 12 0,0-5 61 16,6 0-14-16,3 0 38 0,10-5 7 15,3 0-3-15,4-2-24 0,4 0-15 16,3-1-38-16,1-1-34 0,0 0-3 16,4 1 0-16,0 2-15 0,0-1 2 15,-1 3-5-15,1 1-17 0,-1 2-15 16,2 1-18-16,-2 0-40 0,1 1-146 0,-1 5-41 16,3 2-181-16,-1 0-328 0,-1-2-843 0</inkml:trace>
  <inkml:trace contextRef="#ctx0" brushRef="#br0" timeOffset="161869.4">25392 7744 127 0,'0'0'2846'0,"0"0"-2478"15,0 0-99-15,0 0-29 0,4-48-10 16,-2 48-111-16,-2 0-119 0,3 6-189 15,1 7 189-15,3 7 7 0,-1 6 72 16,5 6-32-16,-2 4-13 0,1 5-6 16,-1-1-27-16,-1 2 12 0,1-3-13 15,-3-1-10-15,3-3 8 0,-3-4-178 0,-2-2-175 16,-2-6-192-16,-2-2-428 0,-3-10-391 16</inkml:trace>
  <inkml:trace contextRef="#ctx0" brushRef="#br0" timeOffset="162215.12">25459 8052 2260 0,'0'0'456'16,"0"0"-180"-16,0 0-84 0,41-46-93 16,-20 36-64-16,3 2-16 0,2-1-15 15,1 2 24-15,-1 0 10 0,-1 4-15 16,-1 1-23-16,-5-1 0 0,-4 2-3 16,-3 1-19-16,-6 0-6 0,-1 0-17 15,-1 1-38-15,-3 2 3 0,-1 2 80 16,0 4 48-16,-1 2 99 0,-5 0 12 15,0 3-33-15,2 1 4 0,-1 3-70 16,1-1-35-16,4 1 0 0,1-1-3 0,8-2-9 16,5-3 2-16,1-1 26 0,4-4 0 15,3-4 23-15,-2-3-15 16,0 0 1-16,-4-7-9 0,-2-4 9 0,-6-2-1 16,-3-4-18-16,-5-3-30 0,0-1-1 0,-8-1-11 15,-5-3-1-15,-2 1-16 0,-2 2 26 16,-2 3-26-16,2 5-7 0,-1 3 4 15,3 7-40-15,3 2-27 0,-2 5-12 16,5 4-35-16,0 4-295 0,9 7-214 16,0-3-367-16,3-1-649 0</inkml:trace>
  <inkml:trace contextRef="#ctx0" brushRef="#br0" timeOffset="162653.51">25975 8147 2418 0,'0'0'399'0,"0"0"-328"16,0 0 112-16,0 0 9 0,0 0-58 16,0 0-36-16,6-47-47 0,0 36-16 0,-2 0-22 15,4-2 8-15,0-1-21 0,-1-2-1 16,2-1-2-16,-3-3 3 0,1 0-15 16,-2-1 2-16,-3-1 12 0,-2 1-1 15,0 3 2-15,-3 3 19 0,-4 2 0 16,1 5 25-16,1 1 4 0,-2 2-17 15,3 3-28-15,2 0 18 0,0 2-21 16,1 0-69-16,1 4-80 0,0 4 121 16,0-1 28-16,3 4 15 0,7 0 20 15,2 0 0-15,5 0-35 0,3-1-57 0,2-2-10 16,3 0-22-16,2-2-19 0,-2-3 16 16,-2-2 28-16,-3-1 64 0,-5 0 10 15,-6-4 41-15,-1 0 13 0,-3 0 16 16,-2-2 12-16,-2 2 10 0,-1 1-26 15,0 0-38-15,-1 2-32 0,-5 1-6 16,-4 0-60-16,0 3 22 0,-4 5 38 0,0 4 24 16,3 3 5-16,-2 2-16 0,5 4 6 15,0 1-18-15,5 1 1 16,3-2 10-16,0 1-8 0,4-2 27 0,5 1-29 16,-1-4 17-16,5-2-19 0,0-5-164 15,8-6-250-15,-4-1-398 0,1-3-1382 0</inkml:trace>
  <inkml:trace contextRef="#ctx0" brushRef="#br0" timeOffset="163338.31">26892 7497 2177 0,'0'0'475'0,"0"0"-111"16,0 0-61-16,0 0-77 0,0 0-71 15,0 0-123-15,0 0-31 0,0 0 87 16,-58 52-9-16,29-19-14 0,-1 13-33 15,0 14-17-15,9 15-15 0,14 5 3 16,10-4 11-16,21-6-13 0,12-12-1 16,11-3 1-16,8-8 12 0,3-5 7 15,0-7 8-15,-4-5-10 0,-9-9-17 16,-12-5-2-16,-11-6-11 0,-3-3 11 0,0 1-18 16,-2-4-38-16,0 2 19 0,-8-3 38 15,-2-2 3-15,-5-1 41 0,-2-2 45 16,0-4-56-16,-2-1-33 0,-5-2-15 15,-1 2-17-15,-4-4-2 0,0 2-30 16,-2-1-127-16,-5-1-87 0,-4-9-185 16,4 4-659-16,2-1-831 0</inkml:trace>
  <inkml:trace contextRef="#ctx0" brushRef="#br0" timeOffset="163720.14">27489 7638 1000 0,'0'0'1135'0,"0"0"-970"0,16-55-6 15,-10 33-5-15,-3-1 49 16,0 2 9-16,-3 1 6 0,0 2 5 0,0 3-11 16,-5 4-105-16,-2 2-37 0,-3 3-23 15,-1 3-10-15,-2 3 1 0,-4 6-25 16,1 6 15-16,-2 6 7 0,0 6 3 16,0 6-4-16,3 6 4 0,5 10 27 15,5 14-12-15,6 11-28 0,14 6-3 16,5-3 6-16,5-6-28 0,1-10 1 15,0-5-1-15,-2-6-17 0,-4-9-98 16,-7-12-54-16,-6-6-155 0,-5-4-47 0,-2 0-74 16,0-2-109-16,-17 1-147 0,2-9-766 15</inkml:trace>
  <inkml:trace contextRef="#ctx0" brushRef="#br0" timeOffset="163938.53">27251 8041 1869 0,'0'0'586'0,"0"0"-292"15,0 0-66-15,0 0-42 0,15-55-74 0,-2 46-68 16,0-2-9-16,4 2 19 0,1 0-15 16,3 0-20-16,1 1-18 0,3-2 0 15,4 3-2-15,-1-1 1 0,5-1-2 16,-3 2 1-16,4 2 1 0,-4-1 0 16,-2 1 0-16,-3 1 2 0,-4 1-2 15,-4 1-1-15,-6 0-12 0,-3 2-3 0,-3-2 3 16,-4 2-25-16,-1 0-310 0,-1 0-128 15,-8 9-88-15,-2-2-480 16</inkml:trace>
  <inkml:trace contextRef="#ctx0" brushRef="#br0" timeOffset="164649.07">27755 7957 2519 0,'0'0'274'16,"0"0"-120"-16,0 0-87 0,0 0 74 16,0 0 22-16,0 0-74 0,0 0-50 0,58-32-5 15,-47 25-15-15,2-3-19 0,2 1 0 16,-4-3-35-16,3 0 12 0,-1-3-2 16,-3-1-77-16,0 0 32 0,-2-2-20 15,-4-2 62-15,-1 1 4 0,-3 1 22 16,0 1 4-16,-3 1 21 0,-1 3-20 15,-5 2 48-15,0 3 35 0,1 3-6 16,-3 3-74-16,3 2-6 0,-3 5-32 16,2 5 32-16,-3 3 4 0,5 3 37 15,1 4-16-15,2 4 13 0,4 2-18 16,5 3-18-16,4-1 17 0,6-1-7 0,1-2-8 16,0-2 24-16,2-5 13 0,1-6 4 15,-2-5-4-15,2-2 10 0,-2-5-14 16,-1-5 8-16,-2-3-45 0,1-6-4 15,0-4-40-15,-5-3-9 0,2-5-30 16,-3-5 17-16,0-3-33 0,-4-4-9 0,0-4 31 16,0-8-89-16,-4 6 83 0,-1 2 70 15,0 2 13-15,0 14 64 0,0 0 102 16,-1 10-9-16,1 3-20 0,-2 9-27 16,2 3-110-16,0 1-53 0,0 8-192 15,0 4 188-15,0 8 57 0,0 3 71 16,0 5 5-16,3 6 13 0,1 2 3 15,2 2-32-15,1 3-6 0,5 1-7 16,2-1 16-16,0-1-19 0,5-3-20 0,1-3-22 16,0-5-1-16,0-5 11 0,1-6-9 15,-3-7 10-15,1-6 15 0,-3-5 7 16,1-2-10-16,-4-10-3 0,1-3-4 16,-3-4-5-16,-2-3 10 0,-1-2-22 15,0-3 2-15,-3 0 10 0,2-1-1 0,2 3-9 16,-3 4 16-16,2 4 0 15,-1 4 9-15,-1 5-6 0,-1 2-22 0,1 6-13 16,-1 0-65-16,-1 2 11 0,3 6 67 16,0 3 73-16,-3 4-10 0,0 1 2 15,-2 2-18-15,0 4 21 0,0-1-15 16,-2-1-13-16,0 1-15 0,0 0-22 16,0-2 0-16,-2-3-3 0,0-2-102 15,1-3-200-15,-1-11-238 0,0 0-240 16,1-6-870-16</inkml:trace>
  <inkml:trace contextRef="#ctx0" brushRef="#br0" timeOffset="164800.14">28430 7565 2970 0,'0'0'450'16,"0"0"-206"-16,0 0-39 0,0 0-39 15,0 0-99-15,0 0-67 0,0 0-148 0,0 0-31 16,0 0 147-16,0 0 31 0,3 29-300 15,13-10-329-15,2-4-1240 0</inkml:trace>
  <inkml:trace contextRef="#ctx0" brushRef="#br0" timeOffset="165133.57">28599 7664 2877 0,'0'0'464'0,"0"0"-179"16,0 0-139-16,0 0-52 0,57 0 47 15,-32 8-30-15,0 3-52 0,-1 4-59 16,3 2 0-16,0 0-3 0,-1 3 2 16,-2-3-2-16,-2-1-63 0,-3-2-195 15,-1-3-58-15,-5-6-51 0,-3-3-5 16,0-2-32-16,-2-6 48 0,-3-5 219 0,2-1 137 16,-2-5 3-16,-1-2 81 15,-1-2 149-15,1 0 52 0,2-1-31 0,-3 1 93 16,0 4-2-16,0 3-25 0,-2 3-15 15,-1 4-51-15,0 3-56 0,0 4-57 16,-4 0-138-16,-4 9-90 0,-5 4 90 16,-6 5 28-16,-2 7-3 0,-3 2-24 15,-5 3-1-15,2 3 0 0,-2 1 0 16,-1 2-11-16,2 0-8 0,3-1-3 16,4-5-213-16,8 1-273 0,7-11-637 0,6-8-1180 15</inkml:trace>
  <inkml:trace contextRef="#ctx0" brushRef="#br0" timeOffset="165312.57">29211 7817 3561 0,'0'0'510'0,"0"0"-509"0,0 0 51 15,0 0 51-15,9 55 6 0,-9-35-16 16,-2 2-37-16,-9-1-19 0,-1 1-13 15,-5 0-24-15,-3-2-71 0,-17-1-186 16,8-8-417-16,4-3-906 0</inkml:trace>
  <inkml:trace contextRef="#ctx0" brushRef="#br0" timeOffset="165982.56">30071 7625 2085 0,'0'0'363'0,"0"0"-112"0,0 0-3 16,-7-46 40-16,-5 35-23 0,-5 3-85 0,-6 0-57 16,-6 4-7-16,-7 4-6 0,-3 1-27 15,0 8-52-15,3 5-31 0,6 3-13 16,5 2-9-16,7 4-12 0,6-1-5 15,7 2 36-15,5 1 3 0,4-2 13 16,9 1 16-16,5-2 9 0,4-3-17 16,2-5-21-16,2-3-34 0,3-5-26 15,-2 0-3-15,-1-6 13 0,-2-5-10 16,-2-3 35-16,-3-4 25 0,-3-4 12 16,-2-1-12-16,-5 1 3 0,1 1 37 0,-4 1 64 15,-3 3-40-15,0 1 39 0,1 2 21 16,-3 3 3-16,1 1 16 0,-1 4-115 15,1 0-28-15,0 3-96 0,1 4-13 16,2 5 109-16,3 2 21 0,0 2-9 16,4 2 3-16,-3 0-15 0,2-2-87 15,-1 1-184-15,1-3-196 0,3-3-222 16,-1-4-705-16</inkml:trace>
  <inkml:trace contextRef="#ctx0" brushRef="#br0" timeOffset="166464.56">30247 7594 1838 0,'0'0'1161'0,"0"0"-825"0,0 0-79 15,0 0 56-15,0 0-9 0,7-46-111 0,1 39-91 16,5 2-68-16,6 1-34 0,4 2 0 16,7 1-28-16,2 1 7 0,5 0-4 15,-1 4 0-15,-3 1 3 0,-2 0 1 16,-7-2 2-16,-8 1-6 0,-8-1-18 15,-5 0-47-15,-3 2-23 0,-5-1 101 0,-7 3 12 16,-5 0 22-16,-3 1-4 0,0 0-5 16,-2 1-13-16,3 0-1 15,2 2-27-15,2 1 0 0,6 2 0 0,1 3 24 16,4 2 3-16,4-2 1 0,0 1 16 16,7 0 0-16,3-1 12 0,3-2-13 15,2-3 13-15,4 0-3 0,2-3 13 16,3-3-1-16,2-1-9 0,-1-3-28 15,-2-2-102-15,1-3 28 0,-2-5 20 16,-2-3 41-16,-3-3 13 0,1-4 2 16,-3-3-1-16,0-1 2 0,-3-2 11 15,2 2 23-15,-6 0-18 0,2 3 15 16,-4 4 13-16,-1 4 65 0,-1 3 0 0,-1 3 5 16,-2 1-21-16,0 2-4 0,0 2-32 15,-1 0-60-15,0 2-74 0,0 4-77 0,0 5 151 16,0 2 25-16,0 2 2 15,0 2-5-15,2 2-20 0,0 2 10 16,3 0-12-16,5 1 3 0,-1-1-3 0,4-2-146 16,1-4-192-16,8-1-197 0,-4-8-469 15,-2-4-1241-15</inkml:trace>
  <inkml:trace contextRef="#ctx0" brushRef="#br0" timeOffset="166609.6">30784 7371 2872 0,'0'0'499'0,"0"0"-216"0,0 0-185 16,0 0-51-16,0 0-47 0,0 0-63 0,0 0-117 15,-59-24 97-15,56 37 51 0,3 13-191 16,4-6-384-16,7-1-1341 0</inkml:trace>
  <inkml:trace contextRef="#ctx0" brushRef="#br0" timeOffset="167683.56">30957 7574 1110 0,'0'0'367'0,"0"0"-367"0,0 0-61 15,0 0-79-15,0 0 61 0,0 0-25 0,0 0-29 16,0 0 133-16,0 0 39 0,0 0 32 16,0 0 144-16,23-18-19 0,-28 15 25 15,2 0 36-15,0-1 41 16,1 2-49-16,-1-1-46 0,1 1-61 0,0-1-30 15,1 3-12-15,1-3-14 0,-1 3-25 16,1 0-23-16,0 0-9 0,0 0 12 0,0 0 17 16,0 0 18-16,0 0 16 0,0-1 0 15,0 1-7-15,0 0-12 0,0 0-26 16,3 0-44-16,3-1-3 0,1-1-47 16,6 0 12-16,1 0 4 0,3 2 9 15,-1 0-1-15,5 0 22 0,4 0 1 16,-1 0 0-16,0 0 2 0,-2 0 10 15,-2 0-11-15,-3-1 0 0,-5 1 24 16,-3-2 7-16,-4 1 3 0,-3 1 15 16,-1 0 0-16,-1-2 1 0,0 0-11 15,0 2-38-15,0-1 14 0,0 1 0 16,0 0-13-16,0 0-3 0,0 0-25 0,0 0-19 16,0 0-6-16,0 0-1 0,0 0 10 15,0 0 16-15,0 0 9 0,0 0 13 0,0 0-19 16,0 0 0-16,0 0-9 0,0 0-14 15,0 1-24-15,-4 1 9 16,-1 4 60-16,-4 2 12 0,-1 5-9 0,-1 2-1 16,4 1 2-16,-1 1-4 0,-1 0 0 15,6 3 0-15,0-2 2 0,2 2-1 16,0-3 17-16,1 0-18 0,0 0 0 16,0-2 0-16,0-1 2 0,0-2-1 15,0 0 12-15,2-4 2 0,3-1 17 16,6-2 6-16,1-3 28 0,5 0-15 15,2-2-26-15,3 0-9 0,-1-2 3 0,-1-3 0 16,0 0-1-16,-1-3 4 16,-2-2 4-16,2-1-26 0,-1 0-7 0,1-2 7 15,1-1 2-15,-4 2 0 0,0 0-2 16,-2 1 2-16,-6 2 19 0,-1 2-5 16,-4 1-3-16,-3 1-13 0,0 1-38 0,-2 0-12 15,-5-1-4-15,2 2 16 0,1 1 27 16,-1 0 11-16,0-1 19 0,3 2-7 15,0 0 10-15,1-1 16 0,1 2 9 16,0-1-12-16,0 1-16 0,0 0-19 16,0-1-16-16,0 1 15 0,0-2 1 15,0 2 16-15,0 0-1 0,0 0-12 16,0 0 0-16,0 0-1 0,0 0 0 16,0 0 10-16,0-1 16 0,0 0 21 15,0 1-18-15,0-2-16 0,0 1-15 16,0-1 1-16,0-1 12 0,-1 1-11 15,1 0 20-15,0-1-7 0,0 2 7 16,0 1-9-16,0 0-13 0,0 0-1 0,0 0-3 16,0 0-24-16,0 0-12 0,0 0-51 15,0 1-26-15,0 5 28 0,0 4 89 16,0 1 73-16,1 2-4 0,1 1-19 0,0 1-15 16,2 0-10-16,1 1-9 0,0 0-14 15,5-1 20-15,-2-2-11 0,1-1-11 16,2-5-78-16,-1-1-180 0,3-6-157 15,-1-6-241-15,-4-1-1014 0</inkml:trace>
  <inkml:trace contextRef="#ctx0" brushRef="#br0" timeOffset="167829.17">31420 7362 2829 0,'0'0'356'0,"0"0"-286"16,0 0-22-16,0 0 29 0,0 0-77 15,0 0-76-15,0 0-48 0,0 0 41 16,0 0 60-16,0 0-446 0,0 0-1210 0</inkml:trace>
  <inkml:trace contextRef="#ctx0" brushRef="#br0" timeOffset="168153.39">31642 7311 1410 0,'0'0'1624'0,"0"0"-1292"0,0 0-138 15,0 0-125-15,57-15 1 0,-33 23 28 16,4 4-26-16,2 7-9 0,3 6 22 16,-2 6-34-16,0 6-32 0,-4 9 2 15,-6 13-21-15,-15 10-2 0,-8 3-45 16,-17-7 15-16,-9-7-9 0,-2-7-53 15,-6-3 69-15,1-4-38 0,2-7 0 0,9-11 16 16,10-6-36-16,0-6-2 0,1 3 53 16,1-2 32-16,0 2 7 0,5-5 28 15,0-4-1-15,4-4-2 0,1-2-4 16,2 0 14-16,0-2 37 0,0 0 31 16,2-2-16-16,2 0-68 0,2-4-26 15,-2 0-56-15,-3-6-162 0,-1 1-232 16,0 0-996-16</inkml:trace>
  <inkml:trace contextRef="#ctx0" brushRef="#br0" timeOffset="173612.52">21904 8111 917 0,'0'0'215'0,"0"0"-153"16,0 0 52-16,0 0 55 0,0 0 4 0,0 0 6 15,0 0 64-15,-58 3 75 0,54-6-60 16,1-1-23-16,0-1-55 0,0-2-21 16,0 2-15-16,-2-2-17 0,2 2-22 15,1-2-23-15,0 1-31 0,1 1-1 16,0-1 0-16,1 2-2 0,0 0-16 15,4-3-32-15,7 1-31 0,3 0-13 16,4-3 6-16,4 4 13 0,2 0-4 16,1 4 1-16,-3 1-1 0,-1 0-18 0,-1 7-10 15,-2 2 10-15,-3 3 21 0,-2 2-15 16,0 1 15-16,-5 2 25 0,-3 0-1 16,0 3-11-16,-4-2-6 0,-1 3 19 15,-1 0 0-15,-6 0-3 0,1 2 3 16,-6 0-1-16,2-1 1 0,-3 1 3 15,0 1-3-15,-2-1 2 0,-1 1 11 0,3-2-13 16,1 1-1-16,1-3-1 16,4 0 0-16,2 2-13 0,1-1 15 0,4-2 0 15,6 7-258-15,1-7-554 0,3-5-1455 0</inkml:trace>
  <inkml:trace contextRef="#ctx0" brushRef="#br0" timeOffset="173808.87">22006 8834 78 0,'0'0'2595'16,"0"0"-2271"-16,0 0-266 0,0 0 60 15,0 0 23-15,0 0-23 0,0 0-32 16,0 0-26-16,0 0 32 0,-57 26 18 0,55-26 22 16,2 0 26-16,0 0 38 0,0 0 9 15,0 0-32-15,0-4-78 0,1-1-95 16,3-2-40-16,-1 2-64 0,1-1-60 15,0 1-153-15,-3-6-235 0,0 2-884 16,0-5-690-16</inkml:trace>
  <inkml:trace contextRef="#ctx0" brushRef="#br0" timeOffset="174055.78">22406 8347 3496 0,'0'0'489'16,"0"0"-194"-16,0 0-97 0,0 0-80 15,59-37-50-15,-27 30 15 0,8 3-4 16,4-1-48-16,-1 4-31 0,-1-1-104 15,6-3-192-15,-12 0-738 0,-7-6-1881 0</inkml:trace>
  <inkml:trace contextRef="#ctx0" brushRef="#br0" timeOffset="194125.7">24134 9325 1214 0,'0'0'446'0,"0"0"-193"16,0 0-39-16,0 0 10 0,0 0-50 15,0 0-38-15,0 0-7 0,0 0 6 0,0 0 9 16,54-32-35-16,-46 27-29 0,-1 0-7 15,3 0 10-15,-4 0 18 16,-1-3 23-16,1 0 12 0,-4 0-54 0,-1-4-16 16,-1-1-23-16,-3 0-17 0,-6 1-8 15,-1-1 1-15,-5 2 14 0,-4 5-33 16,-2 0 0-16,-4 5-4 0,-5 1-22 16,-1 7 4-16,-3 5 7 0,-3 5-4 15,2 3-9-15,1 6 15 0,4 4-31 16,6-1 16-16,6 2 3 0,8 0 12 15,6-4 13-15,4-3 0 0,12-2 25 0,8-7 117 16,4-3-41-16,8-6-33 0,1-3-11 16,0-3-11-16,1-3-18 0,-5-6 10 15,0-2-1-15,-7-4-22 0,-2-2 10 16,-5-3 12-16,-3-1-24 0,-2-4-1 16,-3 0-11-16,-2 0 2 0,-2 3 16 15,-2 5-4-15,0 5 10 0,1 4-3 0,-2 6-22 16,0 2-1-16,0 0-74 0,0 7-86 15,0 5 76-15,2 3 85 0,1 5 29 16,2 3-27-16,7-1-2 0,-1 2 16 16,4-2-4-16,4-2-10 0,1-1-1 15,0-3 18-15,2-3-19 0,0-1-109 0,-2-5-183 16,0 0-156-16,3-7-253 0,-5 0-680 16</inkml:trace>
  <inkml:trace contextRef="#ctx0" brushRef="#br0" timeOffset="194745.54">24836 9270 2478 0,'0'0'329'0,"0"0"-185"16,0 0-44-16,-68-26 63 0,44 25-7 0,-1 1-32 15,-2 1-45-15,3 6 1 0,1 5-17 16,1 3-32-16,4 2-5 0,3 3-14 16,6 4-9-16,4-2-3 0,1 0 16 15,4-1 9-15,4-3 35 0,3-4 3 16,1-1 15-16,3-5-17 0,0 0-11 15,1-6-10-15,4-2-18 0,-1-2-22 0,2-8-65 16,0-5-62 0,1-7-26-16,-3-4-21 0,-1-3-3 0,-6-5 5 0,-3-10 38 15,-3-11-51-15,-2-6 14 0,-3 6 81 16,-2 13 90-16,-1 17 58 0,-1 10 145 16,3 2 91-16,-3 1 1 0,1 0-33 15,3 7-44-15,1 2-66 0,1 3-152 16,1 6-118-16,-1 6-15 0,0 8 133 15,1 6 48-15,0 8-12 0,1 1-24 0,5 5 13 16,4 1-21-16,2 0 24 0,1 0-4 16,4 0-23-16,-1-4-1 0,2-1 15 15,-4-9-15-15,3-3-78 0,-2-8-281 16,5-15-232-16,-3-1-519 0,-5-8-866 0</inkml:trace>
  <inkml:trace contextRef="#ctx0" brushRef="#br0" timeOffset="195246.59">24970 9189 2387 0,'0'0'635'0,"0"0"-478"16,0 0-157-16,0 0-176 0,0 0 176 15,0 0 122-15,0 0 15 0,27 55 19 16,-17-35-10-16,-3 2-45 0,2 0-12 16,-1-1-36-16,-1-1 1 0,2-1-23 15,-2-4-12-15,3 1 9 0,-2-6-9 16,-2-3 3-16,1 0 0 0,-2-4 6 15,-2-1 5-15,0-1 1 0,-2-1 10 0,1 0 30 16,-1-5 35-16,2-3-34 0,-3-3-44 16,1-5-3-16,-1-5 6 0,0-4-3 15,-4-4-10-15,1-2-18 0,1-3 28 16,1 3-31-16,1 4 19 0,0 5 9 0,0 6 2 16,1 6-5-16,1 2-25 0,1 4-27 15,2 4-44-15,0 0-62 0,2 5 16 16,5 4 58-16,-1 4 31 0,4 3 15 15,0 2-6-15,1 1 19 0,-1 0 0 16,4-2-21-16,0-3-162 0,3-1-30 16,1-6-18-16,1-3-39 0,-3-4 20 15,0-1 51-15,-3-7 71 0,-4-3 108 16,0-3 20-16,-6-2 55 0,0-1 3 16,-3 0-6-16,-2 0 127 0,-1 2 74 15,0 3-8-15,-2 1 33 0,0 4-17 16,0 3-24-16,0 2-35 0,0 2-100 0,0 2-102 15,0 6-43-15,-3 4 43 0,1 5 59 16,0 3-19-16,-1 3 0 0,1 4-37 16,0-2 9-16,1 1-12 0,1-1 0 0,0-2-1 15,0 1 1-15,0-4-3 16,1-3-197-16,3-4-229 0,8-7-279 0,0-5-481 16,-2-4-976-16</inkml:trace>
  <inkml:trace contextRef="#ctx0" brushRef="#br0" timeOffset="195384.44">25401 9064 2767 0,'0'0'634'0,"0"0"-513"15,0 0-96-15,0 0-22 0,0 0-3 16,0 0-25-16,0 0-124 0,0 0 72 16,0 0-89-16,0 0-387 0,0 0-575 15</inkml:trace>
  <inkml:trace contextRef="#ctx0" brushRef="#br0" timeOffset="195996.62">25791 9120 2889 0,'0'0'426'0,"0"0"-194"16,0 0-17-16,-20-45 74 0,13 38-82 15,-3 0-89-15,-1 3-62 0,-2 3-13 16,-1 1-43-16,0 0 0 0,-3 5-24 0,5 3-1 15,-1 5-3-15,5-1-6 0,2 8 1 16,6-2 32-16,0 3-1 0,12 2 0 16,5 0 2-16,6 1 16 0,2 0-16 15,7 0-49-15,-1-1-178 0,2 1-70 16,-7-3-76-16,-4-2-46 0,-5 0-12 16,-10-2 26-16,-6-2 165 0,-3-2 146 15,-7-3 94-15,-7 0 19 0,-3-2 27 16,2-1 162-16,-1-4 57 0,5-2 20 0,-1-1 27 15,5 0-27-15,0-4-15 16,4-1-10-16,0-2-59 0,3-2-15 0,2-1-102 16,0-2-22-16,2-3-24 0,6-2-20 15,3-2-18-15,4-3-6 0,3-1-25 16,5-2-81-16,4-1-19 0,1 6-5 0,-1 1 23 16,1 5 12-16,-5 3 47 0,-2 3 26 15,-4 2 15-15,-6 3 10 0,-1 1-13 16,-5 2-22-16,0 0-13 0,0 0 23 15,-2 5 28-15,-1 3 117 0,0 3 19 16,-1 1-4-16,0 3-16 0,0 1-56 16,0 1-15-16,1 0-30 0,3-1 4 15,4 0 3-15,0-2-19 0,5-3 38 16,4 0 2-16,2-6 7 0,3 0 3 16,-2-5-13-16,0 0-3 0,-2-5 7 15,-6-4 18-15,-5-4-4 0,-4-4-8 0,-4-1-32 16,-2-5-18-16,-7-4-15 0,-7-1-1 15,-3-1 1-15,-4 2-10 0,-2 4 22 16,-3 3-19-16,3 7-18 0,-1 4-6 16,2 6-25-16,-1 3-1 0,5 2 7 0,6 8-57 15,1 5-233-15,10 11-271 16,3-4-156-16,1-5-887 0</inkml:trace>
  <inkml:trace contextRef="#ctx0" brushRef="#br0" timeOffset="196462.37">26385 9397 218 0,'0'0'2161'0,"0"0"-2106"0,0 0 58 15,0 0 13-15,0 0 15 0,0 0 13 16,0 0 7-16,0 0 30 0,0 0 111 16,0 0 1-16,0 0-190 0,4-10-98 15,-6-3-15-15,0-3-20 0,0-4 5 16,-2-4-20-16,2-4-46 0,-1-2 15 15,1-5 40-15,-1 0 26 0,0 0 10 16,-3 3 31-16,2 6 0 0,1 6 34 16,1 6-6-16,0 6-9 0,1 3-19 0,0 2-25 15,0 2-16-15,1 1-72 0,0 1-61 16,0 5 11-16,0 3 90 0,1 2 30 16,2 5 2-16,2-2 3 0,6 1 16 15,-1-1-3-15,6-2-16 0,3 0-66 16,1-4 12-16,2-1-41 0,0-5-44 15,-1-2-33-15,-2 0 9 0,-1-4 54 16,-3-4 64-16,-4-1 45 0,0 0 23 0,-5-2 12 16,0 1 10-16,-4 1 51 15,-1 0 86-15,-1 3 27 0,0 0-22 0,0 3 4 16,-1 0-5-16,-1 1-18 0,-2 2-59 16,-1 0-94-16,-2 5-15 0,-3 4 0 15,1 4 12-15,-2 3-10 0,2 1 1 0,2 1-1 16,2 3 0-16,5 1-1 0,0-1 2 15,5 0 13-15,4-1-15 16,1-4 2-16,5-1-3 0,0-2-25 0,4-7-161 16,8-6-90-16,-3-1-245 0,-4-6-962 0</inkml:trace>
  <inkml:trace contextRef="#ctx0" brushRef="#br0" timeOffset="196917.78">27189 8776 3250 0,'0'0'580'15,"0"0"-398"-15,0 0-83 0,0 0-99 16,0 0-1-16,0 0 1 0,0 0 18 16,-67 49 82-16,37-14-7 0,-2 15-37 15,-3 13-31-15,7 13-3 0,8 6-10 16,12-7-12-16,15-9 0 0,16-14-2 0,15-6 2 16,3-7 12-16,15-5 29 0,7-5-41 15,-2-7-22-15,4-3-130 0,-16-12-217 16,-15-5-651-16,-11-4-1602 0</inkml:trace>
  <inkml:trace contextRef="#ctx0" brushRef="#br0" timeOffset="197331.53">27580 9166 2381 0,'0'0'394'0,"0"0"-218"0,32-62 7 0,-16 38 53 15,3-2-39-15,-1 1-64 0,1-1-51 16,-1 1-16-16,-1 0 0 0,0 2-53 16,-2-1 9-16,-3 3 9 0,-1-1-15 15,-4 2 6-15,-1 2-22 0,-3 1 22 16,-3 2-6-16,0 1-15 0,-8 0 0 0,-2 2-1 15,-5 4 19-15,-2 2-16 16,-5-1 0-16,-1 4 1 0,-1 1-1 0,-1 2 12 16,0 1 1-16,4 5 3 0,6 1-17 15,0 5-2-15,4 0-22 0,5 8 22 16,4 3 1-16,2 5 18 0,5 5 40 16,9 4 6-16,5 1 28 0,6 12-27 15,8 9-26-15,4 7-3 0,-4 1 16 16,-7-4-32-16,-12-9-21 0,-9-14-31 15,-5-9-34-15,-5-6-40 0,-5-5-35 0,-8 3-120 16,-2-1-147-16,-5-2-164 16,-6-6-132-16,6-9-533 0</inkml:trace>
  <inkml:trace contextRef="#ctx0" brushRef="#br0" timeOffset="198192.56">27494 9244 2552 0,'0'0'371'0,"0"0"-214"15,0 0 31-15,0 0 80 0,0 0-69 16,0 0-102-16,0 0-78 0,0 0-17 16,0 0 2-16,78-31-2 0,-50 29-2 15,4 2-1-15,0 0-3 0,0 0 2 16,0 0 2-16,-2-1-12 0,-1 0-105 16,-3-2-6-16,-4 1 6 0,-3 1-1 15,-4-1 35-15,-5-2 19 0,1 1 64 0,-3-1 31 16,-3 0-5-16,2-1 9 0,-1-2-19 15,-2 0 5-15,1-3-20 16,3-2 14-16,-3 2-15 0,3-3 19 0,0 2 10 16,-2-1-10-16,-1 0 3 0,0 2 13 15,-3 1 35-15,0-1 18 0,-2 3-24 16,0 0-14-16,-5 3-3 0,-3 0-15 16,1 3-20-16,-5 0 4 0,3 1 9 0,-2 0 3 15,3 1-28-15,-2 3 0 0,4 6-18 16,0 1 16-16,2 4 2 0,1 2 18 15,3 2 4-15,0 1-9 0,7 1 9 16,1 1 0-16,5-2 3 0,3 0 3 16,4-2 1-16,2-1 3 0,3-5 2 15,1-5 0-15,2-2 3 0,-3-5-37 16,-2 0-74-16,-3-9-87 0,-2-3-18 0,-5-3 21 16,0-4 3-16,-6-3 5 15,0-5-41-15,-3-2-24 0,-2-6-4 0,-1-2 6 16,0-4 10-16,-1 0 154 0,0 2 49 15,0 1 52-15,-4 5 32 0,-1 5 145 16,-3 6 58-16,2 2-31 0,-1 4-93 16,0 3-10-16,3 4-17 0,1 2-9 15,1 2-8-15,1 5-68 0,1 0-51 16,0 1-110-16,-1 5-77 0,-1 2 143 0,0 6 44 16,-2 0 70-16,0 6-10 0,2 4 3 15,1 0-10-15,1 3 1 0,0 3 3 16,2 1-17-16,7 2 17 0,0-2 6 15,3 4 6-15,2-2-10 0,3 0-28 16,1-3-18-16,3-3-10 0,-3-3 13 16,2-5 8-16,2-2 4 0,-1-5 7 0,0-5-35 15,2-4-50-15,-2-3-106 16,-1-2-23-16,-2-6 6 0,-3-4 47 16,-4-4 31-16,-1-2 92 0,-5-4-1 0,-2-1-11 15,-1 3 30-15,-2-2 4 0,0 3 4 16,-2 0 46-16,-1 4 120 0,0 1-22 15,1 4-20-15,0 2-47 0,1 2 15 16,1 3 21-16,0 0-19 0,0 3-110 16,0 0-7-16,0 0-90 0,0 5-30 0,0 2 120 15,3 4 9-15,0 3 28 0,0 3 3 16,1 1 9-16,4 2-15 0,-2 0-15 16,2 1-16-16,2-1 19 0,1-2-22 15,1 0 21-15,2-1-9 0,-4-4 1 16,2-2-13-16,-3-4-3 0,-1-6-198 15,-2-1-91-15,-3-1-6 0,-1-8-118 16,-2-15-734-16,-4 2-463 0</inkml:trace>
  <inkml:trace contextRef="#ctx0" brushRef="#br0" timeOffset="198330.41">28517 8892 2731 0,'0'0'519'0,"0"0"-226"15,0 0-18-15,0 0-77 0,0 0-164 16,0 0-34-16,0 0-144 0,0 0 68 15,0 0 54-15,0 0 3 16,-47 47-278-16,45-25-352 0,2-1-776 0</inkml:trace>
  <inkml:trace contextRef="#ctx0" brushRef="#br0" timeOffset="198666.55">28603 9090 2327 0,'0'0'265'0,"0"0"-110"0,0 0 22 15,0 0 47-15,65 14-84 0,-50-7-89 16,-3 1-22-16,4 1-10 0,-2 2-18 16,2 0 0-16,-2 2 0 0,3-1-1 15,-2 2-121-15,0-4-29 0,-4-2 38 16,1-2 54-16,-4-4 55 0,0-2 3 16,1 0 42-16,-1-4 9 0,1-4-19 15,-2-5-6-15,0 0-24 0,1-4-2 0,-3 0 33 16,-4-2-31-16,1-1 18 0,-2 1-7 15,0-2 19-15,0 5 99 0,-3 3 79 16,-2 3-17-16,-4 4 5 0,1 2-85 16,-5 4-71-16,0 0-42 0,-3 9 0 15,-1 2 15-15,1 5 10 0,-1 2-9 0,3 6 2 16,-3 1 4-16,-1 3 3 0,2 1-9 16,-2 2-1-16,5-4-15 0,-2 1-1 15,2-3-1-15,6-1-1 0,1-2-191 16,3-5-317-16,2-6-649 0,1-8-1198 0</inkml:trace>
  <inkml:trace contextRef="#ctx0" brushRef="#br0" timeOffset="198879.33">29105 9293 4414 0,'0'0'499'0,"0"0"-441"0,0 0 13 0,0 0-65 16,59 14 125-16,-47-6-79 0,-5 1-22 16,-1 3-2-16,-6 3-7 0,0 2-21 15,-13 2-11-15,-5 0-68 0,-7-1-138 16,-23 0-210-16,9-7-726 0,3-4-683 0</inkml:trace>
  <inkml:trace contextRef="#ctx0" brushRef="#br0" timeOffset="199824.5">29835 9133 36 0,'0'0'1725'16,"0"0"-1458"-16,0 0-125 0,0 0-6 16,0 0 39-16,0 0 12 0,-56 13-35 15,51-11-17-15,3 0 3 0,1-2-14 16,0 1-22-16,1 0-6 0,0-1 6 0,0 0 15 16,0 0 9-16,1 1 35 0,7-1 52 15,4 0 27-15,11 0-48 0,12 0-56 16,20 0-44-16,22-3-37 0,17-3-30 15,8 0-10-15,-8-3 6 0,-16 3-5 16,-25 0 2-16,-14 3-17 0,-13-2 14 0,-7 1-3 16,1-1-8-16,-1 2 17 15,-4-1-6-15,-7 0-12 0,-2 2 19 16,-4 1-7-16,-2 1-15 0,0 0-1 16,0 0-14-16,0 0 1 0,0 0 13 0,-1 0 1 15,-2 0-27-15,1 0-7 0,-2 0 4 16,1 0 2-16,0 0-15 0,-3 0-113 15,-2 1-138-15,-4-1-137 0,0 0-342 16,4 0-669-16,70-1-321 0</inkml:trace>
  <inkml:trace contextRef="#ctx0" brushRef="#br0" timeOffset="201312.31">30759 8710 349 0,'0'0'1061'0,"0"0"-833"0,0 0-88 16,0 0 12-16,0 0-6 0,0 0-19 15,0 0 35-15,31-49 15 0,-27 43-28 16,-1 0-65-16,-1-2-4 0,-1 2 26 16,0-2-32-16,0 3 12 0,0 1-12 15,0 1 15-15,-1 1 7 0,0 1-20 16,0 1-60-16,0 0-16 0,0 3-99 15,-1 4 13-15,-3 6 86 0,-5 4 96 16,3 7-39-16,-3 1 0 0,-2 2-3 0,4 1-13 16,-2 1-3-16,5 0-19 0,1 0-19 15,3-3-2-15,3-1 2 0,9-4 15 16,6-1 14-16,3-6 18 0,5-2-6 16,1-4-13-16,3-4 7 0,-2-3-7 0,-3-1 10 15,-1-5-13-15,-4-4 6 0,-2-4 1 16,-1-2-13-16,-4-2-19 0,-3 0 18 15,1-3-17-15,-5 2 0 0,-3 1 2 16,-2 2 0-16,-1 5 0 0,0 3-3 16,-3 2 0-16,-1 3-13 0,-3 2-21 15,-4 0-29-15,2 7 13 0,-4 3 12 16,0 3 19-16,3 6 0 0,-2 2 7 0,5 3 12 16,2 0-1-16,2 3-1 0,-1-2-1 15,2 1 3-15,1-1-1 0,-3-1-1 16,2 0 2-16,-2-3 15 0,-2-1-15 15,1-5-237-15,0-4-129 0,1-5-244 16,0-4-731-16</inkml:trace>
  <inkml:trace contextRef="#ctx0" brushRef="#br0" timeOffset="201709.14">31255 8653 1929 0,'0'0'380'0,"0"0"-96"0,0 0-97 0,0 0 28 16,0 0 54-16,0 0 24 0,0 0-53 16,0 0-121-16,0 0-119 0,0 0-18 15,0 0 18-15,31 11 75 0,-45 11 0 16,1 3-18-16,1 4-27 0,0 2-28 15,6 0 15-15,3 1-15 0,3-1-2 16,4-1 2-16,8-3 17 0,3-2 0 16,5-3 6-16,5-3 3 0,-1-4 18 0,0-6-8 15,-2-3 5-15,-2-5-3 0,-4-1 7 16,-5-4 5-16,-2-4 10 0,-5-5-25 16,-1 0-37-16,-3-1-12 0,-9 0-25 15,-5 2-6-15,-6 2-25 0,-5 3-1 16,-8 4 4-16,-3 3 25 0,0 0 3 15,-1 6 5-15,2-1-8 0,10 3-205 16,7-1-156-16,14-2-247 0,4-1-383 0,5-3-815 16</inkml:trace>
  <inkml:trace contextRef="#ctx0" brushRef="#br0" timeOffset="202225.62">31639 8642 1121 0,'0'0'707'0,"0"0"-312"0,0 0-87 0,0 0 4 15,0 0 47-15,0 0-69 16,0 0-87-16,0 0-52 0,0 0-72 0,0 0-79 15,6-22-129-15,-1 31 15 0,-2 5 114 16,2 4 42-16,-2 2 43 0,2 2-15 16,2 2 2-16,0 0-16 0,4 1-18 15,1 0-3-15,6-1-3 0,4 0 5 0,3-1 4 16,1-1-41 0,-1-1 0-16,-3-4 0 0,-4 0-16 0,-8-5-3 15,-3 0-31-15,-6-4-16 0,-2 0 18 0,-10-3 48 16,-6 0 37-16,-6-1 8 0,-3-4-7 15,-7 2-7-15,3-2-16 0,-1-2-12 16,6 1 10-16,5-3-11 0,8 2-2 16,3-1-131-16,8-1-114 0,12-6-278 15,1 2-851-15,6-2-528 0</inkml:trace>
  <inkml:trace contextRef="#ctx0" brushRef="#br0" timeOffset="202371.73">31739 8682 2564 0,'0'0'425'0,"0"0"-188"0,0 0-24 0,0 0-48 16,0 0-146-16,77-36-19 0,-48 33-35 15,3 2 7-15,-2 1-13 0,10 0-278 16,-6 3-236-16,-9-2-911 0</inkml:trace>
  <inkml:trace contextRef="#ctx0" brushRef="#br0" timeOffset="202659.45">32064 8693 775 0,'0'0'1529'15,"0"0"-1147"-15,0 0-125 0,77-7 12 0,-51 5 30 16,1 2-11-16,0 2-134 0,-4 7-69 16,-4 3-3-16,-4 3-32 0,-5 2-25 15,-7 3-25-15,-3 3-18 0,-6 1 16 16,-10 1 1-16,-4 1 2 0,-2 1-2 0,-2-4 0 15,2-1-1-15,2-7 1 16,5 1 0-16,6-6 1 0,1-2 1 0,7-3-1 16,1 1 22-16,10-2 37 0,4-1 34 15,8 0 0-15,7-2-34 0,2-1-28 16,4 0-16-16,0-2-13 0,-3-2-1 16,0 0-1-16,-5-1-96 0,0-2-124 15,-5-1-78-15,-4-1-224 0,-1-8-224 16,-5 2-525-16</inkml:trace>
  <inkml:trace contextRef="#ctx0" brushRef="#br0" timeOffset="203110.54">32374 8361 2093 0,'0'0'608'0,"0"0"-287"0,0 0-139 16,0 0-6-16,0 0-62 0,0 0-85 15,72-4-28-15,-41 18 50 0,8 8 9 16,6 6 12-16,3 8-18 0,3 14 28 16,1 15 53-16,-12 14-53 0,-15 6-60 15,-22-2-22-15,-13-8-14 0,-19-12-19 16,-3-6-4-16,-5-6-4 0,0-2 25 16,8-11 1-16,2-8 15 0,11-8 0 0,-2-3 22 15,0 2 22-15,-2-1 19 0,0 0 15 16,5-3-6-16,5-6-25 0,2-1-22 15,5-5-13-15,1-1-10 0,1-3-1 16,0 1 15-16,1-2 15 0,0 0 6 16,0 2 3-16,0-2-40 0,0 2-12 0,2-1-131 15,-2-1-120-15,-1-3-207 0,-5-1-645 16,-4-4-1200-16</inkml:trace>
  <inkml:trace contextRef="#ctx0" brushRef="#br0" timeOffset="205861.43">23625 12325 1509 0,'0'0'296'15,"0"0"-101"-15,0 0 80 0,21-55 55 16,-21 41-40-16,-2 1-37 0,-8 3 31 15,-2 0-37-15,-4 5-61 0,-4 3-35 16,-4 2-50-16,-4 5-30 0,0 7-21 16,-2 7-18-16,-2 5-8 0,2 4-11 15,3 5-13-15,5 1 0 0,4 1-12 0,8 0-16 16,4-1 26-16,6-4-16 16,10-2 18-16,10-7 21 0,7-5 7 0,11-6 7 15,4-6-7-15,15-6-28 0,-6-8-4 16,0-6-27-16,-4-5-12 0,-12 1 18 15,-2-6 9-15,-7 0 16 0,-8 0 0 16,-9 0 4-16,-6 0 24 0,-3 2-4 0,-3 2-21 16,-4 5 21-16,-6 0-2 0,2 5-10 15,-2 4 32-15,0 3 12 0,3 4-13 16,-1 1-43-16,3 5-30 0,2 7-16 16,0 2 12-16,4 5 15 0,2 3 7 15,6-1 8-15,6 2 1 0,8-2 3 16,5-1 22-16,6-3-22 0,5-3 0 15,2-5-168-15,2-5-55 0,-1-4-44 16,0-4-66-16,-4-7-83 0,-4-3-34 16,-4-4 81-16,-6-3 142 0,-4-4 162 15,-5 1 65-15,-2 0 74 0,-6-2 209 16,-2 4 14-16,-2-1 0 0,0 2-15 0,0 6-26 16,-2 1-24-16,1 7-27 0,1 2-60 15,0 5-145-15,0 2-41 0,0 8-35 16,0 4 76-16,-3 6 51 0,0 4-10 0,-1 1-13 15,-3 3-12-15,1-1-4 0,2-3-10 16,1-1-2-16,-1-2-1 16,3-4-1-16,1-4 2 0,0-4 0 0,0-1 2 15,0-7 14-15,0-1 31 0,0 0 54 16,3-5-1-16,2-7-66 0,1-3-32 16,3-3-1-16,1-3 1 0,-2-1 0 15,3-1 1-15,-4 2 16 0,2-1-17 16,-2 2-2-16,0 5 0 0,2 1-2 15,-3 4-10-15,0 3-10 0,1 7-12 16,-2-1-35-16,-1 1-32 0,1 6 19 16,3 4 42-16,-2 4 18 0,1 3 19 0,1 5 2 15,-2 0 1-15,4 0 1 0,-2 1 1 16,0-2 1-16,2-1-1 0,1-4 17 16,1-3-4-16,0-3 1 0,-1-4 12 15,2-2 1-15,-1-4 15 0,1 0 10 16,2-5-8-16,-3-2-21 0,3-4-25 0,-1-2 0 15,-1-3-18-15,1-3 16 0,1 1 1 16,1-5 1-16,-2 0-4 0,4-2-27 16,0 2 30-16,0 0-39 0,0 4 8 15,-3 2-10-15,-2 5 14 0,-1 6 0 16,-5 2-3-16,1 2-16 0,-3 2-10 16,-1 0-9-16,0 2 19 0,0 2 21 15,1 0 23-15,0 1-13 0,0-1 13 16,0 1-11-16,3 2 14 0,-2-1 16 15,4-2 10-15,-2-1-1 0,-1-1 3 0,3-2-6 16,-2 0 7-16,-1 0-7 0,-1 0 12 16,-2-1-15-16,-2-3 4 0,0 0-23 15,-2 0 0-15,0-2 1 0,0 1 0 16,-3-2-1-16,-2 2 0 0,-3-2-3 0,0 2 2 16,-2 2-2-16,-2-1-11 0,-1 2 14 15,2 2 41-15,-2 0 3 0,1 0-9 16,-1 6-32-16,-1 2 12 0,3 5 4 15,-1 0 3-15,3 4-22 0,0 1 2 16,5 1-1-16,3 2 0 0,1-2 2 16,2 0 19-16,8 1-3 0,2-3 0 15,6-1 12-15,4-1 0 0,4-5 7 16,7-1-29-16,3-4-9 0,2-5-37 16,2 0-23-16,-1-6-8 0,-3-3 4 0,0-4 7 15,-3-2-27-15,-6-2 8 0,-3-4 22 16,-5-1 1-16,-3-3 40 0,-5 1 13 15,-2-2 14-15,-3 1-12 0,1 3 14 16,-3 0-16-16,1 5 12 0,-4 3 7 16,-1 3 10-16,0 6 34 0,0 0 12 0,-1 3 16 15,-6 2-56-15,-3 4-35 0,-1 4 0 16,-4 7 36-16,-1 3 5 0,1 3-22 16,4 2-17-16,0 1-1 0,6 0 1 15,5-3 1-15,0 1-3 0,3-2 2 16,9-3 14-16,0-5 15 0,5 2 6 15,3-8 22-15,3-2-9 0,3-4-19 16,-2 0-31-16,-1-5-25 0,-3-2-71 16,-3-5 30-16,-4-2 32 0,-1-3 6 0,-4-3 16 15,0-1 11-15,-2-3-9 0,-1-1 10 16,4 0 0-16,-1 0 2 0,4 3 0 16,2 0-2-16,3 4-14 0,5 4-9 15,3 3-9-15,1 3 1 0,1 6 0 16,1 2-7-16,-5 2-15 0,-1 8 5 15,-3 3 17-15,-5 3 6 0,0 5 22 16,-7 0-13-16,-1 1 14 0,-4 2 1 0,-2 1-40 16,-2-1-1-16,-8-2 11 0,-2-1 12 15,-5-3 8-15,-4-3 11 0,-2-3 22 16,-2-4-3-16,0-2 26 0,1-4 18 16,-1-2 0-16,2-4 19 0,3-3 9 15,0-5-6-15,4 1 6 0,2 0 12 0,6-1-32 16,1 1-12-16,4 4 0 0,3-1-31 15,0 5-28-15,7 0-20 0,1 3-45 16,0 0-18-16,6 4 27 0,1 3 24 16,2-1 30-16,0 5-10 0,-1-2-10 15,0 0-236-15,2-3-168 0,4-4-236 16,-3-2-824-16</inkml:trace>
  <inkml:trace contextRef="#ctx0" brushRef="#br0" timeOffset="206074.54">25683 11904 1785 0,'0'0'1728'15,"0"0"-1522"-15,0 0-55 0,0 0-151 16,0 0-126-16,0 0 126 0,0 0 104 0,-1 52-28 16,-1-20-20-16,-1 3-21 0,0 13-1 15,-4 7-8-15,1 8-1 0,1-6 3 16,-1-14-28-16,3-16-148 0,3-10-145 15,-1 1-84-15,0-4-200 0,0-1-89 16,-4-9-359-16,-1-4-14 0</inkml:trace>
  <inkml:trace contextRef="#ctx0" brushRef="#br0" timeOffset="206424.4">25606 12247 1505 0,'0'0'584'16,"0"0"-218"-16,0 0-101 0,31-52-50 0,-20 41 0 15,3 3-90-15,2 3-42 16,-1 1-33-16,-1 2-8 0,2 2-27 0,1 0-15 15,1 4-16-15,-1 2 0 16,3 2 5-16,0 0 11 0,1-1 22 0,0 1-22 16,-3-2 0-16,-2 0-82 0,-2-2-14 15,-6-1 39-15,-1-2 34 0,-4-1 23 16,-3 0 34-16,0 0 49 0,-1 0 89 0,-5 0-20 16,-4 0 22-16,0 0-4 0,-4 0 0 15,-3 0-18-15,-2 3-18 0,3 1-29 16,2 1-28-16,2 1-37 0,3-3-37 15,2 2-3-15,3-3-21 0,4-1-4 16,0 1 25-16,4 0 7 0,6-1-7 16,1-1-74-16,5 0-87 0,-1-3-63 15,-3-2-49-15,-1 0-84 0,-5-3-70 16,-3 2 61-16,-3-2 1 0,0 1 177 16,-6 1 126-16,-1 0 27 0,-5 1-4 15,1 2 16-15,0 3 23 0,-3 0 39 16,6 0-39-16,1 0 0 0,2 3-23 0,5-3-113 15,1 0-970-15</inkml:trace>
  <inkml:trace contextRef="#ctx0" brushRef="#br0" timeOffset="206742.49">25886 12170 2662 0,'0'0'463'0,"0"0"-352"0,0 0 30 15,0 0-24-15,0 0-117 0,0 0-63 16,0 0 63-16,0 0 28 0,0 0 55 16,-9 52 2-16,8-31-28 0,1 0-22 0,0-2-7 15,6-1-9-15,1-3 3 0,6-5 13 16,3-1 25-16,-1-5-7 0,6-4 7 16,2 0-3-16,-2-5-4 0,0-4-3 15,-2-6-9-15,-7-2-1 0,0-3-12 16,-7-1-3-16,-4-2-3 0,-1-1-4 15,-2 0-18-15,-6 1-19 0,-2 3 16 16,0 3-31-16,-4 3 12 0,-1 5-16 0,-2 5-27 16,3 4-13-16,-3 0-5 0,2 10-52 15,-1 2-234-15,6 2-165 0,2 9-17 16,3-4-423-16</inkml:trace>
  <inkml:trace contextRef="#ctx0" brushRef="#br0" timeOffset="207156.55">26136 12291 2677 0,'0'0'593'0,"0"0"-449"0,0 0-58 16,0 0-39-16,0 0 29 0,0 0 60 15,0 0-13-15,0 0 12 0,0 0-25 16,30-48-10-16,-28 38-32 0,-1-2-33 16,-1-4-17-16,0 0-16 0,0-3 32 15,-2-1-12-15,-2-1 0 0,1-1 21 16,-1 2 4-16,2 4-7 0,2 3-38 0,0 6 0 15,0 2-2-15,0 2-31 16,7 1-28-16,-1 2-18 0,3 0 24 0,4 3 22 16,0 1 3-16,0 2-6 0,3 0-4 15,1 0-12-15,0-1-60 0,2 0-53 16,-1-1-83-16,-1 1-97 0,0-5-63 0,-3 0-62 16,-5 0 14-16,0-6 253 0,-6 0 201 15,-3 1 52-15,0-3 149 0,-1 2 123 16,-6-2 6-16,0 1 46 0,0 2 1 15,-2 0-32-15,1 2-30 0,0 2-100 16,1 1-73-16,1 0-80 0,1 6-62 16,-3 4-1-16,4 3-17 0,2 4 15 15,2 1-9-15,0 5 12 0,2 0 3 16,8 2 22-16,-2 2-13 0,3-4-1 0,-2 0-11 16,3-4-118-16,-4-5-109 15,-1-1-150-15,8-13-283 0,-2 0-553 0,-1-9-718 16</inkml:trace>
  <inkml:trace contextRef="#ctx0" brushRef="#br0" timeOffset="207510.39">26922 11650 2850 0,'0'0'566'0,"0"0"-423"16,0 0-42-16,32-58-69 0,-25 45 103 15,-2 5 25-15,-2 2 41 0,1 5 8 16,-4 1-33-16,0 0-86 0,-10 3-90 16,-6 6-1-16,-8 7 1 0,-5 5 21 15,-6 10 4-15,-8 13-25 0,-3 16 0 16,-4 15 0-16,6 8 9 0,9-2-9 0,12-10 0 16,16-11-25-16,7-5 24 0,0-12 1 15,8-9 2-15,2-8 1 0,2-5 25 16,5 4-9-16,4 1 0 0,4 0-19 0,2-3-18 15,-5-8 17-15,0-1 1 16,-4-6 12-16,-7-1 3 0,0-5 10 0,-5 1-4 16,-4-2-18-16,0-1 19 0,-2 0-22 15,0 0-12-15,0 0-7 0,0 1-5 16,-1 0-26-16,-5 1-23 0,-5-2-131 16,-11-3-243-16,2-4-691 0,2-4-1606 0</inkml:trace>
  <inkml:trace contextRef="#ctx0" brushRef="#br0" timeOffset="208144.56">26977 12371 1908 0,'0'0'531'0,"0"0"-269"16,0 0-89-16,0 0 71 0,0 0 21 15,0 0-81-15,0 0-70 0,0 0 15 16,0 0 3-16,0 0-2 0,67-3-33 16,11 3-47-16,21 0-32 0,1-7-17 15,-12 4-1-15,-28 0 3 0,-25 2 0 16,-14 1-1-16,-10-3 1 0,0 3-1 0,-3 0 10 15,-1-1 4-15,-6-1-1 0,-1 1 10 16,-7-1-9-16,-3-2-16 0,-4 2-28 16,-5-1 6-16,2 0 7 0,-1 0-4 15,5 0 17-15,1 1-17 0,7-1-118 16,2 3-162-16,7-4-113 0,5-1-367 16,3-1-1200-16</inkml:trace>
  <inkml:trace contextRef="#ctx0" brushRef="#br0" timeOffset="208582.4">27856 11958 1330 0,'0'0'1786'16,"0"0"-1505"-16,0 0-40 0,0 0-20 15,0 0 27-15,0 0-30 0,0 0-75 16,0 0-90-16,0 0-51 0,0 0 16 16,0 0 7-16,-50 28 0 0,32-4-13 0,4 1-12 15,3-2-19-15,5 2 4 0,6-4 0 16,1 1 15-16,13 0 2 0,6 0 25 16,5-3 1-16,10 0 3 0,2-5-6 15,2-1-25-15,-2-4-119 0,-3-6-51 16,-9 0-29-16,-5-3 14 0,-6-6 53 0,-7-3 94 15,-5-4 35-15,-2-3 3 0,0-1 0 16,-4-6 19-16,-1 0 6 0,-1 1 6 16,-2 2 42-16,3 4 65 0,-1 2 12 15,2 3-1-15,0 5-13 0,2 3-19 16,2 3-117-16,0 0-21 0,0 5-143 16,1 5 99-16,5 4 65 0,-1 6 13 15,0 3 30-15,-2 4 22 0,-1 0-10 16,-2 1-2-16,0 2-19 0,-3-1-31 15,-4 0-3-15,-5-3-68 0,3-4-121 16,-4-1-134-16,5-6-172 0,4-7-239 0,2-6-573 16</inkml:trace>
  <inkml:trace contextRef="#ctx0" brushRef="#br0" timeOffset="208890.87">28377 11976 2149 0,'0'0'1142'15,"0"0"-790"-15,0 0 4 0,0 0-59 0,4-43-21 16,-4 39-57-16,-3 4-87 0,-3 0-96 16,-2 8-36-16,-3 5-21 0,1 4 21 15,-2 4 0-15,5 3-15 0,3 3 2 16,4 0 1-16,1 1 12 0,8 1 0 16,7-1 15-16,5 0 1 0,4-3 2 15,4-3-3-15,-1-3 4 0,0-6-9 0,-4-5-10 16,-7-3-40-16,-4-4 37 0,-6-1 3 15,-5-6 61-15,-2-3-61 0,-10-3 0 16,-7-3-18-16,-5 1-13 0,-6 2-9 16,-8 0 13-16,0 5-1 0,1 1 1 15,1 4-1-15,7 2 0 0,3 2-8 16,10 4-14-16,2 2-138 0,7 2-116 0,2-1-170 16,3 4-233-16,0-3-560 15,0-4-489-15</inkml:trace>
  <inkml:trace contextRef="#ctx0" brushRef="#br0" timeOffset="209340.94">28761 11944 1679 0,'0'0'1541'0,"0"0"-1206"0,0 0-58 16,0 0-88-16,0 0 9 0,0 0 25 15,0 0-62-15,0 0-93 0,0 0-50 16,0 0-18-16,0 0-10 0,-49 7 10 15,37 7 0-15,2 2-2 0,6 1-19 16,3 1 21-16,1 3 3 0,8-2 1 16,8 1 20-16,4 2 1 0,4-2-10 15,5 2-14-15,0-2-1 0,-2 0-1 16,-1-2-20-16,-7-1-32 0,-5-3-18 16,-5-2 3-16,-8-2 13 0,-1-1 31 0,-10-3 24 15,-6 0 34-15,-4-2 9 16,-4-1-2-16,-1-3 2 0,0 0-25 0,3 0-5 0,2 0-1 15,5-3-12-15,3 0-2 0,5 0-140 16,2-1-122-16,1-6-223 0,-1 1-322 16,4-3-1036-16</inkml:trace>
  <inkml:trace contextRef="#ctx0" brushRef="#br0" timeOffset="209480.05">28777 11916 2191 0,'0'0'1044'0,"0"0"-729"0,0 0-68 16,0 0-106-16,0 0-104 0,61-40-37 16,-42 39-38-16,0 1-12 0,0 0-158 15,4 1-371-15,-6 2-816 0</inkml:trace>
  <inkml:trace contextRef="#ctx0" brushRef="#br0" timeOffset="209741.52">29062 11933 2274 0,'0'0'1025'0,"0"0"-799"0,0 0-77 15,56-15-86-15,-33 15 50 0,2 0 22 16,1 3-40-16,-3 6-38 0,-1 3-23 16,-1 2-6-16,-4 3 6 0,-5 4-34 15,-3 0-19-15,-8 3-24 0,-1-3-7 16,-12 2 22-16,-6-4 3 0,-3 1 25 0,-1-3 12 15,-2-2 13-15,2-3 10 0,4-1-4 16,2-3 22-16,7-4-19 0,4 0-33 16,4-1 1-16,1-2-2 0,5-1 34 15,9 0 35-15,9 0-69 0,7 0-28 16,25-8-316-16,-9-2-410 0,-4 1-1489 0</inkml:trace>
  <inkml:trace contextRef="#ctx0" brushRef="#br0" timeOffset="209929.66">29665 12118 2932 0,'0'0'464'0,"0"0"-309"0,0 0-22 0,0 0 69 16,44 46 34-16,-40-25-18 0,-4 2-60 16,-4 4-25-16,-11 4-23 0,-7 2-39 15,-4 0-31-15,-11 0-40 0,0-1-15 16,0-3-124-16,0-6-157 0,3 0-182 15,-1-8-270-15,12-5-446 0,6-6-788 0</inkml:trace>
  <inkml:trace contextRef="#ctx0" brushRef="#br0" timeOffset="211272.56">30669 11971 1050 0,'0'0'342'0,"0"0"-95"0,0 0-107 16,0 0-111-16,0 0-26 0,0 0 23 15,0 0-9-15,0 0 2 0,59-25 20 16,-53 21 13-16,-1-1 39 0,-2 1 45 15,-1-4 42-15,-1 2-10 0,1-1-16 16,0-1-14-16,-1 2-38 0,2 1-26 16,-1 1-17-16,-1 0-25 0,0 1-3 0,-1 0-13 15,0 1-3-15,0 0-11 0,0-1 11 16,0-1 0-16,-1 1 3 0,-6-2-13 16,0-1 0-16,-5-1 16 0,-1 0 0 15,-4 0 10-15,-1 3-3 0,-4 0-1 16,-1 2-3-16,-3 2 7 0,-3 3 0 15,3 7 6-15,0 1-26 0,0 5-9 16,5 1-16-16,5 3 13 0,5 1-19 16,6 0 20-16,5-1 2 0,4-1 15 15,11 0 16-15,5-3 30 0,5-3 24 0,3-3-2 16,3-3-17-16,-2-5-13 0,0-2-15 16,-4-4-6-16,-2-4 6 0,-3-5-13 15,-1 0 3-15,-4-4-3 0,-2-3-13 16,0-1-8-16,-1 2 11 0,0-2-14 15,-1 3-1-15,-2 3 0 0,-4 5 3 0,1 4 26 16,-4 3 31-16,-1 3-60 0,-1 0-82 16,0 8-94-16,0 4 176 0,0 4 50 15,0 4-6-15,0 1-12 0,0 3-32 16,0-2 2-16,3-1 10 0,1-2-11 16,2-1-1-16,3-3-76 0,-2 0-243 15,8-9-229-15,-4-1-571 0,0-5-803 0</inkml:trace>
  <inkml:trace contextRef="#ctx0" brushRef="#br0" timeOffset="211866.48">30993 11800 1580 0,'0'0'1041'0,"0"0"-906"16,0 0-57-16,0 0 79 0,0 0 121 15,0 0-7-15,0 0-81 16,0 0-36-16,0 0-29 0,0 0-52 0,0 0-44 16,-4-35-29-16,10 33-15 0,5 0-16 15,5 0 14-15,5 0 1 0,4-1 13 16,2 0 2-16,3 0-15 0,-3 1-2 0,-1 2 5 16,-5-2 10-16,-5 2-13 15,-3 0 1-15,-8 0-4 0,-4 0-44 0,-1 2-41 16,-3 5 60-16,-11 1 44 0,0 4 18 15,-8 3-17-15,-5 1 2 0,0 3 22 16,1-1 16-16,-1 2-39 0,5-2 11 16,2 0-10-16,7-1 16 0,1-1-16 15,5-2 19-15,4 1-19 0,3-1 22 16,0-1 7-16,10-1-1 0,7 0 10 16,7-3 13-16,9 1-4 0,6-2-19 0,5-4-18 15,0 1-12-15,1-3 0 0,-4 0 0 16,-2-2-1-16,-6-2-33 0,-5-2-65 15,-5-5 13-15,-3-3 13 0,-6-1 18 16,-5-1 42-16,0-2-1 0,-6 1 12 16,-1 0 0-16,-2 2 2 0,0 1 11 0,0 1 0 15,0 1 4-15,0 0 3 16,0 5 12-16,0-2-9 0,0 2-18 16,0 4-4-16,2-2-3 0,1 2-22 0,3 0 0 15,-2 1-3-15,2 0-1 0,-1 0 16 16,1 1 13-16,0 6 22 0,0 1 25 15,2 3 22-15,-3 3 10 0,-2 1 3 16,-1 0-23-16,-1 1-27 0,-1-1-30 16,0 0 1-16,0-1 11 0,0 0-14 15,0-3-12-15,0 1-136 0,0-5-179 0,1-5-191 16,2-2-520-16,3 0-960 0</inkml:trace>
  <inkml:trace contextRef="#ctx0" brushRef="#br0" timeOffset="212010.6">31480 11657 2621 0,'0'0'428'0,"0"0"-173"0,0 0-95 15,0 0 14-15,0 0-1 0,0 0-154 16,0 0-19-16,0 0-205 0,0 0 75 16,0 0-233-16,-2 26-261 0,10-9-1368 0</inkml:trace>
  <inkml:trace contextRef="#ctx0" brushRef="#br0" timeOffset="212907.74">31687 11865 1776 0,'0'0'360'0,"0"0"-82"0,0 0-23 15,0 0 64-15,0 0-22 0,0 0-106 16,0 0-67-16,27-46-39 0,-24 41-18 16,0 1-23-16,2-2-22 0,2 2-20 15,3-2-2-15,2 2-13 0,4 1-6 16,0-1 17-16,3 1 0 0,0 0 2 15,0-1 14-15,-2 3 8 0,-3 0 3 0,-5-1 7 16,1 2-14-16,-6 0-5 0,-1 0-11 16,-2 0 0-16,0 0 20 0,-1 0-6 15,0 0 6-15,0 0 0 0,0 0 3 16,0 0-10-16,0 0-14 0,0 0 0 16,0 0-1-16,0 0 3 0,0 0 13 15,0-1-13-15,0 1 19 0,0 0 6 0,0 0 4 16,0 0 2-16,0 0 28 0,0 0 28 15,0 0 19-15,0 0-32 0,0 0-42 16,0 0-35-16,0 0-37 0,0 0-9 16,0 0-25-16,0 1-10 0,0 2 16 15,0 2 65-15,0 1 1 0,0 3 11 16,0 1 4-16,-1 2 12 0,0 2 6 16,0-2 6-16,0 2-27 0,-1-1 8 15,-1-1 13-15,-2 0-31 0,1-2 16 0,1-1-17 16,1-3 1-16,1-1 10 0,0-1-1 15,0-3 6-15,1 0-14 0,0 1 23 16,0-2 4-16,0 1-15 0,0 1-15 16,0-1-1-16,0 1 1 0,1 3 11 15,1-2-10-15,0 1 1 0,-1-1-1 0,1-1 0 16,-1 0 1-16,0-2-3 16,-1 0-1-16,0 1 1 0,0-1 12 0,0 0 15 15,0 0 20-15,0 0 5 0,0 0 3 16,0 0-12-16,0 0-18 0,0 0-22 15,0 0-3-15,0 0-13 0,0 0 10 16,0 0-12-16,0 0-6 0,0 1-22 0,0 1 0 16,-2 0 42-16,0 0 1 0,1 1 1 15,1-1 1-15,0-2 0 0,0 1 13 16,0-1-3-16,0 0 1 0,0 1-12 16,0-1 11-16,0 0 0 0,-2 2 0 15,1-2-9-15,-1 0-3 0,-1 2 1 16,-2 0 0-16,1 2-1 0,2-2-1 15,-1 0-12-15,1 0 10 0,2 0 3 16,0-1 1-16,5 0 39 0,5 1 15 16,2-2 0-16,6 0-21 0,4 0-19 15,0 0-2-15,2-4-13 0,2-2 0 0,-2 1-34 16,-1-2-104-16,-3 2-40 0,-1-5-38 16,-3 3-26-16,-4-3-78 0,-1 0-145 15,-4 1-252-15,-2 1-63 0,-5 1-211 16,0 1 162-16</inkml:trace>
  <inkml:trace contextRef="#ctx0" brushRef="#br0" timeOffset="213053.3">32133 11897 421 0,'0'0'973'15,"0"0"-619"-15,0 0-19 0,0 0 18 16,0 0-88-16,0 0-47 0,57-1-89 16,-42 5-1-16,0 2 9 0,0 2-38 15,0 1-49-15,0 1-24 0,-5 1-26 16,2-1-11-16,-6 0-30 0,1-1-105 15,-3-1-239-15,-3-2-273 0,-1-2-578 0</inkml:trace>
  <inkml:trace contextRef="#ctx0" brushRef="#br0" timeOffset="213205.45">32220 11765 1448 0,'0'0'520'0,"0"0"-82"0,-14-67-122 15,7 42 73-15,-1 4-51 0,3 6-129 16,2 4-73-16,1 3-95 0,1 5-41 15,-1 3-60-15,1 0-111 0,-3 6-13 16,1 8-141-16,1 1-177 0,1-3-808 0</inkml:trace>
  <inkml:trace contextRef="#ctx0" brushRef="#br0" timeOffset="213507.19">32414 11563 756 0,'0'0'2090'15,"0"0"-1804"-15,0 0-158 0,72-10-77 0,-46 19 76 16,2 6 38-16,2 6-16 0,-2 6-20 16,2 8-23-16,-4 12-36 0,-5 11 2 15,-13 15-25-15,-12 3 0 0,-24-3-45 16,-18-6-2-16,-6-9 1 0,1-8-2 15,5-8-11-15,15-13-19 0,8-10 13 16,5-3 5-16,-3 2 12 0,-1-1 1 16,2 0 13-16,3-6 2 0,6-3 1 15,6-2-16-15,2-4-3 0,3-1-50 16,0-1-70-16,0 0-56 0,6-9-175 0,2 0-456 16,-1-3-1257-16</inkml:trace>
  <inkml:trace contextRef="#ctx0" brushRef="#br0" timeOffset="-212142.05">24242 9989 1273 0,'0'0'147'0,"0"0"-134"0,0 0 29 15,0 0 27-15,0 0 12 0,0 0 13 0,0 0 26 16,-56-7 46-16,55 6 22 0,0 1-42 15,1 0-59-15,0 0-29 0,0 0 0 16,0 0 17-16,0 0-8 0,0 0 1 0,0 0-10 16,0 0-19-16,0 0-14 0,0 0-25 15,0 0-1-15,0 0-18 0,0 0-10 16,0 0 13-16,0 0 16 0,0 1 0 16,0-1 1-16,0 3 11 0,1-3 17 15,3 0 19-15,1 2 16 0,2 0 13 16,6 0 10-16,2-2-20 0,5 0-7 15,5 0-12-15,2 0-13 0,5 0-16 16,0-2-17-16,5 0-1 0,-2 2 14 16,2-2 11-16,-2 2 9 0,2-3-13 15,-1 2-19-15,-1 0 10 0,-1-1 0 0,2 1-10 16,3-1 16-16,-1 0 3 0,0 0-20 16,2 0 21-16,1 0-1 0,-1-1-7 15,2 0 1-15,0 0 0 0,0-2 6 16,2 2-3-16,-3-1-16 0,1-1 13 15,1 0-15-15,-2 2 0 0,0-1 2 16,2 0-2-16,1 1 0 0,2-2 0 0,-1 0 2 16,4 1 9-16,2 0-8 0,-1 0 18 15,3-1-7-15,0 0 4 0,-4 1-3 16,0-1-13-16,0 0 13 0,-4 0-13 16,0 1 16-16,1 1 3 0,-1-1-19 15,0 1 10-15,1 0-10 0,2 1-2 16,0 1-1-16,0-1 0 0,3-1-1 15,-3 1 0-15,2 0 1 0,-2-1 0 16,0-1 1-16,3 1 2 0,-2 2 10 0,2-3 9 16,-1 0 3-16,2 0 3 0,-3 0-12 15,2-3-4-15,-1 0 1 0,0 2 9 16,-1-2 3-16,1 2-7 0,-2 0-18 16,-1 2-14-16,0-1 14 0,-2 1 0 15,-2 3 2-15,1-2 12 0,0 0-14 16,1 2 0-16,2-2 0 0,1 1 3 15,2 0 12-15,7 0-11 0,-2-1-2 0,0 1 1 16,-2-2 22-16,-4 1 18 0,13 0-30 16,-6-1-1-16,-2 1 4 0,1 0 3 15,-12 1-17-15,9-1 0 0,-6 2-2 16,-1 0 0-16,-1-2 2 0,-1 2 0 16,1 0-1-16,-2 0 2 0,2-2 13 15,-2 1 5-15,3-3-8 0,-3 1-10 16,2-2 9-16,-2 1-8 0,-1-1-1 15,1 2-3-15,-2-2 25 0,0 1-13 0,1 1-12 16,-1 1 1-16,1-1 1 0,3 3 20 16,-3 0-1-16,0-2-2 0,-4 2-3 15,1 0-1-15,-1 0-3 0,-1-2-8 16,0 2 8-16,-3 0 0 0,0-1-9 0,-2 1 1 16,1-1 11-16,-3 0-13 15,2-1 0-15,-3 0 1 0,3 1-2 0,-2 1 15 16,2-4-14-16,-1 1 13 0,3 1-3 15,-2 0-12-15,3-1 0 0,2 2-2 16,0-1-1-16,0 0 2 0,1 0-11 16,1 1 10-16,0-1 0 0,-2 1 1 15,1 0 1-15,-3-2 15 0,0 1-12 0,-2-1-1 16,0 1 1-16,1-1 10 0,-3-1-11 16,2 1 0-16,-2-2 1 0,1 0 9 15,-2 1-11-15,2 1 1 0,-2 1 1 16,3-1 0-16,-1 0-1 0,2 0 19 15,2 0-21-15,0 0-2 0,1-1-10 16,-1 1 11-16,-2 1 0 0,1-1-1 16,-1 1 2-16,-2-1 0 0,1 0 3 15,-3 0-3-15,1 2-1 0,-2-2-1 0,-4 1 1 16,0-2 1-16,-1 3 1 0,-2-3 0 16,0 1-1-16,-2 3 0 0,1-4 2 15,2 2-1-15,1-1-1 0,0 1 0 16,1-1-12-16,1 3-1 0,1-1 13 0,-1-1-1 15,1 2-11-15,-3 0 9 0,4 0-13 16,-1 0 4-16,-1 0 9 16,-1 3 0-16,-1-1 3 0,3 0 1 0,-3-1 11 15,0-1-9-15,-4 0 0 0,-1 0 19 16,-5 0-10-16,1 0 13 0,-3 0-7 16,0 0-14-16,0 0-3 0,-3 0-1 15,4-1-2-15,-4-1-11 0,0 2 10 16,0-2 0-16,-1 2-12 0,-2-1 2 15,0 1 10-15,-2 0-12 0,-1 0-1 16,-1 0-12-16,-1 0-27 0,0 0-26 16,-3 0-37-16,-10 3-56 0,-31-3-85 0,4 0-551 15,-7-5-2096-15</inkml:trace>
  <inkml:trace contextRef="#ctx0" brushRef="#br0" timeOffset="-205744.15">23323 9562 1702 0,'0'0'393'0,"0"0"-231"16,0 0 87-16,0 0-30 0,0 0-42 16,0 0-29-16,0 0-30 0,0 0-3 15,0 0-13-15,0 0-35 0,-14-27-67 16,1 32 0-16,-5 4-13 0,-6 4 1 16,-7 6 12-16,-4 3 23 0,-8 7-7 15,-4 4-13-15,-15 9 10 0,-16 12 2 0,-11 7 5 16,1-2-17-16,22-14 16 0,25-15-18 15,20-18 24-15,10-5 7 0,4-1 41 16,1-2 15-16,2-2 16 0,4 0 28 16,0-2-22-16,0 0-85 0,1 0-25 15,4-2-138-15,-1-2-120 0,3 0-218 16,2-7-166-16,-4 3-414 0,-1-3-503 0</inkml:trace>
  <inkml:trace contextRef="#ctx0" brushRef="#br0" timeOffset="-205542.92">22757 9663 2669 0,'0'0'351'0,"0"0"-118"0,0 0-83 15,0 0-150-15,0 0-33 0,0 0 33 16,0 0 86-16,0 0 38 0,-20 63 18 0,16-37-35 16,2 1-37-16,2 0 8 0,0 2-47 15,6-5-15-15,6-2-13 0,2-1-1 16,6-4 24-16,5-1 9 0,3-3-10 15,7-5 12-15,3 0-37 0,-2-3-12 16,4-3-344-16,-9-1-369 0,-12-1-1453 0</inkml:trace>
  <inkml:trace contextRef="#ctx0" brushRef="#br0" timeOffset="-204991.22">21282 10162 1307 0,'0'0'482'0,"0"0"-330"0,1-58-3 15,-8 35 98-15,0 2-47 0,-4 4-32 0,1 2 99 16,-2 3-75-16,0 4-42 0,-1 4-61 16,-1 4-41-16,1 2-35 0,-4 6-11 15,1 6 23-15,0 6-9 0,3 6-3 16,1 3 3-16,6 7 6 0,5 8 12 16,2 12-5-16,14 12 28 0,1 1 19 15,5-2-13-15,0-7 6 0,-3-10-19 16,0 2 10-16,-1-4-23 0,-2-7-14 15,-5-6-20-15,0-10 19 0,-3 1 0 16,1 1-9-16,1 5-11 0,-2 0 23 16,-1-2-25-16,-6-3-6 0,0-3-51 0,-5-2-66 15,-5-4-107-15,-5-1-23 0,-3-4-136 16,-3-3-113-16,-15-7-259 0,7-3-820 16</inkml:trace>
  <inkml:trace contextRef="#ctx0" brushRef="#br0" timeOffset="-204340.16">20985 10760 1752 0,'0'0'677'0,"0"0"-515"16,22-47-91-16,-3 24 6 0,5 2-6 15,10 0-7-15,3-1 7 0,5 3 9 16,3-2-12-16,0 3-36 0,5 1-29 16,-1 2-1-16,-2 1-2 0,2 2-67 15,-5-1-59-15,-4 2-54 0,-2 1-7 16,-8 1 23-16,-5 1 12 0,-3 0 6 15,-7 0 87-15,-3 0 59 0,-6-1 62 0,-2 0 3 16,-4 0 110-16,0 0 57 0,-4 1-9 16,-2 1 14-16,-5 1-64 0,-1 4 2 15,-2 2-32-15,-4 1-25 0,-2 7-39 16,-2 2-13-16,-1 5-3 0,0 0-19 16,2 3-35-16,3 0-9 0,5-3-2 0,5 2-20 15,5-5-9-15,3 1 13 16,0-3 18-16,7 1 3 0,6-3 16 0,-1-2 9 15,4-1 5-15,1-2-32 0,1-3-2 16,0 0-14-16,-4-6 2 0,2-3-5 16,-4 0-1-16,-4 0-3 0,-3-1 21 15,2 2 1-15,-5 0 3 0,-1 1 9 16,0 5-9-16,-1-1-3 0,1 3-9 16,0 0-54-16,0 0-54 0,2 3-13 0,4 1 92 15,2 4 38-15,2 1 18 0,1-1 8 16,5 2 2-16,-1-3 7 0,3 0 0 15,0-2-3-15,-1-1-10 0,-1-2 6 16,-1-2 7-16,1-4-16 0,-3-5-19 16,-1-3-108-16,0-6-12 0,-4-4 6 15,0-3 31-15,-4-7 16 0,-3-2 29 0,-2-2 25 16,0-5-6-16,-2-11-26 0,-5-6-22 16,-3 4 67-16,3 8 0 0,-2 11 61 15,3 14-4-15,-1 1 99 0,2 1 19 16,-1 8-20-16,3 5-63 0,1 4-24 15,2 2-68-15,-1 6-148 0,1 4 91 0,0 9 57 16,0 6 44-16,1 4 4 0,3 5-20 16,3 2-12-16,0 0-4 0,1 4 4 15,3-2-3-15,-2 0-10 0,3-4 0 16,-2-1-1-16,1-3 13 0,-2-3-15 16,1-7-2-16,-4-5-105 0,3-5-124 15,-3-4-126-15,0-6-48 0,9-10-222 16,-2-4-201-16</inkml:trace>
  <inkml:trace contextRef="#ctx0" brushRef="#br0" timeOffset="-204027.32">22200 10192 767 0,'0'0'688'0,"0"0"-357"0,0 0-42 16,0 0 58-16,32-55-24 0,-32 47-60 16,0 1-49-16,-3 2-3 0,-2 1 17 0,-2 2-83 15,-3 2-69-15,0 0-42 0,-2 3-18 16,-2 3-15-16,3 3-1 0,-1-1 0 15,4 4-2-15,0 0-14 0,5 1-6 16,3 2 0-16,0 0 19 0,7 3 2 16,4-1 1-16,3 0 1 15,4 1 1-15,1 1-1 0,0-3-1 0,-4-1 0 16,0-3-22-16,-7-1-38 0,-3-1 1 16,-5-2 18-16,-2-1 41 0,-9 1 9 15,-7-2 32-15,-1-1-10 0,-5 0-5 16,-2-2-7-16,-3-1-4 0,3-2-12 15,2 0 16-15,5 0 0 0,3 0 0 16,7 0-3-16,3 0-14 0,4 0-2 0,2-2-183 16,6 0-248-16,15-6-198 0,-3 3-426 15,1-2-555-15</inkml:trace>
  <inkml:trace contextRef="#ctx0" brushRef="#br0" timeOffset="-203721.22">22430 10357 1881 0,'0'0'340'0,"0"0"-252"16,0 0 44-16,0 0 26 0,0 0-61 15,37-46-36-15,-23 32-6 0,-1-2-10 16,4-2-25-16,0-2-20 0,1-1 0 16,-2 1 1-16,-3-1 34 0,0-2-32 15,-6 2 20-15,-1 2 18 0,-3 4 1 16,-3 3 230-16,0 4 4 0,-8 2-58 0,0 4-48 15,-4 2-50-15,-2 1-39 0,-4 8-31 16,-3 4 3-16,0 6 9 0,2 3-18 16,1 3-27-16,6 4-17 0,5-3-28 15,7 0 4-15,5-1 11 0,8-1 13 0,9-2 15 16,7 0 10-16,8-3-25 0,3-4-109 16,4-4-139-16,14-5-180 0,-13-4-543 15,-9-2-1423-15</inkml:trace>
  <inkml:trace contextRef="#ctx0" brushRef="#br0" timeOffset="-203204.28">21567 11069 1786 0,'0'0'260'0,"0"0"-231"16,0 0 10-16,0 0 159 0,0 0 89 15,0 0 35-15,0 0-75 0,0 0-103 16,0 0-52-16,0 0-28 0,0 0-7 16,-51 19 9-16,56-18 10 0,4-1 19 15,2 0 31-15,6 0 34 0,8-4 3 16,9-7-32-16,21-5-29 0,25-14-37 0,28-9-25 16,18-14-9-16,10-3-18 0,-1-2-10 15,-8 1-2-15,3 1 14 0,-4 1-2 16,-6-2-13-16,-13 7-2 0,-16 6-35 15,-15 8 22-15,-25 8 13 0,-15 9 2 16,-16 7 3-16,-5 5 12 0,-4-1 7 0,0 1-6 16,-4-1 11-16,-4 2 4 0,-2 3 6 15,-1 1 31-15,0 0-10 16,-3 1-23-16,-1 1-35 0,-5 0-46 0,-1 0-16 16,0 5 1-16,-4 0-75 0,-1 3-71 15,3-1-134-15,-3-5-227 0,2 1-457 16,5-3-895-16</inkml:trace>
  <inkml:trace contextRef="#ctx0" brushRef="#br0" timeOffset="-193962.34">24893 10568 810 0,'0'0'342'0,"0"0"-82"15,0 0-38-15,0 0-18 0,0 0 92 16,0 0-44-16,0 0-74 0,0 0-30 16,0 0-29-16,-9-46 4 0,9 41-24 0,-1 0 3 15,0 0-3-15,1 1-32 0,-1 1-3 16,0 0 6-16,1 1-22 0,-2 0-4 15,2 2-9-15,-2 0-16 0,2 0-19 16,0 0-1-16,0 0-24 0,0 0-17 16,-1 0-2-16,1 0-13 0,-1 4-16 15,-1 4 53-15,-1 6 20 0,-2 6 64 16,-3 9-3-16,1 6 2 0,-2 5-19 16,0 13-12-16,5 12 44 0,3 16 15 15,1 3-15-15,6-4-16 0,4-7 6 16,-1-12-4-16,0-1-1 0,-5-5 8 0,-1-4-23 15,-2-10 7-15,0-9-12 0,-1-10-10 16,0-4-6-16,0 0-10 0,1 1 4 16,0-1-17-16,0-5 19 0,1-4-2 0,-1-4 3 15,0-1-1-15,-1-2-5 16,0-2 33-16,0 0 28 0,0-4 16 16,0-3-35-16,-2-6-58 0,-3-2-69 0,0-5-154 15,-4-1-93-15,-1-3-81 0,-8-12-238 16,1 4-577-16,2 3-521 0</inkml:trace>
  <inkml:trace contextRef="#ctx0" brushRef="#br0" timeOffset="-193495.77">24258 11039 1489 0,'0'0'283'16,"0"0"-23"-16,0 0-111 0,0 0 23 0,0 0 15 16,0 0-19-16,0 0-23 0,0 0 22 15,0 0 25-15,0 0-10 0,-36-2-24 16,36 2-31-16,0-1-42 0,0 1-19 16,0 0-12-16,1 0-4 0,7 0-3 15,3 0 19-15,6 0 10 0,7 0 5 16,10-1 0-16,9-2-10 0,20-1-12 15,23-3-15-15,30-2-10 0,8-4-3 16,0 0-13-16,-8 1-15 0,-19 0 0 16,-9 4-1-16,-13 2-1 0,-20 1 1 15,-15 2-2-15,-13 2-4 0,-9-2-17 0,1 1 21 16,-5 0 2-16,2 0 1 16,-10 2 9-16,-1 0 10 0,-4 0 3 0,-1 0 12 15,0 0 37-15,0-2 79 0,0 2 28 16,-1 0-93-16,-3-2-63 0,2 2-25 15,0 0-2-15,0-2-11 0,1 2-5 0,1 0-3 16,0 0-4-16,0 0 4 0,0 0 0 16,0 0 8-16,0 0 1 0,-1-2-3 15,-1 2-22-15,-3 0-107 0,-5 0-105 16,0 0-127-16,-16-1-203 0,6-1-474 16,-1-2-976-16</inkml:trace>
  <inkml:trace contextRef="#ctx0" brushRef="#br0" timeOffset="-192926.97">26753 10568 1216 0,'0'0'257'0,"0"0"-42"16,31-56 28-16,-17 28 66 0,-7 1-60 15,0 0-91-15,-5-2-7 0,-2 6 10 0,-4 0-26 16,-6 4-14-16,-5 1-63 16,0 4-43-16,-5 1 14 0,-4 2-16 0,0 3 3 15,-3 4 12-15,-2 1 7 0,0 3 4 16,0 3 21-16,0 3-6 0,3 5-19 15,3 1 15-15,4 7-21 0,2 4 9 16,3 4 6-16,5 7-13 0,5 3 7 16,4 14 28-16,3 12 44 0,14 14 7 0,3 4-67 15,1-2 18-15,0-8 4 16,-8-8-4-16,1-1 3 0,-8-5-27 0,0-5-19 16,-6-9 2-16,0-11-11 0,0-7-4 15,-2-4-9-15,-3 1-3 0,1 0-2 16,-1 2-26-16,0-8-21 0,-4-1-50 15,3-5-113-15,-4-5-61 0,0-3-109 16,-2-2-128-16,-8-12-241 0,5-2-676 16</inkml:trace>
  <inkml:trace contextRef="#ctx0" brushRef="#br0" timeOffset="-192246.03">26151 10932 2594 0,'0'0'351'16,"0"0"-290"-16,0 0-61 0,67-24-26 0,-18 17 26 15,17 0 39-15,18 5-23 0,6-2-13 16,-8 2-2-16,-12 2-1 0,-18 0-1 16,-13 0 0-16,-12 0-2 0,-4-1-90 15,2-4-100-15,1-2 9 0,-3-2 61 16,-4-2 123-16,-6-2 13 0,-2 0 23 16,-6 0 6-16,-5-1 45 0,0 2 77 15,-8 0-35-15,-5 3-23 0,-1 1-17 16,-2 0 1-16,-3 4-4 0,-2 4-3 15,-2 0-26-15,2 2-12 0,4 7-23 16,0 3-22-16,4 4-12 0,4 3 9 16,1 2-10-16,5 1 1 0,3 2 12 0,1 1 12 15,9-1 11-15,0-1-21 0,4-2 49 16,3-2-50-16,1-6 18 0,-3-4 25 16,2-3-3-16,-3-5 7 0,-2-1-14 15,1-6 10-15,-3-4-9 0,0-5-35 16,-3-4 2-16,2-4-2 0,-3 0 0 0,3-4 0 15,-1 0-19-15,1 0-3 0,4 3 7 16,-1 5 13-16,-2 2 2 0,2 8-3 16,-4 2-22-16,1 6-25 0,-3 1-64 15,1 6 12-15,1 5 38 0,-1 3 29 16,-1 3 6-16,3 3 29 0,-1 1 12 16,-2-1-8-16,4 1 18 0,0-2-6 15,4-3 6-15,1-2 16 0,-1-5 13 16,3-3 13-16,0-5-4 0,0-1-10 0,-1-4-9 15,-2-7 0-15,0-2-22 0,1-6-19 16,-5-3 0-16,0-5-3 0,-2-2-35 16,-1-6 0-16,-1-10 26 0,0-10-23 15,3-13-41-15,-3-1 35 0,-2 15 41 16,-2 15 9-16,-1 15 23 0,0 6 19 16,-1-1 9-16,0 5 22 0,1-1 25 0,-1 8-19 15,0 4 3-15,0 3-91 0,0 5-138 16,0 9-48-16,0 6 186 0,-2 7 41 15,-2 7 76-15,2 5-61 0,1 9 0 16,1 9-2-16,1 7-16 0,3-1-19 16,0-12-8-16,0-13-11 0,-3-11-4 15,0-3-8-15,-1 2 3 0,0 1-247 16,0 5-266-16,0-12-284 0,1-8-1148 0</inkml:trace>
  <inkml:trace contextRef="#ctx0" brushRef="#br0" timeOffset="-191912.07">27688 10694 2244 0,'0'0'307'0,"0"0"-23"0,9-51 8 15,-7 33-56-15,-2 0 27 0,0 3-80 0,-4 3-51 16,-3 0-11-16,-5 3-15 16,-3 3-25-16,1 4-44 0,-6 1-21 0,-2 1-14 15,0 6 10-15,-2 6 1 0,3 0-13 16,5 7 3-16,1 1 15 0,4 4 4 15,6 2-3-15,5 0-5 0,0 3-13 16,8 0 14-16,6 0 6 0,6-1-18 16,4-2 16-16,3-3-16 0,-1-2-3 15,-2-4-15-15,-2-3-4 0,-4-4-83 16,-7-3-29-16,-6-5-13 0,-4-1-17 16,-2-1 73-16,-11-1 60 0,-6-5 12 15,-5-1 16-15,-3 0 2 0,-8-2 11 0,1 1-13 16,-2 1 0-16,2 1 0 0,5 4 0 15,5-1 0-15,7 3-22 0,7 0-25 16,4 2-29-16,5 1 44 0,13 2-363 16,21 0-89-16,-2-2-711 0</inkml:trace>
  <inkml:trace contextRef="#ctx0" brushRef="#br0" timeOffset="-191579.16">27889 10938 848 0,'0'0'1082'0,"0"0"-936"0,0 0 4 0,76-32-53 15,-50 19 3-15,-2-1 0 0,1-1-6 16,-4-3-14-16,1-1 4 0,-1-1-16 16,-4-1-17-16,-2-4 4 0,-6 4-30 15,-3-1 55-15,-6 0 16 0,0 2 61 16,-10 4 15-16,-3-1-4 0,-3 5-14 15,-5 2 3-15,-3 3-11 0,-2 4-19 0,-1 2 1 16,-3 2-17-16,3 6-6 0,2 5-34 16,2 3-49-16,5 5-7 0,4 4-2 15,9 1-13-15,5 4 18 0,8 2 7 16,14 2 5-16,12 2 65 0,16 3 31 16,16 4-50-16,-4-9-66 0,-9-6-10 15,-8-10-107-15,-14-8-90 0,5-2-157 0,8-7-310 16,-11-1-790-16,-7-8-852 0</inkml:trace>
  <inkml:trace contextRef="#ctx0" brushRef="#br0" timeOffset="-186459.11">21837 9659 336 0,'0'0'769'0,"0"0"-723"16,0 0 9-16,0 0-55 0,0 0 130 15,0 0 1-15,0 0 25 0,0 0 75 16,-11 50-4-16,9-45-85 0,1-1-22 0,0-1-16 15,0 1 12-15,0-3 10 0,1 1-1 16,-2 1 1-16,1-1-4 0,-2 1-14 16,-1 1-2-16,-2 0-8 0,1 0 4 15,-2 2-10-15,-2-2-13 0,1 0-3 0,-1-1-3 16,1 1-7-16,-1-4-3 0,-1 0-1 16,1 2-5-16,-3-2-6 0,-2 0-7 15,1 0-13-15,-5 0-16 0,0 0 7 16,0-2 3-16,-2 0 3 0,0-2 3 15,2 1 13-15,-1-5 12 0,1 1 9 16,1-2 37-16,-2-2-1 0,1-3-33 16,-1 0-28-16,0-1-25 0,0-4 4 15,-1 0 12-15,2-1-19 0,-2 1 6 16,1-2-5-16,2-1-10 0,-2 2 27 0,3-4-30 16,-3 0 2-16,2 1-2 0,-1-3 3 15,0 0 10-15,4-1 2 0,1 2-3 16,1-2-11-16,4 1 1 0,-1 0-4 15,4-3 0-15,1 2 1 0,2-4-1 16,0 2-1-16,1-3-12 0,-1-1 14 0,1 3 0 16,1-1-2-16,0 2 2 0,0 2-2 15,0 1-10-15,7 1-2 0,-1 1-6 16,6 2-7-16,-1-2-6 0,6 4-6 16,0-1 13-16,4 2-7 0,1 0 9 15,0 1 7-15,3 2-4 0,2-1 0 16,0 0-5-16,-1 2 24 0,3 3-10 15,-1-2-5-15,-1 2 15 0,1 1 1 0,-4 2-1 16,-2-1-1-16,-3 3 4 0,-5 1 3 16,-5 2-1-16,-1 0 13 0,-3 1-13 15,-3 3 23-15,-1 0-25 0,-1-1-11 16,0 0-26-16,0 1-9 0,0 0-28 16,0 0-41-16,0 0-28 0,0 0-30 15,0 0-66-15,0 0-24 0,0 0-106 16,1-2-146-16,0-6-288 0,-1 3-615 15</inkml:trace>
  <inkml:trace contextRef="#ctx0" brushRef="#br0" timeOffset="-186046.91">21449 8540 954 0,'0'0'261'0,"0"0"-82"0,0 0 49 0,0 0-66 15,0 0-35-15,0 0 19 0,0 0-13 16,0 0 32-16,0 0-23 0,0 0-26 15,-50-32-48-15,49 32-40 0,0 0-28 16,1 0-61-16,0 0-17 0,0 3 20 16,0 1 43-16,0-1 15 0,2 1 49 15,6-1 15-15,2 0 49 0,4-3 48 16,4 3-13-16,3-3-36 0,4 0-52 16,0-3-12-16,3 3-22 0,-2-3-26 15,-4 2-1-15,-2 1-22 0,-4 0 4 16,-5 0-6-16,-2 0-10 0,-4 1-13 0,-1 0 22 15,-2-1 23-15,-1 2 3 0,-1-2 14 16,1 0 5-16,-1 0 0 0,0 0 10 16,0 0 6-16,0 0 3 0,0 0 10 15,0 0 6-15,0 0-3 0,1 0-13 0,-1 0-21 16,0 0-17-16,2 3-22 16,-2-3-16-16,2 2 0 0,-1 3 22 0,1 2 16 15,0 3 28-15,1 3-25 0,-3 5 41 16,0 5-15-16,0 4-27 0,-3 4 33 15,-3 6-22-15,-6 12 2 0,-6 16 11 16,-9 15-26-16,-10-4-210 0,4-17-822 16,2-23-1267-16</inkml:trace>
  <inkml:trace contextRef="#ctx0" brushRef="#br0" timeOffset="-182597.96">22720 13972 218 0,'0'0'124'16,"0"0"-120"-16,0 0 9 0,0 0 19 15,0 0-32-15,0 0-163 0</inkml:trace>
  <inkml:trace contextRef="#ctx0" brushRef="#br0" timeOffset="-181846.7">22613 13962 95 0,'0'0'746'0,"0"0"-355"16,0 0-147-16,0 0-45 0,0 0-14 15,0 0-23-15,0 0 7 0,0 0-7 0,0 0-26 16,0 0-23-16,0 0-20 0,-15-5-38 16,15 5-33-16,0 0-2 0,0-2 2 15,-2 2 1-15,1 0 3 0,-2 0-10 16,0 0 0-16,-1 0 6 0,-1 0 4 16,2 0-7-16,0 0-6 0,1 0 3 0,1 0-13 15,-1 0 13-15,1 0 10 0,1 0 16 16,0 0 28-16,0 0 32 0,-1-1 51 15,1 1 22-15,0-1-49 0,-1-2-85 16,-1 1-16-16,0 0-2 0,-2-1-1 16,2 0-7-16,0 1-12 0,0-1 1 15,0 1 11-15,0 0 4 0,0 0 10 0,0-1 21 16,1 0-16-16,1-3 7 0,0 1 1 16,3-3-14-16,4-1-12 0,6-1-16 15,6-2 0-15,3 2-16 0,4-3 3 16,6 2-5-16,0 1 16 0,2 3-15 15,-2 2-2-15,-1 3-9 0,-6 2-16 16,-3 3-16-16,-3 8-6 0,-2 1 16 16,-5 5 18-16,-4 5 11 0,-3 4 20 15,-3 3-16-15,-2 3 17 0,-7-1 4 0,-5 1-3 16,-3 0 2-16,-2-3-1 16,-3 2-2-16,-2-3 35 0,-1-1 15 0,-3-2 4 15,2 2-1-15,1-4 0 0,3 0-12 16,1-3-13-16,3-1-5 0,5-3-10 0,2-1-12 15,3-1 0-15,3-1-2 0,-1 0 1 16,4 1-1-16,0-1 1 0,0 2-2 16,0 1 1-16,0 0 1 0,0 2 0 15,-2 0 2-15,0-1-2 0,-3 0 0 16,3-1 1-16,2-3-1 0,0-3-67 16,3-3-229-16,24-7-161 0,-3 0-163 15,1-5-1089-15</inkml:trace>
  <inkml:trace contextRef="#ctx0" brushRef="#br0" timeOffset="-181695.29">22841 14636 1990 0,'0'0'625'0,"0"0"-220"16,0 0-223-16,0 0 95 0,0 0 52 16,0 0-83-16,0 0-93 0,0 0-59 15,0 0-42-15,0 0-52 0,-20 2-3 16,18-2-46-16,0 0-176 0,-2-1-261 0,-1 1-582 15,0-3-650-15</inkml:trace>
  <inkml:trace contextRef="#ctx0" brushRef="#br0" timeOffset="-181295.2">23144 14166 1562 0,'0'0'980'0,"0"0"-670"0,0 0-118 0,0 0-6 15,0 0 59-15,0 0-17 0,0 0-70 16,0 0-48-16,0 0-41 0,0 0-37 15,0 0-13-15,58-10 21 0,-6 6-5 16,19-2-14-16,22-6-8 0,3 1-1 16,-9-2-12-16,-24 5 0 0,-26 2-1 15,-13 1-1-15,-11 3-13 0,0 0-1 16,-2 0 4-16,-4 0 9 0,-4 2-16 16,-3 0-9-16,0 0 25 0,-4 0 2 15,-5 0 0-15,-1 0 1 0,-2 0 15 16,3 0 13-16,-2-2-3 0,4 2-22 15,3-2-1-15,1 2 1 0,1-2 13 0,0 2-16 16,2-1-160-16,4-6-249 0,1 0-553 16,1-1-1340-16</inkml:trace>
  <inkml:trace contextRef="#ctx0" brushRef="#br0" timeOffset="-180596.52">24184 14042 342 0,'0'0'809'0,"0"0"-451"0,0 0-121 0,0 0 49 15,40-55 6-15,-32 39-72 0,-5-3 18 16,-2-2-52-16,-1-1 0 0,-2 5 6 16,-5-2-17-16,-1 4-20 0,0 5 9 15,-4 2-51-15,2 7-69 0,-5 1-44 16,-2 11-50-16,-5 7 50 0,-1 6 3 15,0 5 22-15,-1 4-22 0,5 2 10 16,4 2-10-16,2-1-3 0,8-2 0 0,4-3-19 16,1-4 19-16,4-8 1 0,8-3 21 15,0-7 3-15,4-5 73 16,4-4-20-16,3-4-22 0,2-7-19 0,2-5-12 16,-3-1-9-16,-1-5-15 0,-2-2-1 15,-4 0-1-15,-2-2-21 0,-3 1-9 16,0 1 31-16,-4 2 22 0,-1 7-22 0,-3 3 12 15,-1 6-10-15,-1 2-2 0,-2 4-6 16,2 0-116-16,-1 5-63 0,1 5 116 16,1 2 69-16,3 5 31 0,0 2 13 15,1 1-22-15,5 1 1 0,-3 1-10 16,4 0-12-16,1-2-1 0,-4-1-1 16,4-4-1-16,-5-1 0 0,1-1-257 15,3-9-267-15,-2-2-293 0,-3-2-862 0</inkml:trace>
  <inkml:trace contextRef="#ctx0" brushRef="#br0" timeOffset="-179332.19">24618 13829 2428 0,'0'0'458'0,"0"0"-201"0,0 0-101 0,0 0-156 16,0 0-16-16,0 0 16 0,0 0 77 15,0 0 9-15,-1 46-4 0,-3-24-22 16,0 2 0-16,0 1-12 0,-1 1-13 15,-2-1-13-15,1-1 0 0,1 1 0 16,-1-4-3-16,-1-1-4 0,3-2-2 16,1-3-12-16,1-5-1 0,1-3 2 15,1-1-2-15,0-3 13 0,0-3 12 16,3 0 44-16,3-7 19 0,7-3-25 0,2-3-35 16,2-7-24-16,1-1-1 0,1-4 12 15,-2 1-12-15,-2-1 16 16,-3 3-16-16,0 1-2 0,-4 3 1 0,1 3 20 15,-3 2-20-15,-2 5-2 0,0 1-2 16,-1 5-13-16,-1 2-29 0,3 0-57 16,-1 5-3-16,5 1 48 0,-1 5 21 15,3 1 35-15,0 2 10 0,2 1 24 0,-2 2-2 16,4 2-10-16,3-2-7 0,-1-1 4 16,3 0-3-16,0-5-14 0,1-1 23 15,1-2 7-15,-2-3-16 0,2-3 12 16,0-2 6-16,1-4-2 0,-2-7-29 15,2-1-3-15,-1-5-18 0,-1 0 17 16,-2-7-1-16,-1 0 0 0,-1-3-39 16,0-1 16-16,-2 3-7 0,-3 0 19 15,0 4 13-15,-5 4 0 0,2 5 2 16,-5 4-2-16,0 3-4 0,-3 3-18 0,-1 0-12 16,1 2-41-16,-1 0-23 0,1 2 7 15,0 2 66-15,1 3 23 0,2 0 2 16,0 2 3-16,3 0 9 0,-1-1 7 15,5-2-19-15,1-2-41 0,1 0 41 16,3-3-1-16,-2-1 1 0,-2 0-25 16,1-5 12-16,-5 0-2 0,0-3 15 0,-2 0 13 15,-3-2 0-15,-2 0 2 0,-1 1 4 16,0-1-16-16,-3 2 11 0,-5 1-13 16,-3 1 1-16,-2 2 21 0,-3 2-5 15,-2 2-5-15,-2 0 0 0,-2 6 15 16,0 3 19-16,2 2-9 0,-1 4-3 15,4 2-23-15,3 4 10 0,2 1 6 16,6 2-6-16,4-1-9 0,2 3-11 16,8-2 13-16,6-2 12 0,7-1-15 0,4-2 19 15,6-4 1-15,3-5-8 0,0-3 1 16,2-4-3-16,-1-3 3 0,-5-4-25 16,-1-4-20-16,-4-2-51 0,-3-4-4 15,-4-2 17-15,0-4 14 0,-4-2-6 16,0-5 3-16,-2 0 16 0,-3-4 5 0,1 2 23 15,-5 0 3-15,-2 6 19 0,-3 5 16 16,0 3-1-16,0 5-2 16,0 5 5-16,-2 3-37 0,0 2-15 0,1 5-111 15,-1 5 91-15,0 7 35 0,2 3 29 16,0 5 5-16,2 4-12 0,5 3 19 16,3-1 0-16,3 0 25 0,3 0-28 15,2-4-9-15,2-2 5 0,-1-3-15 16,0-5-1-16,-1-4 1 0,-2-4-17 15,-1-5 23-15,1-3 0 0,-3-1-25 16,-2-7-10-16,1-4-18 0,-4-5 0 16,2-3-19-16,-4-3 19 0,-2-3 25 0,0-1-10 15,2-3 10-15,0-2-12 0,0-1 15 16,6 3 16-16,1 0-13 0,6 2 13 16,4 3-13-16,7 2-2 0,1 4-1 0,4 5-19 15,3 1 7-15,-2 5-8 0,-5 5-8 16,-1 2 9-16,-8 2-28 0,-3 7 0 15,-8 3-10-15,-1 5 13 0,-7 2 25 16,-3 4 17-16,-2 0 2 0,-8 2 0 16,0-1 0-16,-3 2-1 0,0-4-33 15,-1-3 15-15,-1-1 18 0,4-5-11 16,-2-3 12-16,3-2 12 0,0-5 7 16,0-1 22-16,0-2 13 0,-3-5-13 15,1-5 0-15,-1 0-4 0,0-7-5 16,1 0-4-16,1-4-13 0,2-1 15 0,2-1 1 15,1 2-19-15,2 3 20 0,3 3 83 16,0 7 18-16,1 2 25 0,0 6-93 16,0 0-65-16,0 4-139 0,0 6 139 15,2 7 6-15,2 1 68 0,4 5-33 16,-2 0-14-16,6 0-5 0,-1 0 0 0,6-3-4 16,2-3 4-16,4-2-4 0,1-3-18 15,6-3-120-15,-2-6-128 0,3-3-165 16,5-12-274-16,-4-3-580 0,-8-2-523 0</inkml:trace>
  <inkml:trace contextRef="#ctx0" brushRef="#br0" timeOffset="-179143.47">26493 13476 752 0,'0'0'2165'0,"0"0"-1638"16,0 0-156-16,0 0-205 0,0 0-87 15,0 0-57-15,0 0 7 0,0 0 67 16,0 0 44-16,0 0 40 0,48 50-41 15,-45-15-53-15,1 4-46 0,-4 1-13 16,0 4-8-16,-8 7-19 0,-3 5-33 16,-3-6-56-16,4-8-139 0,-1-13-192 15,4-12-237-15,-5 0-96 0,0-3-496 0</inkml:trace>
  <inkml:trace contextRef="#ctx0" brushRef="#br0" timeOffset="-178826.25">26471 13773 2161 0,'0'0'320'0,"0"0"-194"0,0 0-81 0,57-30-32 16,-34 24 32-16,1 2 42 0,1 0 13 16,2 2 19-16,-3 2-10 0,-3 0-55 15,-4 2-54-15,-3 3 0 0,-4 1-32 16,-5 4 0-16,-2-1 32 0,-3 1 45 16,0 0 22-16,-1 0-7 0,-2-1-24 15,0-2 2-15,0 1 16 0,1-3 0 16,-1-1-13-16,3-1 0 0,-1 1 7 15,1-3 31-15,0 0 41 0,0-1 68 16,0 0 60-16,0 0 44 0,0 0-12 0,0-6-81 16,0-1-113-16,0-3-44 15,-1-2 10-15,-2-2-12 0,1-2-22 0,-4 0 6 16,3 2-23-16,-2-1-1 0,3 7-24 16,0-1-16-16,1 5-17 0,1 3-108 0,0 1-210 15,0 6-301-15,0 8 56 0,0 0-199 16,0-3-1260-16</inkml:trace>
  <inkml:trace contextRef="#ctx0" brushRef="#br0" timeOffset="-178446.62">26818 13729 2319 0,'0'0'375'0,"0"0"-89"16,0 0 18-16,0 0-11 0,0 0-25 0,0 0-57 15,0 0-73-15,0 0-54 0,0 0-22 16,0 0-22-16,-63 7-6 0,52 14-6 16,5 1-25-16,1 4 28 0,3 0-30 15,2-1 0-15,2 2 18 0,6-5-7 16,4-2 4-16,5-4-4 0,-1-3 19 15,4-7 12-15,1-3 3 0,-1-3 1 16,1-5-17-16,-2-7-30 0,-2-5-27 16,-2-4-7-16,-6-4 25 0,-1-4 9 15,-5 0 0-15,-3-3 0 0,-2 1-3 16,-6-1-10-16,-1 3-5 0,-4 6 16 16,1 4-1-16,-1 8-28 0,-1 4-19 0,3 7-39 15,-4 2-26-15,4 8 28 0,1 4-173 16,0 3-58-16,4 4-143 0,6 11-65 15,3-5-196-15,6-3-1208 0</inkml:trace>
  <inkml:trace contextRef="#ctx0" brushRef="#br0" timeOffset="-178015.32">27085 13935 1797 0,'0'0'1244'15,"0"0"-1052"-15,0 0-17 0,0 0-25 16,0 0 2-16,20-56 8 0,-18 40-15 15,0-3-47-15,0 0-14 0,0-2-31 16,1 0-19-16,-1-3-31 0,-1 2 16 16,0-1-4-16,-1-2-12 0,0 1-3 15,0 3 22-15,0 3-9 0,0 4 18 16,0 5 15-16,0 3-15 0,0 3-31 0,0 3-15 16,0 0-72-16,0 0-41 15,4 6 54-15,1 1 71 0,4 5 1 0,1 1 0 16,5 1 0-16,2 2-17 0,3-3 1 15,1-1-112-15,0-2 8 0,0-2-20 16,0-4 6-16,-4-4 25 0,-3 0 99 0,-1-1 12 16,-4-6 41-16,-2 2 3 0,-3-4 23 15,-3 2-39-15,-1-2 51 0,0 0 38 16,-4 2 12-16,-2 0 0 0,-3 5-32 16,2 0-22-16,-3 2-44 0,1 4-31 15,-1 6 0-15,3 1 1 0,0 4 0 16,-1 5 1-16,5 2 13 0,1 2 1 15,2 3-14-15,0 1 0 0,3 0 10 16,6-3-9-16,0 0 13 0,3-6-4 16,2-2 0-16,2-3-12 0,4-6-224 0,14-8-153 15,-6-6-597-15,0-4-1733 0</inkml:trace>
  <inkml:trace contextRef="#ctx0" brushRef="#br0" timeOffset="-177458.42">28119 13196 2312 0,'0'0'339'0,"0"0"12"0,0-54-99 15,-10 40 32-15,-3 4-63 0,-9 5-105 16,-7 5-87-16,-4 3-1 0,-7 9 0 15,-4 8 0-15,-3 8-3 0,-2 16 17 16,-4 18-39-16,7 19 22 0,8 8-9 16,18 1 6-16,17-2 6 0,9-10-6 15,18 0 28-15,12-6-38 0,9-5 22 16,9-8-9-16,-1-8 3 0,-7-11-28 16,-8-11-34-16,-13-10-81 0,-1-5-99 15,0-4-171-15,10-5-163 0,-4-3-534 0,-6-2-665 0</inkml:trace>
  <inkml:trace contextRef="#ctx0" brushRef="#br0" timeOffset="-177119.17">28808 13251 1816 0,'0'0'269'0,"0"0"29"0,-34-50-104 0,16 35 12 16,-2 1 13-16,-2 6-78 0,-2 1 6 15,1 4 12-15,0 3-23 0,-1 8-41 16,0 4 6-16,3 7-19 0,5 3 0 16,1 5 15-16,5 6 4 0,6 12-14 15,4 10 0-15,1 13 6 0,7 4-6 16,0 1-25-16,-1-6-4 0,0-7-18 0,-3-1 16 15,0-4-29-15,-2-4-24 0,0-10 15 16,-2-10-18-16,0-8 0 0,0-4-25 16,0-1-8-16,-2 0-32 0,-2 0-68 15,-1-4-65-15,-2-9-75 0,0-3-152 16,0-2-4-16,-9-17-201 0,1 0-920 16</inkml:trace>
  <inkml:trace contextRef="#ctx0" brushRef="#br0" timeOffset="-176954.34">28265 13694 901 0,'0'0'1822'16,"0"0"-1501"-16,0 0-129 0,21-46-112 15,-2 38-16-15,10 0-39 0,4 1 10 16,7 3 26-16,4 2 8 0,4 2-34 0,-2 0-35 16,0 4-15-16,-4 2-10 15,-2 1 9-15,0 3-206 0,-8-3-349 16,-9-2-1018-16</inkml:trace>
  <inkml:trace contextRef="#ctx0" brushRef="#br0" timeOffset="-176243.79">28772 13745 2002 0,'0'0'389'0,"0"0"-163"15,0 0-43-15,0 0 61 0,0 0-45 16,0 0-65-16,0 0-77 0,67-47-38 15,-54 35-17-15,1-1-2 0,-3-1-2 16,2-2 2-16,-4-1-41 0,0 0-64 16,-2-2-87-16,-3 0 22 0,-2 0 70 15,-2 1 52-15,0 3 32 0,-2 1 16 16,-5 3 13-16,0 3 58 0,-4 3 3 16,0 3-20-16,-1-1 1 0,0 3 15 0,2 0 7 15,-1 6-23-15,3 3-3 0,0 3 3 16,2 6 13-16,3 0 9 0,2 6-3 15,1-1 13-15,7 2-1 0,7 2-6 16,2-2-7-16,5-1-25 0,3 0-22 16,6-5-3-16,-1-1-3 0,0-5 6 15,2-7 11-15,-3-2-2 0,0-4-6 16,-4-7-3-16,-1-7-22 0,-4-3-3 16,-2-3-52-16,-1-6-24 0,-5-3-21 0,3-4-13 15,-4-4-10-15,3 0-44 0,1-11 1 16,-2-8-15-16,2 10-33 0,-6 3 50 15,-1 13 161-15,-5 9 6 0,-2 1 43 16,0 1 111-16,0 5 3 0,-1 5 0 16,-1 3-61-16,-2 6-48 0,1 0-54 0,-1 0-26 15,-3 8 26-15,-4 6 87 0,1 5-2 16,-1 4 10-16,2 4-22 0,0 4-14 16,6 4 23-16,1 1-45 0,2 1 1 15,4 4 29-15,7 0-27 0,3-2-8 16,4 0-29-16,5-5-1 0,3-3 10 15,1-4-10-15,-2-8 1 0,0-7-3 16,-2-5-39-16,-4-5-14 0,-4-4-3 0,0-5 36 16,-2-7 20-16,-4-1-12 0,0-4 12 15,-4-3 13-15,-2-2-11 0,-1 0 1 16,1 1 14-16,-1 2-2 0,0 2-2 16,4 6 18-16,-4 4-3 0,1 1 0 15,-1 4-9-15,1 3-19 0,0 1-37 16,3 1-35-16,1 6 72 0,0 3 40 0,2 4 32 15,-1 1-10-15,2 2-3 0,-4 2 13 16,0 0 36-16,2-2-24 0,-3 1-44 16,0 0-37-16,-1-2-1 0,2-2 1 15,-3 1-3-15,0-4 0 0,0-4-297 16,0-7-267-16,0 0-478 0,2-7-704 0</inkml:trace>
  <inkml:trace contextRef="#ctx0" brushRef="#br0" timeOffset="-176125.2">29556 13384 2681 0,'0'0'418'16,"0"0"-182"-16,0 0-61 0,0 0-29 15,0 0-146-15,0 0-89 0,0 0-41 16,0 0 108-16,0 0 19 0,0 0-470 16,10 56-1050-16</inkml:trace>
  <inkml:trace contextRef="#ctx0" brushRef="#br0" timeOffset="-175779.29">29660 13513 2871 0,'0'0'553'16,"0"0"-170"-16,0 0-118 0,0 0-155 0,0 0-110 16,0 0-24-16,59-4 24 0,-35 17 25 15,3 5-13-15,6 3-12 0,-1 1-19 16,3 0 17-16,1 2-14 0,-5-5-179 15,-1 0-88-15,-5-4-69 0,-5-5-74 16,-6-4-9-16,-6-4 60 0,0-2 221 16,-6-6 154-16,-1-4 19 0,-1-3 11 15,0-3 86-15,-2-3 111 0,-3-3-10 16,0-2-17-16,1 0 21 0,-1 2 20 16,-3 1-25-16,0 3 6 0,-4 4-36 0,1 5-57 15,-3 3-21-15,-2 4-61 0,-3 2-47 16,-2 6-11-16,-1 7 9 0,-2 7-12 15,-2 4 14-15,-3 5 1 0,3 5-1 16,-1 0-1-16,2 3 0 0,4-2-20 16,6-1-112-16,8 5-280 0,6-10-271 0,2-10-985 0</inkml:trace>
  <inkml:trace contextRef="#ctx0" brushRef="#br0" timeOffset="-175590.32">30247 13655 3599 0,'0'0'676'0,"0"0"-419"0,0 0-257 15,0 0 0-15,0 0 65 0,0 0 40 0,5 58-19 16,-5-36-19-16,0 2-15 0,-1 5-36 16,-3-2-16-16,-3 0-13 0,0 2 1 15,-14 0-261-15,3-4-337 0,-1-11-915 16</inkml:trace>
  <inkml:trace contextRef="#ctx0" brushRef="#br0" timeOffset="-174926.84">30859 13517 943 0,'0'0'261'0,"0"0"-43"16,0 0 72-16,0 0-8 0,44-50 13 15,-40 36-33-15,-1-1-62 0,-3-1 35 16,0 0-24-16,-4-1-20 0,-6 3 9 0,-3 1-23 16,-3 2-48-16,-3 3-50 0,-1 6-39 15,-3 2-21-15,-1 2-19 0,-1 6-1 16,0 6-11-16,4 3 10 0,4 3-2 16,3 4-11-16,2 1 12 0,8 0 1 0,4 2 0 15,4-1 2-15,10-1 2 0,4-4 23 16,5-3 0-16,3-2-2 0,4-8-23 15,-1 0-45-15,1-7 20 0,-2-1-16 16,-4-4-9-16,-3-6 20 0,-3-2 30 16,-4-3 2-16,-4-1 10 0,-1 1 10 15,-4 0-19-15,-3 2 38 0,0 4-22 16,-1 2 15-16,0 5 61 0,-1 1 8 0,0 1-103 16,1 6-78-16,-1 3 60 0,1 5 18 15,4 2 28-15,-2 3-13 0,2 2-13 16,1-1 13-16,3 2-15 0,1-1 0 15,2-4-88-15,2-2-239 0,9-6-277 16,-2-5-714-16,-1-4-515 0</inkml:trace>
  <inkml:trace contextRef="#ctx0" brushRef="#br0" timeOffset="-174408.22">31109 13365 258 0,'0'0'2678'0,"0"0"-2214"0,0 0-194 0,0 0-22 16,0 0-77-16,0 0-100 0,0 0-27 0,0 0 9 16,68-24-6-16,-40 24-19 0,3 2-28 15,5 1 1-15,1-1 0 0,4 1-1 16,-2-1 0-16,-2 0-13 0,-6 0 10 16,-5-2-22-16,-7 0 24 0,-6 0-1 15,-8 0 0-15,-4 0-16 0,-1 0-51 16,-5 1-15-16,-7 3 43 0,-4-1 22 15,-4 4 19-15,-3-2-2 0,-2 4-11 16,2 2 10-16,2 0-13 0,0 2 3 16,3 1 1-16,5 2 12 0,2 2 12 0,2 1 13 15,5 1 20-15,4 1-1 16,3 1-16-16,7-2 3 0,5-1-6 0,4 0 6 16,3-4-6-16,4-3 10 0,3-2 8 15,0-3-15-15,-1-5-25 0,1-2 16 16,-3 0-4-16,-3-7-15 0,-3-5-9 0,0-1-35 15,-1-5 26-15,-2-2 6 0,1-1 12 16,-3-1 0-16,-2 1 2 0,-1 1 14 16,-4 3-1-16,0 5 7 0,-3 1-19 15,-2 3 25-15,-1 3-26 0,-1 4 15 16,0 1-17-16,1 0-56 0,0 3-65 16,2 6 102-16,1 1 19 0,1 3 72 15,-2 4-13-15,2 1-31 0,-2 1-13 16,1 0-14-16,-3 0 1 0,1-1-2 15,3-1-2-15,-2-1-10 0,1-2-197 0,0-3-180 16,8-6-201-16,-3-5-652 0,1-2-724 16</inkml:trace>
  <inkml:trace contextRef="#ctx0" brushRef="#br0" timeOffset="-174285.37">31750 13203 2844 0,'0'0'481'0,"0"0"-211"15,0 0-168-15,0 0-102 0,0 0-60 16,0 0-57-16,0 0 40 0,-58-12 46 16,58 39 15-16,6-2-634 0,5-2-1655 0</inkml:trace>
  <inkml:trace contextRef="#ctx0" brushRef="#br0" timeOffset="-173782.25">31881 13426 2846 0,'0'0'608'0,"0"0"-472"0,0 0-111 0,64-22-24 16,-36 19 64-16,1-1 33 0,3 2-87 16,0 2-11-16,5 0-3 0,-4 0-19 15,-4 2 7-15,-7 0-1 0,-5 0-3 16,-9 1-19-16,-5 1-51 0,-3 1-3 15,-8-2 92-15,-6 3 133 0,-6 0 38 16,-3-1-55-16,-2-1-15 0,0 1 6 16,2 1-20-16,2 1-15 0,3 2-16 15,4 3-28-15,1-2-10 0,5 5 1 16,5-1 6-16,2 3-7 0,1 0 1 0,7 0 9 16,8 2 9-16,3-1 0 0,7-2-12 15,2-2-4-15,5-1-18 0,-2-4 10 16,1-5-1-16,-4-1-12 0,-4-3-28 15,-3-2-40-15,-3-5 22 0,-2-5 6 16,-2-3-10-16,-4-2 7 0,3-4 12 16,-3-2-25-16,1-3 0 0,0 2 15 0,-2 0 41 15,1 2 0-15,-2 5 13 16,1 3 15-16,-4 6 3 0,-1 4-3 0,-1 2-6 16,-2 1-22-16,1 1-10 0,-1 1-5 15,0 5 15-15,0 1 15 0,-1 6 85 16,-1 1 11-16,-1 3-46 0,-1 2-40 15,-3 0-10-15,3 1-15 0,3 0 11 16,0-1-11-16,1-1-61 0,1-3-140 16,6-3-162-16,7-8-234 0,-2-2-517 15,-1-2-1043-15</inkml:trace>
  <inkml:trace contextRef="#ctx0" brushRef="#br0" timeOffset="-173628.27">32335 13203 2696 0,'0'0'619'0,"0"0"-295"16,0 0-195-16,0 0-81 0,0 0-48 16,0 0-66-16,0 0-102 0,0 0 108 15,0 0 60-15,0 0 0 0,30 56-293 16,-12-37-1218-16</inkml:trace>
  <inkml:trace contextRef="#ctx0" brushRef="#br0" timeOffset="-173282.22">32542 13008 3011 0,'0'0'400'0,"0"0"-248"0,0 0-151 15,62-4 27-15,-35 15 61 0,7 9-10 16,1 8 9-16,13 15-3 0,2 16-7 0,4 18-14 16,-9 5-11-16,-19-5-12 0,-16-2-22 15,-14-14-19-15,-20 5-37 0,-8-6 3 0,-13 0 21 16,-7-4 13-16,-7-5 22 0,1-6-3 16,9-11 18-16,12-10 13 0,10-5-25 15,4-4-9-15,-1-1 33 0,0 1-15 16,1-3 1-16,5-2-8 0,8-5-2 15,1-2-6-15,5-2-1 0,1-1 26 16,1-2-44-16,-2-4-3 0,-4-9-298 16,2 1-370-16,-1-3-882 0</inkml:trace>
  <inkml:trace contextRef="#ctx0" brushRef="#br0" timeOffset="-164634.58">22025 15387 2816 0,'0'0'398'0,"0"0"-235"0,0 0-27 16,0 0 29-16,0 0-17 0,0 0-50 0,0 0-98 15,0 0-25-15,0 0-83 0,0 0 108 16,-21 3 67-16,16 19 14 0,0 6-31 16,-2 2 10-16,4 0-18 0,1 0 30 15,0 1-13-15,1-1-3 0,1-1-10 16,0-3 4-16,0-2-7 0,2-3-27 15,1-4 3-15,0-3-18 0,0-3-1 16,1-3 0-16,-2-3-2 0,-1-3-288 16,-1-2-216-16,0-4-456 0,0-4-522 0</inkml:trace>
  <inkml:trace contextRef="#ctx0" brushRef="#br0" timeOffset="-164295.16">21959 15402 2674 0,'0'0'501'0,"0"0"-208"0,7-53-65 16,4 31 11-16,2 3-59 0,10 2-87 0,4 0 1 16,5 5-29-16,4 1-28 0,4 5-37 15,0 6 0-15,-2 0-53 0,-2 9-6 16,-6 4 6-16,-3 4-3 0,-9 6 3 16,-7 2 16-16,-8 2-8 0,-3 2 26 15,-11 1 16-15,-8-3 0 0,-8-2 0 16,-4 0-29-16,-5-2 10 0,-4-4 19 15,0-3 3-15,-1-3 2 0,5-4 11 16,5-2 0-16,5-3 5 0,8-4 7 0,3 0 23 16,5-2 27-16,6-3 25 0,3 0-19 15,1-4-35-15,2-1-34 0,7 0-12 16,0 1-22-16,6 2 3 0,0 2 1 16,0 4-13-16,3 1-25 0,2 5 3 15,2 4 53-15,-1 5 0 0,4 2 37 16,-1 5-6-16,1 2 4 0,-1 0-14 0,-2 4-18 15,-1-4-2-15,-2 1-1 0,-3-3-79 16,-3-5-43-16,-5-2-212 0,-2-8-342 16,-1-4-746-16</inkml:trace>
  <inkml:trace contextRef="#ctx0" brushRef="#br0" timeOffset="-163799.36">22573 15411 2206 0,'0'0'366'0,"0"0"-189"0,0 0 61 15,-8-52 85-15,7 40-78 0,1-1-56 0,0 1-31 16,1 2-24-16,5 1-42 0,0 2-54 15,4 2-21-15,1 1-17 0,5 3-18 16,3 1-4-16,-1 1 19 0,2 5-19 16,-1 4 3-16,0 5 19 0,-3 1 9 15,-5 7-9-15,-4-1-15 0,-2 3 12 16,-5 3 2-16,-2-1 0 0,-8 4 1 0,-1-2 0 16,-6-1 3-16,-4 0-3 0,-4-2-2 15,-3-2-11-15,0-3 12 0,-1-2 1 16,5-4 0-16,4-3 19 0,7-4 6 15,6-1-10-15,6-2 17 0,2-1 27 16,13-1 28-16,8 1 3 0,10-2-22 16,19 0-31-16,13 0-24 0,13-2-11 15,1 0 19-15,-16-2-2 0,-17 0-17 16,-16-1 1-16,-2 1 15 0,-1 1-14 16,0-2 20-16,1 2 10 0,-11-2 12 0,-4 0-3 15,-6 1 22-15,-2 0 30 0,-4 0 61 16,0-1-110-16,-6 0-46 0,-2-2-52 15,-4 1 6-15,1-1 3 0,-3 1-6 16,-6-9-209-16,3 3-505 0,5-4-1451 16</inkml:trace>
  <inkml:trace contextRef="#ctx0" brushRef="#br0" timeOffset="-158817.08">25884 14835 2255 0,'0'0'294'0,"0"0"-4"0,0 0-24 16,0 0 31-16,-16-52-40 0,15 41-74 15,-1 3-26-15,2 1-3 0,0 0-35 16,0 1-29-16,0 1-44 0,0 0-15 16,0 4-12-16,0 0-16 0,0 0 15 0,0 0-2 15,0 1-16-15,0 0-9 0,0 0-41 16,1 3-43-16,1 4 8 0,2 4 85 15,3 6 56-15,0 5 9 0,-1 4-6 16,3 6-6-16,0 3 12 0,3 11-1 16,-2-5-27-16,4 2 0 0,1 6-24 15,-4-11 11-15,3 3 4 0,-2 0-4 16,-3-7-23-16,2-2 21 0,-2-4-20 0,-3-3 1 16,1-8-2-16,-2-3 0 0,-2-5-1 15,-1-1-15-15,0-3-19 0,0-1-21 16,0-3-41-16,1 1-89 0,-2-2-98 15,1 0-167-15,-6-9-216 0,-4 2-878 16</inkml:trace>
  <inkml:trace contextRef="#ctx0" brushRef="#br0" timeOffset="-158552.16">25838 15312 1997 0,'0'0'480'0,"0"0"-187"15,0 0-225-15,0 0-29 0,0 0 66 16,0 0 30-16,0 0 22 0,0 0-20 15,0 0-4-15,27 46 9 0,-19-29-28 0,5 1-20 16,-2-2-28-16,2 1-13 0,2-3-11 16,2-3 40-16,1-5-8 0,3-4 4 15,3-2 18-15,3-6 1 0,4-7 1 16,0-5-21-16,3-4-6 0,-4-4-16 16,-1-3-21-16,-6 2-12 0,-2-3-19 15,-7 4-3-15,-6 3-24 0,-3 3-16 16,-5 3-18-16,0 7-170 0,-8 5-70 15,-8 5-180-15,-3 1-171 0,-12 15-34 16,1 0-347-16</inkml:trace>
  <inkml:trace contextRef="#ctx0" brushRef="#br0" timeOffset="-158180.31">27136 15155 1611 0,'0'0'250'0,"0"0"-169"16,14-60 30-16,-8 33 128 0,-6 2 7 15,0 0-1-15,-7 3 3 0,1 2-21 16,-5 3-17-16,0 5-52 0,-2 3-34 15,0 4-46-15,-4 5-43 0,-1 0-13 0,-2 10 19 16,-1 6 3-16,0 5 9 0,2 7 7 16,1 4 15-16,4 12 28 0,6 13-7 15,8 13-15-15,7 3-16 0,10-3-3 16,5-6-4-16,-1-7-24 0,-2-4-6 16,0-2-12-16,-8-10-16 0,-5-7-34 0,-2-8-37 15,-4-1-31-15,-1 1-69 0,-6 4-31 16,-3 0-72-16,0-2-127 0,-4-5-104 15,-3-3-27-15,4-5-221 0,0-8-749 16</inkml:trace>
  <inkml:trace contextRef="#ctx0" brushRef="#br0" timeOffset="-157519.41">26587 15626 2191 0,'0'0'411'0,"0"0"-147"0,0 0-149 0,0 0-54 16,78-49-58-16,-39 42 10 0,7 2-12 15,12-3 12-15,16 2-11 0,11-1-2 16,5 0 1-16,-9-1-1 0,-13-1 4 16,-22 0-1-16,-10 0-2 0,-11 2-1 15,-5-2-69-15,3-4 2 0,2-2 38 0,-1-3 29 16,-6 0 12-16,-6 0 26 0,-3 0-2 16,-7 1 86-16,-2 5-30 0,-6-1-2 15,-6 3-14-15,-4 3-38 0,-4 3-36 16,0 4-2-16,-3 3-3 0,-2 7 3 15,0 3 1-15,0 4 2 0,5 0 10 16,4 2-12-16,5 3 0 0,3-1 0 16,4 1 2-16,4-2 13 0,2 0 0 15,4-3-14-15,1-3 14 0,4-2 13 16,-1-5-1-16,2-3 17 0,-2-4 8 0,5 0 1 16,-3-8-10-16,0-5-3 0,2-1-39 15,0-5 14-15,-4-2 0 0,1 0-14 16,-1 0 0-16,0 1-2 0,-2 1 1 15,0 5 1-15,0 3 1 0,-3 6 1 16,-2 3 2-16,1 2-6 0,0 3-110 0,-1 8 46 16,1 2 33-16,-1 5 31 0,1 0 1 15,3 1 1-15,1 1 14 0,4-4 6 16,1 0 3-16,5-3 1 0,0-3-8 16,3 0 8-16,-2-3-11 0,-1-4-15 15,-1-3-15-15,-3-2-181 0,2-9-17 16,-1-2 31-16,0-7-1 0,-2-2 74 15,3-6 48-15,-1-2 42 0,1-7 16 16,-1-10 3-16,2-14-2 0,-1-5 5 16,-4 6 3-16,-6 15 39 0,-4 15 32 0,-2 13 199 15,0-2-44-15,0 2-44 16,0 1-27-16,-1 6-7 0,1 4-19 0,-1 4-22 16,1 2-113-16,-1 9-198 0,-1 6 94 15,-1 7 104-15,-4 7 54 0,3 5-4 16,-2 4-9-16,-1 4-12 0,3-2 24 15,2-1 0-15,1 0-9 0,1-3-32 16,0-1 25-16,0-4-2 0,2-4-17 0,0-1-17 16,-2-4-1-16,0-5-202 0,-1-5-331 15,-2-5-668-15,0-6-1153 0</inkml:trace>
  <inkml:trace contextRef="#ctx0" brushRef="#br0" timeOffset="-157179.62">28128 15287 2779 0,'0'0'417'0,"0"0"-165"0,23-48-68 15,-15 29-36-15,-3 3-3 0,-3 2 19 16,-2 1 20-16,0 2-35 0,-4 4-66 16,-2 3-83-16,-5 2-31 0,3 2-25 15,-2 2-9-15,3 7 3 0,2 3 28 16,3 3 31-16,2 4 3 0,3 1 19 0,5 3-18 15,6 0 11-15,0 2-9 0,1 1-3 16,1-1-3-16,-1-1-28 0,-5 1-16 16,0-2-46-16,-5-3-2 0,-5-2 38 15,0-1 4-15,-11-4 22 0,-5-1-10 0,-6-1 39 16,-6-2 2-16,-2-3 47 16,-2 0-3-16,3-2 15 0,3-2 1 0,8-2 4 15,5 0 20-15,7 0-19 0,6 0-3 16,0 0-6-16,8-4-56 0,9 0-12 15,4-1-209-15,14-5-144 0,-6 2-360 16,-2-1-1149-16</inkml:trace>
  <inkml:trace contextRef="#ctx0" brushRef="#br0" timeOffset="-156850.22">28403 15453 2669 0,'0'0'584'0,"0"0"-361"0,0 0-102 16,0 0-33-16,0 0 42 0,58-21 52 0,-37 15-44 16,2 0-56-16,2-3-42 0,0-2-37 15,2-1-2-15,-2-4 18 16,0-2-17-16,-1-2-2 0,0-2-12 0,-7-2 9 16,-1 3 3-16,-5 1 0 0,-7 2 19 15,-4 2-6-15,-4 3-12 0,-11 3 2 16,-6 0 34-16,-7 3 3 0,-6 4 22 15,-4 3-6-15,-3 2 18 0,1 6-9 16,4 7-26-16,7 3-38 0,5 5 0 16,8 3 11-16,7-1-10 0,9 4 1 15,11 2 31-15,11 0 12 0,13 2-9 0,7-3-6 16,6 1-31-16,10-3-3 0,-4-7-31 16,-3-5-120-16,0-5-74 0,-14-8-33 15,5-4-249-15,-12-7-663 0,-8-2-1225 0</inkml:trace>
  <inkml:trace contextRef="#ctx0" brushRef="#br0" timeOffset="-154725.97">25198 16721 2309 0,'0'0'284'0,"0"0"-181"16,-33-47 29-16,17 31 80 0,0 2 2 16,-3 2-13-16,1 3-39 0,-3 2-36 15,-2 6-41-15,-4 1-47 0,-3 0-16 16,0 9-20-16,-2 5 12 0,4 4-14 15,3 4-2-15,4 4-23 0,6 1 2 16,9 2 8-16,6-2 14 0,6 1 1 16,10-3 12-16,5-4 4 0,2-5-13 15,4-6-3-15,2-6-5 0,-2-4 5 0,0-8 26 16,-2-7-26-16,0-4-3 0,-6-5 3 16,-4-1 18-16,-2-4-2 0,-6-2-4 15,0-2 4-15,-5 2-1 0,-2 1 4 16,0 6 41-16,-7 5 147 0,0 6-5 15,-1 4-88-15,-2 7-59 0,1 2-55 16,-2 7-105-16,2 8 25 0,-1 7 40 16,4 4 40-16,5 5 26 0,1 1-24 0,8 4 19 15,8-4-2-15,7 2 6 0,6-3-7 16,1-3-5-16,5-3-12 0,2-4-1 16,-3-4-286-16,9-9-172 0,-9-4-622 15,-8-4-765-15</inkml:trace>
  <inkml:trace contextRef="#ctx0" brushRef="#br0" timeOffset="-154400.78">25425 16687 460 0,'0'0'2123'0,"0"0"-1695"15,14-47-98-15,-9 30 53 0,1 5-30 16,-1 2-42-16,-1 4-20 0,-3 3-82 16,0 3-197-16,1 2-12 0,-1 5-98 15,-1 7 98-15,0 6 74 0,0 3-10 0,0 6-15 16,0 0 0-16,-2 0-25 0,1 0-5 15,1 1 8-15,0-2-6 0,3-1 1 16,4-2-20-16,0-1 10 0,4-3-12 16,-1-3-2-16,2-4-13 0,0-3 5 15,2-6 10-15,1-3 25 0,-2-2 11 16,3-6-5-16,-1-4-1 0,-2-1-17 0,-1-2 2 16,-5-2 4-16,1 1-19 0,-4 2-1 15,-2-2 0-15,-2 6-2 0,0 1-9 16,0 2-6-16,0 2 2 0,0 1-11 15,-2 0-4-15,-2-1-14 0,-4 1-7 16,1-1-37-16,-3 0-79 0,-2-2-103 16,2-1-173-16,2-9-171 0,1 3-530 0,5-2-935 0</inkml:trace>
  <inkml:trace contextRef="#ctx0" brushRef="#br0" timeOffset="-153845.49">25785 16774 1782 0,'0'0'328'16,"0"0"-186"-16,0 0 69 0,5-55-11 0,-3 38-17 15,1 2 10-15,-3-2 15 0,0 5 9 16,0-2-34-16,-7 6-12 0,-2-1-36 16,-4 4-38-16,-5 2-15 0,-4 3-29 15,-3 0-12-15,-4 8 9 0,-4 4 9 16,-2 3-22-16,3 5-22 0,0 4-2 16,3 2-1-16,4 5 1 0,4 1-13 15,6 0 0-15,6-2 0 0,7 0 0 16,3-4 12-16,11-4 0 0,7-3 19 15,7-4 13-15,4-4-4 0,5-5-6 16,3-4-13-16,0-2-2 0,-2-7-7 16,-5-3-12-16,-1-6 0 0,-4-2-52 0,-4-7-22 15,-2-4-7-15,-3-3-12 0,-4-3 22 16,-1-6 37-16,-1-10-1 0,-4-7 20 16,-5-7 15-16,-2 8 11 0,-1 15 17 15,-5 17 10-15,0 11 11 0,-1 1-15 0,1 1 28 16,-2 1 47-16,3 4-26 15,1 6-80-15,-1 1-3 0,-2 9-129 0,1 7 48 16,-1 9 81-16,0 4 25 0,2 5 3 16,4 11 0-16,1-3-1 0,5-2-5 15,5 1-19-15,2-6 16 0,5 3-17 16,1-1 0-16,3-4 13 0,-1-4-15 16,-1-4-18-16,0-6-137 0,-3-4-163 15,-4-9-202-15,1-6-221 0,-1-6-696 16</inkml:trace>
  <inkml:trace contextRef="#ctx0" brushRef="#br0" timeOffset="-153451.22">26033 16588 764 0,'0'0'1714'0,"0"0"-1189"15,9-58-107-15,-7 40-32 0,0 7-65 16,0 5-118-16,0 5-76 0,0 1-127 0,1 6-115 16,1 7 87-16,1 9 28 0,-2 6 65 15,-1 7 3-15,0 3-40 0,-1 2-6 16,1 3-22-16,3-5 1 0,1-1-1 15,2-6 0-15,3-4 0 0,-1-5-15 16,5-5-4-16,-2-6-12 0,-1-1-3 16,1-7 18-16,-3-1-12 0,2-2 1 15,0 0-11-15,-3-4-2 0,4-2-7 16,-4-3-18-16,3 1 12 0,-4-1 8 16,-2-3 44-16,1 0 1 0,-5-2 16 15,-1-1 9-15,-1 0-24 0,0-2 28 16,-4 0-1-16,-2-4 9 0,0 1 44 0,1-2 25 15,-3 1-7-15,4-1-28 0,2 0 12 16,2 0-52-16,0 1 0 16,5 3-30-16,4 4-1 0,-3 3-12 0,3 5-22 0,-2 2-22 15,-1 4 1-15,-2 0-41 0,2 6 0 16,-4 3 24-16,-1 2 35 0,-1 3 21 16,-1 2 4-16,-4-3 12 0,-3 4-19 15,2-2 18-15,2-1-203 0,4-5-426 16,3-3-722-16,5-4-635 0</inkml:trace>
  <inkml:trace contextRef="#ctx0" brushRef="#br0" timeOffset="-153251.03">26419 16641 267 0,'0'0'3018'0,"0"0"-2441"0,0 0-204 15,0 0-1-15,0 0-37 0,0 0-130 16,0 0-138-16,0 0-67 0,0 0-119 15,0 0 30-15,0 0 70 0,28 15 17 16,-17 11 2-16,2 1-13 0,-3 2 11 16,0 0-1-16,-4 0-15 0,-1-1 6 0,-1 0 9 15,-3-7-206-15,-1-3-230 0,0-11-502 16,-1-3-321-16,-3-4-821 0</inkml:trace>
  <inkml:trace contextRef="#ctx0" brushRef="#br0" timeOffset="-153119.25">26519 16451 3555 0,'0'0'508'0,"0"0"-380"0,0 0-116 15,0 0-12-15,0 0 0 0,0 0-65 16,0 0-121-16,0 0 41 0,0 0-314 16,0 0-757-16,0 0-916 0</inkml:trace>
  <inkml:trace contextRef="#ctx0" brushRef="#br0" timeOffset="-152769.12">26833 16513 2877 0,'0'0'565'0,"0"0"-232"16,-7-47-40-16,3 35-25 0,-2 1-45 0,-2 4-69 16,1 0-56-16,-1 4-52 0,-4 3-46 15,2 0-34-15,-4 7 4 0,1 5 14 16,2 3 14-16,0 2-13 0,6 3 15 15,3 2 10-15,2 2 2 0,7 2-11 16,9 0 18-16,3 1 2 0,5-2-18 16,5 1-3-16,0-3-66 0,-1-3-69 15,-1 0-14-15,-6-4 25 0,-6-2-41 16,-3-1 24-16,-8-5 47 0,-4-1 34 16,0-3 20-16,-10 0 40 0,-4-2 48 15,-5-2-4-15,-1 0-10 0,-2 0 0 16,1 0 58-16,2 0-17 0,-1-2 12 0,4 0-15 15,6-2-13-15,0 2-3 0,3-1 2 16,2-2-2-16,1 1-10 0,0-1-18 16,3-1-28-16,1-2-25 0,0 3-207 15,3-1-205-15,13-1-346 0,-1 1-876 0</inkml:trace>
  <inkml:trace contextRef="#ctx0" brushRef="#br0" timeOffset="-152452.28">27086 16674 1737 0,'0'0'1740'0,"0"0"-1357"15,0 0-119-15,0 0-99 0,0 0-44 16,0 0-3-16,0 0-16 0,0 0-44 0,0 0-31 16,0 0-27-16,-52 49-1 0,52-34 1 15,7 0 21-15,8 1 19 0,5-5-3 16,3 0-9-16,3-4-13 0,-2-2-15 15,-1-4-24-15,-2-1-16 0,-5-2 27 16,-2-6-5-16,-7-4 15 0,-4-3 3 16,-3-3-3-16,-1-4-13 0,-6-1 4 15,-7-3-5-15,1 1 16 0,-5 1 0 0,-1 1-2 16,-2 3-10-16,0 4 1 0,3 5 10 16,1 4-1-16,5 2-34 0,5 2-16 15,2 3-39-15,2 0-213 0,0 5-65 16,0 5-80-16,3 5-120 0,0-1-404 15,6-2-849-15</inkml:trace>
  <inkml:trace contextRef="#ctx0" brushRef="#br0" timeOffset="-152016.1">27267 16731 2536 0,'0'0'463'0,"0"0"-178"15,0 0-62-15,0 0 24 0,0 0-21 16,14-55-68-16,-14 43-37 0,-2 1-31 15,-4-2-56-15,1 0-18 0,3 1-13 16,0-2 16-16,2 1 21 0,0-1-28 0,1-1 4 16,4 1-14-16,3 2 16 0,-2 2-4 15,1 1-14-15,3 3-34 0,0 2-13 16,3 3-2-16,2 1 8 0,-1 0 4 16,3 3 6-16,2 2 3 0,0-1 0 15,-1 1 6-15,1 3-12 0,-1 1 3 16,-4-3-7-16,0 0-22 0,-6-1 6 15,-1-4 4-15,-4-1 50 0,-2 0 29 16,0 0 97-16,-1-3-82 0,0-2-19 16,0-2-10-16,0-1-12 0,0-1 10 0,-2 1 21 15,-1 1 50-15,1 2-3 0,0 1-22 16,1 1-10-16,-1 2 0 0,1 1-49 16,1 0-71-16,-1 6-74 0,-1 1 76 15,-1 5 69-15,-1 4 7 0,-2 3 30 0,0 4-3 16,2-2-12-16,1 4-1 15,0-1-2-15,1 1 0 0,1-4-17 0,1-1 0 16,0-3 1-16,2 0 19 0,4-5-19 16,2-3-3-16,16-6-327 0,-4-3-284 15,1-1-1201-15</inkml:trace>
  <inkml:trace contextRef="#ctx0" brushRef="#br0" timeOffset="-151465.18">28365 16123 2884 0,'0'0'356'0,"0"0"-207"16,0 0-6-16,0 0 25 0,-41-48-20 15,22 46-57-15,-2 2-50 0,-7 10 9 0,-3 7 5 16,-1 7 7-16,-2 12-6 0,-4 15-6 16,4 16 15-16,7 17-28 0,9 7-33 15,16-4-1-15,8-8-3 16,13-13-1-16,7-3 1 0,4-7 2 0,2-6 13 15,-4-9-13-15,-4-12-2 0,-5-9-12 16,-2-3-10-16,2 1 0 0,2 0-2 0,-1 1 2 16,-1-4-47-16,-4-5 10 0,-1-1 19 15,-2-1-14-15,-3-4 3 0,-1-4-21 16,-4 1 28-16,-3-1 44 0,-1-1 0 16,-2-3-94-16,-9-4-83 0,-3 1-68 15,-15-13-180-15,5 3-653 0</inkml:trace>
  <inkml:trace contextRef="#ctx0" brushRef="#br0" timeOffset="-150703.25">28976 16152 1592 0,'0'0'335'0,"0"0"-79"0,6-48-29 15,-6 29 41-15,0 1 28 0,-6 3-46 16,-4 4-72-16,-4 1-63 0,-4 3 2 16,-3 3-32-16,-2 4-16 0,-3 0-12 15,-3 9-29-15,1 10 10 0,-2 3 19 16,4 9-1-16,2 5 20 0,5 12 21 15,6 10-7-15,13 14-18 0,9 0-38 16,11 2-31-16,8-9 34 0,4-8-22 16,0-2 1-16,-1-6-15 0,-8-9-1 15,-6-9 0-15,-10-7-56 0,-4-2-37 16,-3 0-53-16,-3 1-68 0,-12-1-98 16,-6-4-31-16,-8-7-66 0,-29-4-108 0,6-4-245 15,3-3-702-15</inkml:trace>
  <inkml:trace contextRef="#ctx0" brushRef="#br0" timeOffset="-150559.31">28521 16636 1296 0,'0'0'319'15,"0"0"-189"-15,69-21-75 0,-34 11 114 16,0 0 126-16,-3 3-23 0,1 0-98 16,-4 2-13-16,-4-1-20 0,-2 1-28 15,-7 1-27-15,0-2-32 0,-2 3-22 16,-2 0-30-16,1-2-2 0,2 1-1 15,1 1-133-15,9-1-309 0,-3 0-551 16,-3-1-733-16</inkml:trace>
  <inkml:trace contextRef="#ctx0" brushRef="#br0" timeOffset="-149682.25">29099 16638 1938 0,'0'0'379'0,"0"0"-207"0,0 0 15 16,0 0 22-16,0 0-87 0,61-52-96 16,-46 36 7-16,0 0-32 0,-1 2-2 15,2-6-1-15,0 4-21 0,0 0 4 16,-3 0 19-16,-1-1-2 0,-4 2 2 15,-3 1 1-15,-4 1 2 0,-1 2-1 0,-5 1 30 16,-4 4 48-16,-4 0 10 0,-1 3 9 16,-7 3-39-16,-4 0 10 0,0 4-6 15,0 5-1-15,2 1-34 0,3 4-17 16,4 2-11-16,5 2 0 0,6 2-1 16,5 2 29-16,4 1 15 0,12 1-9 0,4-2 6 15,10 0 0-15,3-4-26 0,6-1 17 16,0-4-16-16,-1-6-13 0,-2-4-3 15,-5-3-19-15,-1-6-132 0,-5-5-33 16,-3-4 32-16,-1-6-27 0,-3-4 38 16,0-3 23-16,-2-5 31 0,-1-2 16 15,0-11-6-15,2-7-10 0,-4 5 35 16,-3 6-19-16,-5 7 71 0,-3 11 87 16,-2-2 20-16,0 0 134 0,0 6 25 0,-1 3-18 15,-3 7-64-15,2 3-60 16,0 4-24-16,-2 3-100 0,1 8-176 0,-5 5 112 15,1 8 64-15,-4 5 73 0,3 6-13 16,0 3 3-16,2 3-9 0,2 3-4 16,4-1 10-16,0 4-4 0,0-2-27 15,1 0-10-15,5-4-17 0,4-1 1 0,2-8 13 16,2-6-15-16,4-4 12 0,0-9-11 16,3-3-2-16,1-6-13 0,0-1-76 15,0-8-27-15,1-5 66 0,-4-4 12 16,0-4 38-16,-2-1 3 0,-2-2 0 15,-3-2 20-15,-2 2 5 0,-5 2-3 16,-1 2-3-16,-3 2 44 0,-1 5 48 16,0 3 26-16,0 3 77 0,0 4 21 15,0 1-128-15,-1 2-110 0,0 3-120 16,-2 6 104-16,1 6 16 0,0 2 50 16,2 1-20-16,0 6-11 0,6-2 5 0,4 3-2 15,2-2-1-15,3 0-8 0,1-2-12 16,0-1-1-16,-1-3-1 0,1 0-116 0,0-5-182 15,0-7-271-15,-3-2-568 0,-3-3-1181 16</inkml:trace>
  <inkml:trace contextRef="#ctx0" brushRef="#br0" timeOffset="-149549.28">29879 16286 3052 0,'0'0'504'16,"0"0"-261"-16,0 0-149 0,0 0-94 15,0 0-37-15,0 0-102 0,0 0 95 16,0 0 43-16,0 0-37 0,-29 61-446 0,41-39-804 16</inkml:trace>
  <inkml:trace contextRef="#ctx0" brushRef="#br0" timeOffset="-149344.25">29984 16404 3172 0,'0'0'481'16,"0"0"-289"-16,0 0-120 0,0 0-50 16,65-11-15-16,-42 18-7 0,1 2-25 15,4 2 21-15,1 5-21 0,-1-1 10 16,1 2 2-16,-3-1-28 0,-2-1-300 16,-3-1-142-16,-4-3-184 0,-2-1-99 15,-6-4-363-15</inkml:trace>
  <inkml:trace contextRef="#ctx0" brushRef="#br0" timeOffset="-149210.5">30349 16501 425 0,'0'0'525'0,"0"0"-138"0,8-58-38 16,-6 37-5-16,-2 1 80 0,0 4-69 16,0 0-28-16,-6 7-68 0,-4-1-88 15,-4 5-70-15,-6 4-78 0,-5 1-21 0,-3 8 36 16,-3 7-4-16,-3 4-18 0,-2 6-3 16,2 5 0-16,2 2-13 0,2 2-19 15,5 1 17-15,8-2-26 16,12 6-305-16,2-10-265 0,3-6-770 0</inkml:trace>
  <inkml:trace contextRef="#ctx0" brushRef="#br0" timeOffset="-149023.03">30724 16579 3429 0,'0'0'587'0,"0"0"-321"0,0 0-266 0,0 0 25 15,0 0-25-15,0 0 77 0,-78 33-27 16,40-15-31-16,-1 3-19 0,0 1-50 16,-1 1-224-16,0 4-293 0,10-5-695 15,10-9-1028-15</inkml:trace>
  <inkml:trace contextRef="#ctx0" brushRef="#br0" timeOffset="-148602.28">31132 16344 2816 0,'0'0'615'0,"0"0"-431"0,1-49-55 15,-9 34 4-15,-7 1 11 0,-4 0 35 16,-4 5-39-16,-2 3-32 0,-4 4-30 15,2 2-49-15,-2 6-29 0,2 7-19 16,3 5 17-16,5 3-17 0,4 1 7 16,6 2-3-16,6-1 15 0,3 2 0 15,3-3 2-15,8 0 10 0,3-3 4 0,4-2-4 16,4-3-12-16,1-6-58 0,2-6-4 16,0-2 0-16,1-2 37 0,-2-8 25 15,-1-4 1-15,-2-2 30 0,-2-2 13 0,-3 0-22 16,-4 2 2-16,-5 1 7 0,-2 3 9 15,1 5-15-15,-5 2 25 0,0 3 27 16,-1 2-77-16,0 0-56 0,0 5-111 16,0 1 37-16,0 5 127 0,-1 4 3 15,1 2 34-15,0 3-21 0,5-1 8 16,4 2-5-16,5 0-16 0,3-1 15 16,3-1-15-16,0-2-273 0,10-3-273 15,-3-5-707-15,-5-4-1045 0</inkml:trace>
  <inkml:trace contextRef="#ctx0" brushRef="#br0" timeOffset="-148096.22">31394 16247 2880 0,'0'0'499'0,"0"0"-249"0,0 0 25 16,-17-53 26-16,17 45-62 0,0 1-66 15,3 4-50-15,7-1-48 0,5 2-75 16,4 0-43-16,7 2 3 0,4 0 13 15,6 2 2-15,1 2 10 0,2 1-7 16,-6-1 0-16,-2 0 8 0,-7 0 14 16,-6-4 0-16,-5 0-1 0,-7 0-24 15,-4 0-24-15,-2 3-19 0,0-2-19 16,-6 2 34-16,-8 2 53 0,-2 3 19 16,-5 0 3-16,-1 3-21 0,0 2-1 15,1 2-13-15,1 3 1 0,4 1 11 16,3 1-21-16,3-1 19 0,5 2 3 0,4-1 0 15,1 2 3-15,7-3 31 0,8 1-12 16,5-3 12-16,3-2-34 0,2-4 0 16,2-4-140-16,-2-2 10 0,-1-5 35 15,-1 0 7-15,-1-7 88 0,-2-4 3 0,-1-3 19 16,0-6 0-16,0 0 0 0,-3-2 17 16,-1-2-8-16,-2 3 13 0,-2 1 12 15,-3 4 31-15,-1 3 31 0,-1 3-41 16,-2 0 19-16,-2 7-13 0,0-1-15 15,-1 1-13-15,0 2-55 0,0 1-43 16,-1 0-111-16,1 7-37 0,-1 3 137 16,1 3 54-16,-1 3 3 0,3 1 0 15,-2 3 9-15,1-2-9 0,3-1 16 16,-2 1-17-16,3 0 16 0,3-4-18 16,-2-1-221-16,9-5-289 0,-3-4-700 0,-1-4-1150 15</inkml:trace>
  <inkml:trace contextRef="#ctx0" brushRef="#br0" timeOffset="-147953.28">31978 16102 2989 0,'0'0'476'0,"0"0"-195"0,-18-48 21 16,13 34-11-16,0 5-133 0,1 5-130 16,3 3-28-16,1 2-118 0,0 7-109 15,0 7 174-15,12 16-362 0,-2-5-659 16,5-2-1479-16</inkml:trace>
  <inkml:trace contextRef="#ctx0" brushRef="#br0" timeOffset="-147485.42">31987 16270 372 0,'0'0'2695'0,"0"0"-2357"16,0 0-316-16,0 0 1 0,79-21 78 15,-50 19 26-15,0 2-64 0,-1 0-13 0,2 0-18 16,-5 3-32-16,-3 1-21 0,-4-1-11 16,-6 3-2-16,-6-3-26 0,-3 4-26 15,-3 0 1-15,-4 0 44 16,-8 1 41-16,-2 1 21 0,-6-1 33 0,-3 4 6 16,0-1 28-16,0 1-31 0,3 2-13 15,6-2-18-15,2 2-8 0,4 1-17 16,4 2 15-16,4-3 3 0,8-2 25 15,5 3-3-15,5-4 0 0,6-1-4 16,4-1-37-16,-2-4-15 0,1-3-101 16,0-2 12-16,-4-2 44 0,0-5 60 15,-2-4 1-15,0-1 18 0,-2-5-7 0,2-1-8 16,-1-3 18-16,-4-1-22 0,1-1 0 16,-5 0 0-16,1 2 15 0,-6 3 17 15,0 2-16-15,-3 4 9 0,-2 4 47 16,-1 4 36-16,-1 0-37 0,1 3-46 0,0 1-25 15,-1 0-138-15,0 4-63 0,-2 4 163 16,-2 3 38-16,-3 2 31 0,1 1 4 16,-1 2-7-16,0 0-2 0,2 0-10 15,1-1-14-15,1 2 18 0,0 0-19 16,2-5 15-16,1 1-16 0,0-5-154 16,2-4-261-16,3-3-280 0,0-1-1013 0</inkml:trace>
  <inkml:trace contextRef="#ctx0" brushRef="#br0" timeOffset="-147324.56">32425 15986 962 0,'0'0'1731'0,"0"0"-1696"16,0 0-35-16,0 0-80 0,0 0 22 0,0 0 38 15,0 0-18-15,0 0 38 16,0 0 0-16,-13 57-470 0,31-42-1589 0</inkml:trace>
  <inkml:trace contextRef="#ctx0" brushRef="#br0" timeOffset="-147070.45">32547 15894 2448 0,'0'0'313'0,"0"0"-223"16,0 0 57-16,81 33 61 0,-53-10-10 16,4 8-20-16,-2 4-7 0,1 11-39 0,-5 15-54 15,-10 7-75-15,-11 5 26 16,-11-6 27-16,-19-5-56 0,-11-7-13 16,-8 1-56-16,-8-1-19 0,-3-2 40 0,4-4-59 15,6-8-13-15,7-7 9 0,5-10 80 16,-1-1 8-16,-15 6-15 0,-20 3 3 0,-20-2-179 15,15-9-238-15,15-12-1366 0</inkml:trace>
  <inkml:trace contextRef="#ctx0" brushRef="#br0" timeOffset="-138476.28">8822 14565 1785 0,'0'0'234'16,"0"0"-137"-16,0 0-54 0,0 0 8 0,0 0-9 15,0 0 4-15,0 0-4 0,0 0 6 16,0 0-15-16,-17-44-32 0,17 39 0 16,1 0-1-16,2-1 1 0,0 1 0 0,1-2 41 15,0 2 45-15,-1 0 39 0,-2 0-13 16,0-2 3-16,-1 2-7 0,0-1 6 16,-6 0 0-16,-1 0-29 0,-1-1-32 15,-5 2-16-15,-3-3 4 0,0 2-17 16,-2 3-22-16,-2 0 13 0,0 1 0 15,-1 1-16-15,-4 1-1 0,1 0 0 16,-2 5-1-16,-4 2 1 0,1 2-1 16,-6 4 0-16,1 1 2 0,-2 4-12 15,0 3 12-15,0 1 0 0,4 1 0 16,2 2-1-16,8 2-25 0,8-3-5 0,9 0 8 16,6-3 22-16,15-1 1 0,9-2 32 15,11 0 32-15,16-1-26 0,17 2-16 16,12 0 13-16,-1-1-17 0,-17-5-18 15,-18-2-19-15,-17-4-7 0,-8 3 14 16,0 0-26-16,-3 2 0 0,-2 2 12 16,-6 1 4-16,-8-1-16 0,-2 1 22 15,-12 2 16-15,-8 0 17 0,-9 0 8 0,-5 0-2 16,-7-1 12-16,-6-1-10 0,-2-3 3 16,-1-2 4-16,1-3 12 0,2-4 13 15,2-3 10-15,5-1 27 0,1-8 76 16,6-3-35-16,2-2-35 0,5-3-22 15,6 2-10-15,3-5 9 0,6 4 4 16,4 0-20-16,3 1-45 0,1 1-15 16,2 0-1-16,2 6-16 0,-1 2-2 15,1 3-22-15,0 3-19 0,0 0-77 0,0 5-51 16,2 4 93-16,4 2 53 0,2 2-138 16,4 3-102-16,10 8-149 0,-3-6-326 15,1-5-905-15</inkml:trace>
  <inkml:trace contextRef="#ctx0" brushRef="#br0" timeOffset="-138040.22">8937 14783 2794 0,'0'0'426'0,"0"0"-95"15,0 0-138-15,0 0-10 0,0 0 3 16,0 0-66-16,0 0-120 0,0 0-78 0,0 0 16 16,0 0 62-16,0 0 44 0,20 11-7 15,-12 4-6-15,1 1-6 0,0 0-6 16,2-3-16-16,1 0 16 0,-2-5-1 16,1 0 1-16,-2-4 6 0,1-1 9 15,-2-3 12-15,0 0 13 0,2-7-3 16,-1-1-10-16,3-8-45 0,-4 0 1 15,2-2 1-15,-3-3-1 0,0 0 14 0,0-2-16 16,-3 2 3-16,-1 2 15 0,0 4-18 16,-1 5 0-16,1 4 3 0,-2 3-3 15,-1 3-43-15,0 0-83 0,0 5-61 16,0 4 91-16,-3 5 96 0,1 4 78 16,2 1-13-16,0 5-15 0,0-2 2 15,7 0-21-15,0-2-12 0,4 0 6 16,1 2-22-16,5-2 12 0,1-2-14 15,0-1-1-15,1-3-139 0,-2-5-163 0,-2-5-124 16,4-4-157-16,-3-5-498 0,-3-5-534 0</inkml:trace>
  <inkml:trace contextRef="#ctx0" brushRef="#br0" timeOffset="-135956.66">9428 14664 2068 0,'0'0'417'0,"0"0"-113"15,0 0-57-15,0 0 9 0,0 0-34 16,0 0-76-16,0 0-127 0,0 0-19 16,0 0-98-16,0 0 98 0,0 0 63 15,10 9-12-15,-8 0-7 0,-1-2-16 16,-1-1-26-16,0-1 24 0,0-1-1 0,0-3 25 16,0 2 26-16,0-3 44 0,0 0 95 15,0 0-7-15,0 0-20 0,0 0-53 16,0 0-52-16,0 0-49 0,1 0-34 15,-1 0 0-15,0 0-40 0,0 0-15 16,0 0-10-16,0 0 10 0,0 1 18 16,0 1 35-16,0-2 2 0,0 1 2 15,0-1 13-15,0 0 22 0,0 0 18 0,0 0 13 16,0 0 12-16,0 0-10 0,0-3-27 16,0-1-16-16,0-1-14 0,1 0-13 15,1-1 0-15,0 3-31 0,0 0 4 16,2 2-1-16,-3 1-6 0,0 0-18 0,-1 0-18 15,2 0-10-15,-1 0-3 0,1 4 34 16,0 3 21-16,-2 4 9 0,0 2 19 16,0 3 3-16,0 1 10 0,0 3-12 15,-4-1-1-15,1 1 0 0,1 0-3 16,2-1 1-16,0-1-1 0,2-3 3 16,5-3 21-16,-1-1-8 0,3-6 8 15,-3-1 10-15,1-1 9 0,0-3-3 16,-2 0 9-16,-2-3 6 0,0-2-6 15,-1-3-18-15,1-2-16 0,-3-2-9 0,0-2 0 16,-4-2-2-16,0 0-1 0,0-1 0 16,1-1 1-16,1 1 14 0,1 3-15 15,1-2 0-15,1 3-12 0,4-2 9 16,3 4 2-16,6 0-23 0,1 0 2 16,4-2-2-16,0 3 11 0,3 1-5 15,-2-1 8-15,-2 2 10 0,-5 2 2 0,-1-1 1 16,-7 2 0-16,0 2 12 0,-4 1 1 15,0 1-15-15,-1 1-1 0,0 0-22 16,0 0-18-16,0 0-21 0,0 0-4 16,0 0 19-16,0 0 12 0,0 0 17 15,0 0 17-15,0 0 27 0,0 0 13 16,0 0 16-16,0 0 8 0,0-4 10 16,-2 2-38-16,-2-3-36 0,1 2-12 15,-1 0-1-15,-3-2-2 0,1 3 0 16,0-2-4-16,-4 0 1 0,3 1-4 15,-1 2-2-15,-3 1-1 0,4 0-6 0,-3 3-12 16,3 2 3-16,-4 6-3 0,3 2 12 16,1 2 3-16,-3 4 7 0,5 2 21 15,1 2 0-15,2 1 10 0,1 2-7 16,1 1 27-16,0-3-30 0,2 0-3 0,4-4 3 16,3-1 15-16,3-4-2 15,4 0 5-15,2-4 13 0,3-4 9 0,3-1 3 16,0-6-3-16,3-2-40 0,3-3-3 15,-2-7-55-15,2-1 5 0,-2-3 1 16,0-2-10-16,1-6 13 0,-3 1 2 16,1-3 0-16,0 0 7 0,-4 1 9 15,0 3 13-15,-1 2 17 0,-3 2 0 16,0 5 0-16,-2 2-2 0,-2 2-22 16,-1 3-18-16,-2 4 41 0,-3-1-2 15,0 3-11-15,-4 0-19 0,-2 0-29 16,0 3 6-16,-1 4 16 0,2 3 19 15,-3 1 19-15,0 0 0 0,-1 3 3 0,0-1 25 16,0 0-22-16,1 0-3 0,1-3 13 16,0-1-10-16,2-2 9 0,-1-1 13 15,1-2 17-15,0-4 17 0,-1 0 38 16,1 0 9-16,-1-5-35 0,0-2-40 16,3-3-15-16,-4-1-15 0,-2-1-1 0,0 0-1 15,0-2-12-15,0 0 13 0,-4 2-13 16,-1 1 13-16,1-1 17 0,0 0-17 15,-1 0-15-15,-3 3 15 0,2 0-16 16,-2 3-12-16,-1 0-3 0,0 6-12 16,-4 0-13-16,-2 0 15 0,-2 2 23 15,-1 8 18-15,-2-1 12 0,-3 4-10 16,1 3 14-16,3 0 3 0,2 3 18 16,2 1-18-16,1 1-1 0,7 2 23 0,3 0-7 15,4 3-16-15,2-2-5 16,9 1-1-16,7-1 7 0,6-3 18 0,8 0-6 15,5 0-4-15,2-7 1 0,3-2-26 16,-1-1 14-16,-3-5-16 0,-4-3-3 0,0-3-31 16,-4 0-10-16,0-5 14 0,-2-6 4 15,2-1 26-15,-2-5 0 0,3-1-27 16,-2-2-23-16,2-3-5 0,-2 2 14 16,-3-1 26-16,1 1 15 0,-4 3-13 15,-5 2 13-15,-2-1 19 0,-4 3 3 16,-1 0-10-16,-5 0 13 0,-3 2-3 15,-2-1 9-15,-1 2-29 0,-2 2-2 16,-5-3-47-16,-6 3 10 0,-3 1 15 16,-4 0 7-16,-1 2 15 0,1 2 46 15,-1 3 25-15,1 1-21 0,4 7-31 0,3 5-7 16,0 4 22-16,4 0-6 0,0 6 0 16,5 0 9-16,0 1-13 0,4 2 4 15,0-1-6-15,3 1-20 0,3 1 10 16,6-3-1-16,-1 0-11 0,6-2-12 15,1-2-6-15,3-4-53 0,2-1-25 16,-1-8-28-16,3-1-6 0,-2-5 20 0,0 0 22 16,-3-8 10-16,1-2 52 0,0-5 26 15,-1-3-1-15,3-1 2 0,1-5 13 16,4 2-14-16,-1-3 0 0,1 1 6 16,2 2 8-16,-2 1-14 0,2 2-19 15,-1 4-15-15,2 4 34 0,-1 1 15 16,-4 4 20-16,0 1-1 0,-3 0-12 0,-3 5-22 15,-2 0-22-15,-2 7-6 16,0 0-6-16,0 2-4 0,-4 2 0 0,-2 0-3 16,-6 4-3-16,-4-1 19 0,-1 1-4 15,-9-1 29-15,-5 0 2 0,-4-1-2 16,-1-2-30-16,-3-2-20 0,0 1 24 16,1-3 24-16,2-3 2 0,1 0 2 15,2-2 17-15,1-2 0 0,4 0 26 0,-2-6 18 16,1 0 12-16,1-4-3 15,-1-3-25-15,-1 0 4 0,3-2-10 0,1 0 22 16,3 1 12-16,1 0-22 0,1 4-3 16,4 1 8-16,0 3-17 0,1 4 5 15,0 1-33-15,0 1-13 0,0 1-118 16,0 4-53-16,5 4 90 0,-1 1 68 0,3 5 13 16,0 0 12-16,3 3 0 0,-1-1 1 15,5 0 5-15,0 0 1 0,3 1 12 16,0-3 0-16,1 1-3 0,2-4-6 15,-1-4 3-15,1-2 15 0,-2-3 7 16,-1-3-13-16,0-3 0 0,-1-6-3 16,-2-2 0-16,1-4-3 0,0-3-3 15,-2-4-4-15,2-2-8 0,-1-1-10 16,2-2 15-16,0-3 8 0,3 1-26 0,1 2-22 16,2 0-2-16,3 6 20 0,-2 4-26 15,1 5-4-15,1 8-31 0,6 4 0 16,0 6 9-16,3 6 28 0,-4 5-13 15,-3 5-2-15,-5 4 15 0,-8-1-7 16,-5 4-5-16,-7 1 39 0,-3-2-12 16,-9-1 12-16,-3-3 2 0,-4-3 39 0,-2-4 113 15,-2-5-39-15,0-3-21 0,-2-2 3 16,0-4-4-16,-1-3 10 0,1 0-16 16,1-5-22-16,1-1-40 0,3-1-21 15,1-1-3-15,-1 1-37 0,-2-4-344 16,3 0-554-16,3 0-1493 0</inkml:trace>
  <inkml:trace contextRef="#ctx0" brushRef="#br0" timeOffset="-135171.18">8295 15458 1244 0,'0'0'241'0,"0"0"-52"0,0 0-76 15,0 0 76-15,0 0 145 0,0 0-14 16,0 0-79-16,0 0-71 0,0 0-64 16,0 0-26-16,0-17-32 0,13 16 15 15,6-1 26-15,5-2 20 0,8 2 4 16,5-3 4-16,7 2-3 0,17-1 2 0,21 0 1 16,25-1-2-16,19-1 0 15,10 1 3-15,6-2-19 0,4 0-4 0,16 1-36 16,14 0-10-16,9-2-9 0,6 1-12 15,2-5-15-15,-5-3-12 0,-4-1-1 16,-12 0 3-16,-19 0 0 0,-20 2 13 16,-21 3-16-16,-19 0-2 0,-16 4 2 15,-14 2 3-15,-19 1 10 0,-14 0-10 16,-10 2 0-16,-7 1 9 0,0-1-9 16,-4 1-3-16,-2 0-1 0,-3 0-1 15,-4 0-25-15,0 1 5 0,-5 0 4 16,-2 0 5-16,-9 0-2 0,2 0-3 0,-4 1 18 15,1-1-4-15,0 0-26 0,4 0-214 16,-2 0-245-16,3-4-728 0,4-2-1497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56:54.88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1344 6670 1979 0,'0'0'379'0,"0"0"-72"16,-58-34 60-16,42 24-35 0,0 2-72 15,6-1-70-15,1 4-21 0,2 0-74 16,3 3 5-16,1 0-31 0,0 2-69 16,1 0-56-16,2 0-47 0,0 0-96 0,1 6-34 15,9 4 103-15,4 8 130 0,2 6 32 16,5 4 66-16,3 4-38 0,-1 2-25 15,-2 2 28-15,-1-2-41 0,-1 1 9 16,-6-4-29-16,2-2 61 0,-5-5-25 16,-2-3-16-16,-2-5 3 0,1-7 0 15,-4-3 10-15,-1-4 25 0,-1-2 61 16,0-1 99-16,0-6 46 0,0-8 0 16,2-6-202-16,0-6-64 0,2-8 2 15,-4-3 1-15,-1-1-3 0,0-3-2 0,-3 0-10 16,-3-2 9-16,0 3-43 0,0 2-9 15,-2 6 0-15,4 8-31 0,0 6-46 16,2 6-25-16,2 7-91 0,0 6-364 16,7 4-1037-16,4 4 331 0</inkml:trace>
  <inkml:trace contextRef="#ctx0" brushRef="#br0" timeOffset="360.71">1663 6422 1512 0,'0'0'520'0,"0"0"-332"16,8-52 74-16,-3 32-113 0,3 3-66 15,5 3-81-15,0 2 52 0,0 4-30 16,1 4-24-16,3 2-48 0,-2 2-23 0,-1 6 42 16,-1 4 16-16,-4 2-26 15,0 5 39-15,-6 3 84 0,-3 4-13 0,0 2-33 16,-7 1-5-16,-3 0 2 0,3-3-16 15,-2-2 1-15,2-4-18 0,1-3 32 0,1-5-33 16,4-2 1-16,1-2 37 0,0-1-20 16,6 0 7-16,5-2 47 0,6 3 33 15,5-2-7-15,4-2-42 0,5 1-6 16,-1-1-35-16,2 0-16 0,-3 3-1 16,-1 0-37-16,-4 4 19 0,-5 1-19 15,-3 0-4-15,-6 2 4 0,-5 1 22 16,-5 0 9-16,-4 5 7 0,-13 1 51 15,-9 5-6-15,-12 4-34 0,-14 8-11 16,-21 9-45-16,-11 6-224 0,-5-3-204 16,21-13-571-16</inkml:trace>
  <inkml:trace contextRef="#ctx0" brushRef="#br0" timeOffset="2459.36">5086 8303 1679 0,'0'0'234'0,"0"0"19"16,0 0-65-16,0 0 9 0,0 0-36 15,0 0-25-15,0 0 11 0,0 0 10 16,-12-46-26-16,9 43-35 0,1 0-23 16,-2 1-22-16,-3 2 3 0,-1 0-35 0,-6 2-19 15,-6 8-14-15,-5 5 14 0,-6 8 3 16,-7 7 16-16,-11 15 3 0,-11 14 23 16,-8 16 11-16,2 8-21 0,9-2 0 15,16-8-4-15,15-10-12 0,11-5 3 16,9-9-22-16,6-10-2 0,7-11-17 15,3-8-3-15,7-4 22 0,9 2 2 16,4 0 64-16,10 1-18 0,1-2-20 0,2-3 0 16,-1-4-12-16,-4 0-14 0,-4-1-2 15,-7-2 0-15,-6-2-2 0,-6 0 0 16,-5 0-11-16,-4-3 0 0,-3-1 13 16,-2 1 2-16,-1-2 38 0,0 0 15 15,0 0-5-15,0 0-7 0,0 0-18 16,-1 0-23-16,-1 0-2 0,1 0-43 15,1 0-228-15,0-2-121 0,-1-3-176 0,1 0-686 16</inkml:trace>
  <inkml:trace contextRef="#ctx0" brushRef="#br0" timeOffset="2744.47">4663 9288 1967 0,'0'0'577'0,"0"0"-153"15,0 0-273-15,0 0-119 0,0 0 3 16,0 0 52-16,0 0-5 0,0 0 11 16,59-5 5-16,-36 8 0 0,6 4-6 15,3 1-26-15,1 1 6 0,-1-1-9 0,2 0-19 16,-5 0-19-16,-2-3-12 0,-4 0 2 16,-4 0-11-16,-6-3 22 0,-1 0-4 15,-4-2 3-15,-1 0 3 0,-3 0 12 16,0-4 13-16,0-4-3 0,-1-1-13 15,-1-4-15-15,0 1-11 0,-2-5-11 16,0 0-21-16,-6-4-113 0,0 1-139 16,-8-17-106-16,4 6-356 0,-4 2-1112 0</inkml:trace>
  <inkml:trace contextRef="#ctx0" brushRef="#br0" timeOffset="3059.75">4465 8465 2666 0,'0'0'351'0,"0"0"-188"0,0 0-70 0,0 0 5 16,0 0 23-16,0 0-38 0,0 0-83 16,0 0-48-16,0 0-19 0,0-50 23 15,25 42 42-15,7-2 1 0,4 3-12 16,2-1 10-16,-1 4-10 0,-2-4 13 15,-2 2 16-15,-6-3 16 0,-3-1 6 16,-5 0 0-16,0-3 16 0,-4 2-10 16,-1 1-12-16,-6 0 6 0,-1 5-19 15,-1 0 12-15,-2 3-5 0,-3 2-26 0,1 0-16 16,0 6-88-16,3 7 104 0,3 9 38 16,-2 21 78-16,2 22-58 0,-8 21-58 15,0-9-313-15,-9-17-960 0</inkml:trace>
  <inkml:trace contextRef="#ctx0" brushRef="#br0" timeOffset="6359.46">4441 12513 739 0,'0'0'98'0,"0"0"-26"15,0 0-24-15,0 0 18 0,0 0-14 16,0 0 39-16,0 0 65 0,-58-4 10 16,52 4-13-16,0 0-20 0,0-2 4 15,3 2-14-15,1 0-6 0,0 0-4 16,1 0-9-16,1-1-17 0,-2 1-6 16,2-1 6-16,0 1 3 0,0 0-12 0,0 0-4 15,0 0-13-15,0 0-13 0,-1 0-19 16,1 0-13-16,0 0-16 0,0 0-15 15,-1 0-17-15,1 0-23 0,0 0-16 16,0 0 7-16,0 0 19 0,0 0 22 16,0 0 23-16,0 0 13 0,0 0 13 0,0 0 13 15,4 0 19-15,0 0-20 0,4 0 7 16,3 0 7-16,4 0-20 0,2 0 0 16,3-1 6-16,4-2-6 0,2-1-13 15,2-2 1-15,5 2-20 0,0-1 15 16,1-1-11-16,1 2-1 0,1-3 10 15,0 2-12-15,-1 0 11 0,0 1-12 16,0-1 0-16,-2 2 4 0,2-2 12 16,0 0 0-16,2 1-13 0,3-2 19 0,0-1-19 15,4 1 1-15,0-3-2 0,1 1-2 16,4 0 1-16,0-1-1 0,-1 4-1 16,4-2-2-16,-3 1 3 0,0 2 19 15,-1-2-16-15,-2 3 0 0,0-1-1 16,-5 2 1-16,0 0 26 0,-6 0-26 15,1-1 10-15,0 0 3 0,0-1-13 0,-2-1 10 16,4 2-10-16,0-1-2 0,1 3-1 16,1-1-1-16,0 0 1 0,1 2 0 15,1 0 0-15,-1 0 1 0,0 0 24 16,0 2 7-16,-1 2-3 0,0 1-7 16,1-2 0-16,-3 1 26 0,0-1-7 15,0-3-16-15,-3 0-6 0,2 0 16 16,-1 0-10-16,-1 0-6 0,-2 0-15 0,2-2-3 15,-1 2 1-15,1 0 1 0,1 0 0 16,2 0 0-16,2 3 13 0,2-1 6 16,1 2-3-16,2-1-3 0,1-1-14 15,-1 0 0-15,-1 2 0 0,-1-3 0 16,0 2 0-16,-3 0 11 0,-2-2-13 16,0 0-1-16,-4 1 1 0,-2-1 0 15,-1 0 1-15,-2-1 1 0,0 1 0 16,-2-1 0-16,1 0 1 0,1 0 10 15,-1 0-11-15,5-1 0 0,-1 0-2 0,3 0 0 16,2-1-3-16,1 1 3 0,2-3 0 16,0 3 1-16,-1-2-1 0,-2-1-1 15,1 0-1-15,-2 2 2 0,-3-1 1 0,-2 0 0 16,1 1 0-16,-4-2 0 0,1 1-1 16,-2 0-1-16,-1 0 0 0,3 1 0 15,-3 0 0-15,1 0 0 0,3 2 0 16,-1 0-3-16,3 0 1 0,-2 0-12 15,4 0 12-15,1 0 3 0,-2 0 3 16,3 0-1-16,-2 0 13 0,-1 0-13 16,0 0 1-16,-2 0-1 0,1 0 0 15,0 0 1-15,-3 0-2 0,-2 0-1 16,1 0 1-16,-2 2-1 0,-2 0 0 16,-1 0 1-16,0 0-1 0,1 0 2 15,-1 0 11-15,-1-2-1 0,3 3 1 0,0-2-1 16,3-1 1-16,-1 0-11 0,0 1 11 15,1-1-10-15,-2 0 12 0,-3 0-11 16,2 0 8-16,1 0-9 0,-2 0 10 0,0 2-11 16,-2-1 1-16,2 1 0 0,-1 0-1 15,2 0 11-15,-2-1-11 0,0 1 1 16,0-2 13-16,1 2 7 0,1-2-5 16,1 2-2-16,1-1-13 0,1 1-1 15,2 0-2-15,-1 1-2 0,1 0-1 16,-1 1-13-16,1-1 13 0,-2 1 0 15,0-1 1-15,1 0-10 0,-3 0 8 16,0-1 2-16,2 1 0 0,-3-2 2 16,0 1 2-16,3 1-2 0,-1-3 2 15,-1 3 0-15,2 0-2 0,-1-1-1 0,0 1-1 16,2-2-1-16,-2 3 0 0,6-1 3 16,-2 0 0-16,4 0 3 0,0-1-2 15,-2 0-1-15,2 4-1 0,-2-2-3 16,-3 1 3-16,-1-1-1 0,0 0 0 15,-2 0 2-15,4 1-1 0,-1-1 1 0,5 1 0 16,1 0 2-16,3-2-1 0,1 2 0 16,-3-1-1-16,3 0-1 0,0 0 0 15,-1 1 1-15,-1-1-1 0,1-1 1 16,0 1 1-16,-1-1 0 0,1-1 0 16,1 1 1-16,-1-2 2 0,0 2-2 15,0-1-1-15,0 1 1 0,0-2 1 16,1-1-2-16,1 1 0 0,2-1-1 15,3 0-4-15,0 0-103 0,2 0 60 16,4 0 6-16,-1 0 13 0,10 0 24 0,13 1-8 16,9 1 10-16,7 1 2 0,-7-2-1 15,-6 3 0-15,-7 0 1 0,-3-1 0 16,-2-1-1-16,-2 0 1 0,-4 0 0 16,-10 0-1-16,-13 3 0 0,-10-4 1 15,-6-1 0-15,-1 3 2 0,-1-3 13 16,-4 0 26-16,-4 0 75 0,-6 0-2 15,-3 0 2-15,-1 0-4 0,0 0-47 0,-4-3-65 16,-11-1-43-16,-29-9-56 0,0 4-482 16,-7-8-1072-16</inkml:trace>
  <inkml:trace contextRef="#ctx0" brushRef="#br0" timeOffset="11491.38">15176 7407 1782 0,'0'0'185'0,"0"0"-149"16,0 0-7-16,0 0 16 0,0 0-9 16,0 0 45-16,0 0 71 0,0 0 33 15,0 0-30-15,-47-46-27 0,45 43 20 16,0-1-23-16,1 3-16 0,0-2-10 0,1 0-13 16,0 2-23-16,-2 0-24 15,2 1-30-15,0 0-9 0,0 0-44 0,0 0-20 16,0 0 19-16,0 0-6 0,0 0 7 15,3 0 9-15,2 0 35 0,5 0 34 16,4 3 10-16,5-1 7 0,3 1-19 16,3-2-3-16,5 2-10 0,2 0-3 0,5-1-3 15,2 0-10-15,4-1 0 0,5-1 0 16,11 0 10-16,18 0 6 0,22-3-16 16,8-1 19-16,2 3-9 0,-6-3-11 15,-6 2 1-15,3 1 13 0,4 0-13 16,1 1-2-16,2 0-1 0,3 0 1 15,4 0 3-15,5 0-1 0,1 3 9 16,2-2-10-16,0 3 0 0,-1-3 1 16,0 3 9-16,1-3-11 0,1-1 3 15,4-1 21-15,-1-4-3 0,0 1 10 16,4 1-1-16,-2 1-2 0,1 1 2 0,2 1-2 16,-2 0-11-16,4 0-15 0,-2 0 0 15,4 0 0-15,-1 0-3 0,0 0 1 16,1 0 27-16,-2 1-6 0,3 0 29 15,5 1 33-15,2 1-46 0,3 1-21 16,1 4-14-16,9 0 0 0,0 1 19 0,-1 3-22 16,1-1 0-16,-8 1-19 0,-3-2 16 15,-6 1 0-15,-6-4-14 0,-13 0 16 16,-14-2 1-16,-16-2 0 0,-14 0 2 16,-22-3 27-16,-15 0-4 0,-17 0 6 15,-7 0 13-15,-2-3-10 0,0 0 4 16,-5 1 36-16,-4-2 7 0,1-2-25 15,-3 2-56-15,1-1-16 0,2 0-30 16,1 0-50-16,4 3-51 0,8 2-258 0,-2 2-555 16,-3-1-576-16</inkml:trace>
  <inkml:trace contextRef="#ctx0" brushRef="#br0" timeOffset="14575.54">15200 9397 258 0,'0'0'205'15,"0"0"-115"-15,0 0-90 0,0 0-36 0,0 0-19 16,0 0 16-16,0 0 19 0,0 0 20 15,0 0 2-15,-11-3 28 0,9 3 87 16,-1 0 46-16,-1 0-3 0,2 0 9 16,-1-2-3-16,1 2 7 0,1-2-20 15,0 2-42-15,0-1-30 0,0 0-26 16,1 0-19-16,-1 0-17 0,1 0-15 16,0 1-4-16,0 0-20 0,-1 0-12 15,1 0-7-15,0 0 0 0,0 0 16 16,0-2 23-16,0 2 14 0,0 0 25 15,0 0 26-15,0 0 6 0,0 0-9 0,0 0-23 16,0 0-16-16,0 0-20 0,1 0 13 16,1 0 0-16,2 0 14 0,0 2-11 15,4-1 7-15,0 1 16 0,2 0-9 16,0 0-7-16,5 0 6 0,-1-2 7 16,4 0-7-16,3 0 10 0,4 0 0 0,1 0 7 15,1 0-14-15,5-2-12 0,0-1-10 16,2-1 3-16,2 1 0 0,1-1-3 15,-2 1-11-15,2 0 16 0,1-1-16 16,3 3-2-16,-1-3 0 0,0 2 2 16,4-1 1-16,1 1-1 0,4-1 11 15,0 1-10-15,5 0-2 0,8 0 12 16,10 0 8-16,8 0-21 0,1 0-13 16,-8 2 12-16,-10-1-1 0,-15 1-2 15,-8 0 2-15,-7 0 2 0,0 0 3 0,7 0 17 16,6-1-7-16,15 0-10 0,9-1-2 15,-7 2 15-15,-5 0-14 0,1 0 0 16,0 0-2-16,17 0 0 0,4 2 0 16,-10 1-1-16,-14-1-2 0,-16 0 1 0,-6 0 2 15,8-2 0-15,12 1 3 0,19-1 23 16,5 0-10-16,-5 0-15 0,-6 0 2 16,-7-1-2-16,2-1 2 0,3 1 22 15,1 0-5-15,6 1 2 0,0 0-6 16,6 0 4-16,0 2-4 0,3 2-13 15,1-2 13-15,-2 1-16 0,-2 0 0 16,-5 0 0-16,0 0 0 0,-6-1 0 16,0 1 16-16,-1-2-15 0,-1 0 12 15,0 0 0-15,3-1 19 0,3 0 13 16,-2 0 0-16,4 1-20 0,-6 0-21 16,0 1 15-16,0 0-16 0,-3 3-1 0,-1 2-2 15,0-2 0-15,-2 4-3 0,-4-1-10 16,-9-3 10-16,-8 1 0 0,-9-2-1 15,-4-1 4-15,6 1 0 0,-1 1 3 16,5-1 0-16,-5-1 26 0,-4-1-7 16,-6 0 13-16,-1-1 35 0,-2-1 10 0,-3 0 0 15,0 0-13-15,-3 0-16 0,2 0-36 16,-2-1-15-16,-2 1-12 0,1 0-4 16,-3 0-3-16,-1 0 3 0,-3 0 0 15,-3 0 14-15,-1 0-14 0,-1 0 0 16,-7 0 0-16,-11 0-44 0,-45-11-324 15,1 1-722-15</inkml:trace>
  <inkml:trace contextRef="#ctx0" brushRef="#br0" timeOffset="26610.6">15292 16327 42 0,'0'0'486'0,"0"0"-362"0,0 0-111 16,0 0-10-16,0 0 53 0,0 0 51 15,0 0 109-15,0 0 44 0,0 0-39 16,-53-15-68-16,53 15-45 0,0 0-34 16,0 0-35-16,0 0-13 0,0 0 10 15,0 0 13-15,0 0-14 0,0 0-19 16,0 0-13-16,0 0-3 0,0 0-4 16,0 0-9-16,-1 0 13 0,0 0 11 15,-2 0 57-15,1 0 17 0,-2 0-1 16,-3 0-7-16,3 0-9 0,1 0-6 0,0 0-20 15,1 0 0-15,1 0 6 0,0 0 7 16,1 0-7-16,0 0-12 0,0 0-33 16,0 0-3-16,0 0-2 0,0 0-1 15,0 0-1-15,0 0 2 0,0 0 2 16,0 0 22-16,2 0 26 0,0 0 19 16,1-1-12-16,2 1-10 0,3-1-13 0,-2 1-10 15,0-1-2-15,3 1-1 0,-2 0 0 16,1 0 0-16,1 0 4 0,0 0 2 15,3 0-6-15,-2 0-6 0,4 0-11 16,1 0 0-16,1 1 11 0,0 0-12 16,3 0 2-16,0-1 0 0,1 0-1 15,1 0 1-15,-2 0 13 0,2 3-14 16,0-3 1-16,0 0 13 0,4 0-15 16,0 0 0-16,3 0 0 0,5 0-1 15,6 0 1-15,6-3 0 0,13 3-1 0,10 0 1 16,-5 0-1-16,-6 0 0 0,-13 0 2 15,-7 0 0-15,2 0 10 0,2 3-9 16,-2-3 0-16,-8 0 13 0,-1 1-4 16,-6-1-9-16,-1 0 9 0,-2 0-9 15,-1 0 10-15,2 0-12 0,1 0-1 16,5 0 2-16,2 0 0 0,7 0 2 0,4-1-1 16,5 1 0-16,5-3 0 0,-2 2-2 15,2-1-1-15,-2-1 2 0,-4 1-2 16,-2 0 2-16,-5 2 11 0,-3-2-10 15,-1 0 12-15,-5-1-14 0,1 2 1 16,-2-2 1-16,0 1 0 0,1 0-1 16,-1 1-1-16,3 1-1 0,0-3 0 15,4 1 0-15,2 1 0 0,2-2 0 16,3 2-1-16,1-1 0 0,2 2 1 16,-1-1 0-16,4 0 0 0,-4 1 1 15,0-1 0-15,-3 0 1 0,-1 1-2 0,-1-1 1 16,0 1 0-16,-1 0 1 0,0 0 0 15,0 0-2-15,0 0 0 0,2 0 0 16,0-3 0-16,1 3 1 0,1 0-1 16,3 0 0-16,-1-1 3 0,2 0-3 0,-1 1 1 15,3 0-1-15,-3 0 1 0,1 0-1 16,-2 2 1-16,1-2 0 0,0 0-1 16,-3 0 0-16,-1 0 1 0,-1 0 2 15,-1 0-2-15,-1-3 1 0,-1-1 0 16,-2 1 0-16,0-1 0 0,-3-1-1 15,1 1-1-15,-1 2 0 0,0 1-3 16,5-2 0-16,-1 3 3 0,0 0-19 16,2 0 19-16,2 0 0 0,-1 0 0 15,-1 0 0-15,0 3 0 0,-1-2 2 0,-3 1-1 16,1 0 2-16,-1-2 0 0,-2 0-1 16,1 0 1-16,1 0-2 0,0-1 12 15,3-2-13-15,1 2-1 0,3-2 0 16,2 1-3-16,0 0 1 0,4 1 2 0,-2 0 1 15,0 0-1-15,1-1 0 0,4 1 1 16,-3-1 0-16,3 2 2 0,-3-2-1 16,0-1 1-16,-2 3-1 0,1-3 15 15,-3 1-12-15,1-1 11 0,-1 2 5 16,1-2-8-16,3 3 7 0,3 0-16 16,9 0 13-16,-4 0-16 0,-2 0 25 15,11 0-23-15,-1 0 10 0,14-2-10 16,1 1 1-16,-6 1 1 0,-8 0-1 0,-6 1-1 15,-3 1 0-15,2 1 1 0,-11 0 10 16,-6 0-12-16,-7-1-1 0,-5-1 0 16,7 2 3-16,5-3-1 0,1 2 12 15,0-2-14-15,-3 0 0 0,-3 0 13 16,-4 2-10-16,1-1-1 0,-4 1 11 16,1-2-13-16,-5 1 1 0,-1 0-1 15,-4 1 3-15,-2-1-1 0,-5 0 0 0,0-1 0 16,-6 0 1-16,-2 0 19 0,-3 0-22 15,-1 0-1-15,-7 0-49 0,-32-2-124 16,1-2-353-16,-4-6-1353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58:41.50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20758 12150 783 0,'0'0'651'0,"0"0"-531"0,0 0 222 16,0 0-167-16,0 0-78 0,0 0-45 0,0 0-10 16,0 0 26-16,0 0 42 0,0 0 52 15,-30 1-11-15,30-1-22 0,0 0 6 16,0 0-10-16,0 0-30 0,0 0-31 16,0 0-32-16,1 0-32 0,-1 0-17 0,0 0-15 15,1 1-9-15,0 0 2 0,1 0 39 16,0 0 10-16,0 2 35 0,0-1-4 15,0 0-6-15,0 0-12 0,1-1-8 16,1 0-11-16,0 0 21 0,0 0-6 16,0 1 0-16,0-2 10 0,3 1-10 15,1 0 6-15,0-1 1 0,4 0-1 16,2 0 13-16,0 0 16 0,3 0-13 16,0 0-9-16,2 0-10 0,0 0-7 0,0 0-12 15,1 0 13-15,0 0-14 16,1 0-1-16,0 1 0 0,0 1-1 0,-2 0 0 15,1 0 1-15,-2-1 2 0,-2 1-1 16,0-1 13-16,1 0-13 0,-1-1 11 16,-1 0 0-16,-1 0-10 0,2 0 16 15,0 0 0-15,0 0 0 0,0 0-7 0,2 0-10 16,2 0 1-16,1 0 10 16,0 0-13-16,2 0 0 0,2 0-1 0,-1 0 0 15,-1 0 0-15,3 0 1 0,1 0 0 16,-1 0 0-16,-1 0 1 0,0 0 1 15,2 1 0-15,-3 1 0 0,1-2 17 16,-1 0-7-16,2 0-9 0,-2 2 10 16,-1-2-11-16,2 0-2 0,1 2 0 15,1 2-1-15,-1-2-1 0,1 2-1 16,1-1-10-16,-1 1 13 0,5-1 2 16,-2 1-1-16,3-1 12 0,0 0-10 0,3 1 0 15,1-2 10-15,0 0-11 0,2-1 1 16,-2 1 0-16,1-1-1 0,-1 1 11 15,2 0-13-15,-2 0 2 0,-1-1-1 16,-2 0-1-16,0 1 0 0,0-1-1 16,-3 1 1-16,2-1 0 0,-2-1 1 0,2 3 2 15,1-3 10-15,-1 0-12 0,3 1 1 16,0 0 0-16,1-1-1 0,3 0 0 16,-1 0-1-16,-2 0 0 0,2 0 0 15,0 0 2-15,-1 0 0 0,-2 0 2 16,-1 2-2-16,-2-2-1 0,2 2 0 15,-4 0 1-15,2-1-2 0,-5-1 0 0,3 1 3 16,-3-1 9-16,-1 1-10 0,0-1-2 16,-2 0 1-16,2 0 1 0,-1 0 11 15,1 0-13-15,3 0 0 0,0 0 0 16,2 0 0-16,-1 0-1 0,2 0-1 16,-2 0-1-16,2 0 1 0,-3 0-1 15,1 1 2-15,-3-1 1 0,2 0 2 16,-3 0 14-16,2 0-15 0,-3 0 12 0,-2-2-11 15,2 0-1-15,0 0 0 0,-1 0 0 16,0 2 0-16,-1-2-1 16,2 2 0-16,0-1 0 0,0 0 0 0,2-2 1 15,2 3-1-15,-2 0 1 0,2-1 1 16,0 0 10-16,1-1-12 0,-1 0 0 16,2 0 2-16,-1 0-1 0,1 0 0 0,1 0-1 15,-2 1 1-15,3-1-1 0,-3 1 0 16,4 0 0-16,-2 1 1 0,-1 0 1 15,2-1 1-15,0 1 0 0,-2-1 13 16,2 1-4-16,-1-1 1 0,1 1-10 16,0 0 15-16,0 0-5 0,1 0-12 15,1 0 1-15,0 0 0 0,2 0 0 16,0 0-2-16,2 0 1 0,1 0-1 16,3 2 0-16,-2 0-1 0,0-1 0 0,1 2 1 15,-2-1 1-15,1 0 1 0,-3 0 11 16,1 0-10-16,-1 0 0 0,1 2-1 15,-1-4 1-15,0 3-1 0,2-1 0 16,-3-2-1-16,0 2 0 0,2-2 0 16,-1 1-1-16,1 1 0 0,-1 0 1 15,3-1-1-15,-2 1 2 0,0-2 11 16,2 2-10-16,-2-2-2 0,0 0-1 0,1 0 0 16,-1 0 1-16,-1 0-1 0,0 0 1 15,-2 0 0-15,0 0 0 0,-1 0 0 16,2 0-1-16,0 0 0 0,-2 0 3 15,1 0 10-15,-2 0-12 0,3 0 0 16,-2 0 2-16,-1 0 0 0,-3 0 13 16,2 0-15-16,-2 0 0 0,0 0-1 15,2 0 3-15,-2 0 0 0,5 0 0 16,0 0 8-16,1 0-11 0,1 0-2 16,2 2 2-16,-2-2 0 0,0 1 0 0,-4 0 0 15,3-1 13-15,-2 0 2 0,-1 0 1 16,-2 0-14-16,2 0 1 15,3 0 0-15,-1 0 9 0,1 0-9 0,-1 0 16 16,3 0-16-16,-1 0 10 0,0 2-11 16,-1 0-1-16,1-1 2 0,-1 2-1 15,-1-3-1-15,1 3 1 0,2-3-1 0,1 2-1 16,1 0 1-16,3-1 0 0,-1 0 27 16,2 1-13-16,1 0-12 0,-2-1-1 15,-2 0 14-15,0-1 15 0,-4 2-7 16,-2-2 1-16,-1 0 43 0,-2 0-31 15,-2 0-13-15,-3 0-21 0,0 0 10 16,-5 0-13-16,0 0 0 0,-2 0 0 16,-1 0 2-16,-2 0-2 0,0 0 0 0,-2 0 1 15,-1 0 2-15,-2 0 9 16,1 0-9-16,0 0-1 0,0 0 17 16,-3 0-17-16,3 0 1 0,-4 0-1 0,0 0 13 15,-2-2 4-15,-1 1-4 0,-3-1 10 16,-1 1 5-16,-1 0 4 0,2 0-4 15,-4 1-5-15,0 0-7 0,0 0-8 0,-1 0-10 16,0 0-24-16,0 0-13 0,-1 0-36 16,-18 0-312-16,-1-1-406 0,-3-5-1262 15</inkml:trace>
  <inkml:trace contextRef="#ctx0" brushRef="#br0" timeOffset="18947.41">5094 16607 1843 0,'0'0'256'0,"0"0"65"15,0 0-63-15,0 0-62 0,0 0-29 16,0 0-13-16,0 0 2 0,0 0-41 15,0 0-30-15,0 0-78 0,-22-31-4 0,13 38-3 16,-4 3 28-16,-2 4 13 0,-1 3 1 16,2 3 11-16,-2 3 1 0,1 2 12 15,5 2 6-15,-1 2-18 0,6 0-1 16,4-2-24-16,1-1 3 0,6-2 5 16,6-3 13-16,0-5-7 0,4-1-18 15,1-6 13-15,2-4 30 0,-2-5 3 16,2 0 25-16,-4-5-6 0,2-6-25 15,-3-3-1-15,-2-3-8 0,-5-2-10 16,-4-3-31-16,-3-4-1 0,0-1-14 0,-4 0-12 16,-6 1 9-16,0 2-12 0,-2 2 2 15,1 4-14-15,-3 3 5 0,1 6-15 16,1 0 0-16,-1 4-27 0,1 4-20 16,0 1-11-16,-2 1-8 0,2 5-9 15,0 5-139-15,4 4-120 0,2-1-167 0,15 8-139 16,4-5-482-16</inkml:trace>
  <inkml:trace contextRef="#ctx0" brushRef="#br0" timeOffset="19431.09">5413 16846 1829 0,'0'0'285'0,"0"0"-226"0,0 0-59 15,0 0 123-15,0 0 151 0,0 0 29 16,0 0-40-16,0 0-33 0,0 0-30 15,0 0-45-15,0-2-67 0,-4-2-53 0,-1-3-4 16,0-1-5-16,0-2-11 0,0-3-13 16,-3-3 1-16,4-5-2 0,1-2-1 15,1-3-29-15,0 0 1 0,1-2 28 16,0 4 1-16,0 3 31 0,-3 4 5 0,1 5 20 16,-1 3-4-16,1 4-27 0,-1 1-26 15,1 4 0-15,-2 0-83 0,2 2-48 16,-1 5 14-16,1 4 41 0,1 2 57 15,2 3 0-15,1 1 19 0,8 0 17 16,7-1 2-16,8-2 32 0,8 0 2 16,2-2-18-16,4-2-35 0,0-5-22 15,-2 0-57-15,-7-3-29 0,-2-2 10 16,-6 0 38-16,-8 0 45 0,-3-2 15 16,-5 1 25-16,-3 1 26 0,-1-1 13 15,-1 0-7-15,0 0-3 0,0 0 2 16,-3 0 7-16,-1-1 7 0,0 2-14 15,-1 0-2-15,1 0-23 0,0 0-31 0,0 0-30 16,1 5-17-16,-3 0 3 0,2 4 15 16,1 0 26-16,2 4-9 0,0-1 10 15,1 3 2-15,0 0 0 0,5 1 13 0,7 1-13 16,3 0-6-16,6-3-190 0,5-1-109 16,6-6-133-16,6-2-269 0,20-5-99 15,-8-3-529-15</inkml:trace>
  <inkml:trace contextRef="#ctx0" brushRef="#br0" timeOffset="19832.99">6128 16756 326 0,'0'0'1118'16,"0"0"-832"-16,-3-49 36 0,-3 32 34 15,-6 0-124-15,-1 2 52 0,-3 1-22 16,-4 5-58-16,-6 3-45 0,0 1-35 0,-2 5-33 16,-3 3-22-16,2 4-15 0,0 3 3 15,4 4-20-15,3 3 4 0,6 3-17 16,6 1-24-16,3 2-1 0,7 0-10 15,7 1 11-15,5-2 4 0,8 0 25 16,7-3 11-16,0-4-21 0,2-3 9 0,3-5-28 16,-5-4-41-16,0-3-104 0,-6-3-19 15,-5-7-16-15,-1-5-1 0,-3-6 6 16,-4-3 28-16,-3-5 6 0,-1-5 51 16,-2 0 90-16,-2 0 7 0,0 1 15 15,0 1 39-15,-2 3 122 0,-3 4 15 16,3 2-4-16,0 6-43 0,1 2-15 15,-2 2 11-15,2 7-17 0,1 1 7 16,-1 2-25-16,1 3-112 0,0 0-78 16,0 5-78-16,1 6 156 0,3 5 29 0,0 8 45 15,0 4 7-15,2 2-25 0,-2 2 3 16,-1 2-22-16,0 1 6 0,0 0 19 16,2-1-37-16,-3-1 12 0,-1 1-35 15,1-4 23-15,0-2-25 0,1-3 0 16,2-3-96-16,5-3-105 0,2-5-181 15,16-9-269-15,-4-3-752 0,-2-4-528 0</inkml:trace>
  <inkml:trace contextRef="#ctx0" brushRef="#br0" timeOffset="20165.06">6369 16815 2251 0,'0'0'453'0,"0"0"-267"0,0 0-89 15,0 0 31-15,0 0 51 0,0 0 15 16,0 0-86-16,0 0-61 0,0 0-44 16,0 0-3-16,0 0 0 0,23-21 12 15,-8 13-11-15,2-1-1 0,-3-6-16 16,0 1-22-16,-5-3 19 0,-1 0 6 16,-5 1 13-16,-3 1 32 0,0 2-3 0,-4 4 66 15,-5 2 2-15,-1 0 4 16,-3 4-7-16,-1 3-15 0,0 0-29 0,-1 3 0 15,-1 6-25-15,4 2 3 0,-1 3-25 16,5 2-3-16,2 2-11 0,4 0 10 16,2 3 0-16,3 2-2 0,8-1 2 15,4 2 1-15,3-1 16 0,3 0-16 0,3-1-175 16,0-3-260-16,4-5-279 0,-3-4-817 16</inkml:trace>
  <inkml:trace contextRef="#ctx0" brushRef="#br0" timeOffset="20564.14">6594 16755 1800 0,'0'0'493'0,"0"0"-182"16,0 0-2-16,27-46-85 0,-16 36-93 15,-1 5-13-15,1 1-32 0,0 4-86 16,1 1-22-16,1 7-15 0,0 7 37 0,1 2 28 16,0 2-2-16,-5 4 6 0,0-2-17 15,-2-2-14-15,-4-2 10 0,-2-2-10 16,-1-3-1-16,0-3 3 0,-1-2 29 15,-4-1 22-15,1-4 9 0,-2-2 54 16,2 0 106-16,1-2-25 0,-1-5-52 0,-1-4-47 16,3-2-43-16,2-6-29 0,0-1-27 15,8 2-9-15,0-2-3 0,4 2-13 16,1 3-18-16,2 1-47 0,2 2-66 16,1 2-45-16,-1-2-22 0,2 3-71 15,-4 1-47-15,2-1 30 0,-2 3 157 16,-2 1 118-16,-4 0 36 0,-2 1 13 15,0 0 22-15,-1 0 14 0,-4 0 115 16,0 3 44-16,0 1-42 0,-1 0-73 16,0 3-91-16,0 4 10 0,1 5 103 15,-2 4 43-15,0 5 19 0,-2 8-26 0,-3 0-56 16,-1 2-14-16,-1 1-35 0,1-3-24 16,2-1-9-16,3-3-13 15,1-6-91-15,0-2-144 0,12-14-242 0,-1-3-542 16,2-3-813-16</inkml:trace>
  <inkml:trace contextRef="#ctx0" brushRef="#br0" timeOffset="20699.43">6992 16450 2251 0,'0'0'549'0,"0"0"-292"16,0 0-135-16,0 0-106 0,0 0-16 15,0 0-119-15,0 0 26 0,0 0 55 16,0 0 36-16,-33 63-43 0,43-35-604 15,3-4-1360-15</inkml:trace>
  <inkml:trace contextRef="#ctx0" brushRef="#br0" timeOffset="21371.24">7143 16690 1873 0,'0'0'350'0,"0"0"-317"0,0 0 138 0,0 0 33 16,-22 59-8-16,12-43-32 0,4 1-65 0,3-1-38 15,0-3-29-15,2-1-10 0,0-4-2 16,1-2-18-16,0-3 17 0,1-1 6 16,5-2 49-16,4-2 8 0,4-7-15 15,4-3-29-15,4-5-31 0,1-3-7 16,3 0-19-16,-2 2-19 0,-2-2 25 16,-2 3 13-16,-3 2 13 0,-4 3 31 15,-1 2 13-15,-4 3 38 0,-1 2 25 16,-4 3 9-16,-1 0-98 0,-1 2-31 15,0 2-92-15,1 5 92 0,0 4 94 0,2 5 4 16,3-1-48-16,-2 4-6 16,1 1-22-16,4-1-10 0,0 0 10 0,5 0-6 15,4-1-15-15,2-4 2 0,6-1 25 16,4-5 12-16,-1 0-36 0,1-6-4 0,-3-2-100 16,-2 0-57-16,-1-7 0 15,-3-4-4-15,-3-3 73 0,0-5 31 0,-4 0 57 16,1-3 0-16,-3-1 2 0,-2 1 30 15,-1 0 18-15,-5 2 89 0,-1 1-26 16,-3 1 16-16,-1 3 12 0,-3 2-10 16,-3 1-16-16,-5 3-19 0,0 3-31 15,-3 1-51-15,3 3-14 0,-1 2-18 16,5 0-13-16,-1 0-25 0,3 6 0 16,3 0 13-16,0 3 28 0,2-1 15 0,0 4 0 15,4 1 3-15,3 1-1 0,2 2 0 16,1 4 16-16,3-3-17 0,-2 4-1 15,3 0-2-15,-1 3 1 0,-3 0-11 16,4 4 9-16,-2 6 0 0,1 11-19 16,1 14 6-16,1 15 16 0,-5 5-18 15,-1-6-10-15,-7-11-84 0,-2-12-13 0,-2-12 58 16,-7-9 36-16,1-8 30 0,-4-2-2 16,-2-1 3-16,-3 1 3 0,-2-2 22 15,-2-5 32-15,1-6 9 0,0-5 52 16,1-1 19-16,-1-1-16 0,3-5-32 15,-1-2-39-15,1-1-32 0,1 1-18 16,2 0-3-16,-2-1-71 0,-7-10-385 16,4 2-693-16,1-2-1719 0</inkml:trace>
  <inkml:trace contextRef="#ctx0" brushRef="#br0" timeOffset="22148.31">8372 16924 1949 0,'0'0'327'0,"0"0"16"16,0 0-195-16,0 0 13 0,0 0 44 15,0 0 76-15,0 0-62 0,0 0-90 16,0 0-72-16,0 0-29 0,0 0 19 16,37-12 35-16,20 12 0 0,18-4-16 15,12-2-22-15,1-1-13 0,-19 2-29 16,-23-1-2-16,-19 5 0 0,-5-1-19 16,3 0-9-16,-1 2-6 0,0-2-45 15,-4 1-132-15,-6 0-19 0,-6-1 27 16,-3-2 47-16,-2-1 47 0,-3-3 61 0,-1 0 32 15,-5-3 15-15,-2 0 1 0,-3 1 2 16,0 0 43-16,-1 0 57 0,0 1 3 16,3 1 16-16,1 1 25 0,2 2 9 15,4 1-26-15,1 3-31 0,1 1-67 16,1 0-31-16,9 0-69 0,4 4 0 16,5 4 25-16,6 4 44 0,-1 4 2 0,0 2 10 15,-4 2-9-15,-3 1-1 0,-7-1 23 16,-3-2-9-16,-6-2 9 0,-1-1 22 15,-9-2 15-15,-3 0 2 0,-7-4 2 16,-4 1-16-16,-5 0-25 0,3-3-10 16,-1 0-15-16,1 0-3 0,5 1-31 15,7-1-19-15,0 1-83 0,6 0-245 16,4 0-163-16,2-1-541 0,1-5-912 0</inkml:trace>
  <inkml:trace contextRef="#ctx0" brushRef="#br0" timeOffset="24780.15">9522 17173 1574 0,'0'0'325'0,"0"0"-273"0,0 0-52 16,0 0 120-16,0 0 52 0,0 0 35 15,0 0-36-15,0 0-32 0,0 0-33 16,0 0-29-16,0 0 6 0,26 22 36 16,-18-24 50-16,1-5 9 0,7-3-48 0,2-4-48 15,4-6-44-15,2-4-6 0,1-3 12 16,3-4-19-16,-1-6-23 0,8-8-2 15,1-13 0-15,4-8-13 0,-2-4-21 16,-7 10-7-16,-11 18-3 0,-12 14 6 16,-2 12 38-16,-6 2 16 0,0 2 15 15,-2-2-31-15,-3 2 0 0,-1 2-3 16,-3 3-10-16,1 3-9 0,0 2-28 16,-3 2-14-16,3 2-9 0,-4 3 13 15,5 4 12-15,-1 3 13 0,4 0-3 0,4 2 35 16,0 1 3-16,8 1 32 15,3 3-30-15,8 1 36 0,0 0-6 0,4 4-7 16,3 0-23-16,2 2 1 0,-3 2 12 16,-4 0 5-16,-1 1 5 0,-6 0 0 0,-7 0-24 15,-6-3 12-15,-1-1-12 0,-6-3-1 16,-9-3 1-16,-2-2 0 0,-4-2 12 16,-2-3 0-16,-1-5 6 0,1-2 0 15,-4-5 15-15,3 0 20 0,0-7 6 16,2-6 3-16,0-3-25 0,2-2 3 15,1-5-38-15,4 1-1 0,4-1 51 16,-1 2-31-16,5 2-6 0,1 2-16 16,2 5 0-16,1 0 0 0,3 5-31 15,0 2-7-15,0 3-119 0,5 2-122 16,4 1-222-16,9 9-199 0,-4-1-346 0</inkml:trace>
  <inkml:trace contextRef="#ctx0" brushRef="#br0" timeOffset="27128.34">10145 17041 1835 0,'0'0'331'16,"0"0"-201"-16,0 0-59 0,0 0 61 16,0 0 7-16,0 0-7 0,0 0-29 15,0 0-35-15,0 0-33 0,38-53-33 16,-28 40-2-16,2-1 1 0,0-2-1 15,2 0-11-15,-1-5 11 0,-1 3 0 16,0-3-3-16,-2 6 3 0,-1-2 7 16,-4 3 22-16,-2 2 12 0,-3 3-5 0,0 1 66 15,0 3 3-15,-2 0-31 0,-3 3-52 16,-3 1-22-16,-2 1-26 0,-3 2 7 16,0 6 18-16,-2 1 1 0,-1 2 19 15,1 3-17-15,4 1 11 0,0-1 16 16,5 1-7-16,3 2-3 0,3-3 3 15,0 1-6-15,7-1 7 0,8 0-4 0,4-1 3 16,7-3 13-16,9-1 9 0,7-1-25 16,3-4-19-16,4-4-19 0,1 0-184 15,-4-4-68-15,-4-6-60 0,-2-2-4 16,-5-5-83-16,-5 2 107 0,-1-6 83 16,-5 3 179-16,-4-3 49 0,-2 4 108 15,-4-3 48-15,-4 3 45 0,-5 0 3 16,0 1 10-16,-5 2 3 0,0 2-75 15,-9 1-4-15,-5 2-32 0,-1 2-58 16,-8 4-9-16,-6 3 2 0,-3 2 23 16,-4 4 6-16,-2 5-12 0,2 4-17 0,7-1 10 15,6-1-25-15,5 2-26 0,8-1 0 16,6-1-1-16,4 0 1 0,4 0 12 16,7 1 11-16,7-2 9 0,2-2-7 0,6-1 10 15,2-2-16-15,3-2-19 0,-3-5 0 16,0 0-3-16,-5 0-10 0,-7 0 13 15,-1-4 13-15,-5 1 15 0,-4 0-2 16,-3 0-1-16,-2 2-6 0,0 1-19 16,-1 0-42-16,0 0-66 0,0 8-51 15,-3 4 159-15,-1 6 67 0,-1 4-10 16,-2 5-6-16,2 2-19 0,0 4-30 16,1-1 17-16,-1 4 3 0,1 0-3 15,0 2-7-15,-1-3-9 0,-3 2 12 16,2-3-13-16,2-1 0 0,1-2 12 0,3-3-13 15,1-4-1-15,7-1-1 0,6-5 1 16,2-4 0-16,3-4 3 0,-2-3-3 16,3-4-17-16,-1-3-40 0,-2-5 9 15,0-6-9-15,-4-5-29 0,-2-5-22 16,0-6 25-16,-3-5 25 0,2-5-19 16,-2-13-13-16,2-11-35 0,4-14 9 0,0-2 20 15,-5 2 47-15,2 12 47 0,-7 10 4 16,0 7 45-16,0 9 81 0,0 10 30 15,0 6-42-15,1 5-20 0,0-1-58 16,3 2 19-16,0-2-34 0,3 6 31 16,-3 5-54-16,0 4-31 0,1 2-52 15,0 5-16-15,-2 5 22 0,-2 6 39 16,-3 4 25-16,-2 3 13 0,0 3 0 0,-4 2 1 16,-3 1 12-16,0 0 6 0,1-2-6 15,1-1 16-15,0-4-28 0,4-2 15 16,1-4-14-16,0-3 17 0,2-4 0 15,4-2 10-15,2-4 3 0,2-3 29 16,-1 0 3-16,6-7-10 0,-3-2-19 16,3-6-1-16,-1-1-34 0,-3-2 0 0,2-1 22 15,-3 1-19-15,1 2 29 0,-4-2-6 16,2 3-25-16,-4 1 24 0,0 2-9 16,2 3 9-16,-3 2 13 0,-2 3 16 15,0 1-10-15,-1 2-44 0,0 1-38 16,1 2-79-16,1 4 31 0,4 2 86 15,1 3 20-15,2 1 18 0,0 2-13 0,4-1-3 16,0 2 4-16,3-1-23 0,1-1 16 16,2 0-16-16,1-1 19 0,0-4-3 15,0-1 0-15,1-3 16 0,-2-4-13 16,0 0 6-16,-2-5-12 0,-1-5 5 16,0-3-21-16,-2-1-28 0,-3-4-48 15,0-2 22-15,-3-2 19 0,1-1 4 16,-4 0 17-16,-2 0 14 0,0 1 13 15,-1 1 9-15,-1 3-20 0,-2 1 1 16,0 5 0-16,0 3 26 0,0 1-29 0,-1 6-1 16,-3 0-44-16,1 2-37 0,-1 1-20 15,-3 6 35-15,-5 2 45 0,3 6 22 16,-1-1 26-16,1 5-7 0,2 0-7 16,4 2 4-16,3-1 0 0,0 4-13 15,9-2 26-15,3 0-27 0,5 0 27 16,3-5-17-16,3 0 3 0,2-3-15 0,3-6-140 15,-3-4-90-15,2-4-39 0,0 0-21 16,-3-10 31-16,-1-2 87 0,-3-3 108 16,1-5 2-16,-2 0 27 0,-1-4 35 15,0 0 20-15,0 2 28 0,-2 1 69 16,-1 1 29-16,0 5 45 0,-2 4-39 16,-3 3-30-16,-1 1-19 0,-1 4-29 15,-3 1-74-15,0 2-67 0,-1 0-45 16,-2 7 44-16,-2 0 52 0,0 5 16 15,-2 3 23-15,-6 0 25 0,0 4 16 0,-3 2 1 16,2 0-40-16,-3-1-9 0,4 0 10 16,0-1 32-16,3 0-36 0,2-2-6 15,3-2 13-15,0-1-13 0,0-3 4 16,2 0-19-16,3-4 1 0,1-1 17 16,0-4 13-16,0-2 9 0,2 0 11 15,0-6-1-15,-2-3-16 0,2-3-13 0,-2-5-22 16,1 0 0-16,0-1-2 0,0-1-17 15,-1 1 19-15,3 3 3 0,-1-2-3 16,3 4-3-16,0 2 0 0,2 0-39 16,0 3 39-16,-1 0-13 0,0 2-3 15,-4 3 16-15,2 3-29 0,-3 0-13 16,-2 2-32-16,2 5 7 0,0 4 38 16,-1 3 32-16,4 4 0 0,-2 1 0 0,4-1 22 15,-2 2-19-15,3-2 23 16,-1-2-23-16,1 0 10 0,-1-6-10 0,-2 0 0 15,2-5 20-15,-4-1-7 0,0-3 0 16,1-1 29-16,0-4 18 0,3-4-63 16,1-5-12-16,1-1-27 0,2-7 20 0,2-2-13 15,0-2 7-15,0-3-33 0,2-2 7 16,1 1-4-16,-2 2 39 0,0 2 0 16,-5 5 3-16,1 8 13 0,-2 3 1 15,-3 4-1-15,0 2-32 0,-2 2-16 16,-1 1 12-16,2 1 4 0,-4 2 3 15,-1 3 7-15,1 0-1 0,-3 1 7 16,-1 0 14-16,0 3 2 0,-1-3 0 16,0-2 0-16,0 0 0 0,0-2 2 15,-2 1 17-15,0-4 13 0,-1 0 49 16,0-2 25-16,0-2-42 0,0-4-38 16,-1 1-23-16,-3-1 23 0,3-2-7 0,0 1 4 15,0 0-7-15,-1 3-16 0,-2 0 19 16,0 3 51-16,-3 0-28 0,1 3-42 15,-5 1-3-15,0 7 3 0,-3 3 24 16,0 3 24-16,-1 5-13 0,3 3 6 16,3 0 7-16,2 2 9 0,4-1-12 0,3 0-7 15,3 0 6-15,2-2-15 0,6 0-4 16,7-1-6-16,5-3 3 0,3 0 10 16,4-3-13-16,2-4-19 0,-1-2-13 15,-1-3-107-15,-1-5-20 0,-2 0-54 16,-2-9 34-16,-1-4 26 0,-2-2 44 15,0-5 33-15,-2 0 57 0,1-1 14 16,-3 2-14-16,2 1 0 0,-1 4 23 16,-3 2 10-16,-3 3 5 0,0 4 1 0,-5 3 9 15,-2 2-48-15,-2 0-80 0,-1 4 60 16,0 4 20-16,0 2 158 0,-4 2-18 16,-1 4-28-16,-3-1-32 0,4-1-1 15,2 1-15-15,1-3-23 0,1 1 9 16,2 0-21-16,5-3-4 0,6 0 4 15,0-3 5-15,3-2-5 0,2-3 12 0,2-2-10 16,0 0-9-16,-2-7-19 0,0-2-1 16,-2-6-2-16,-2 0-8 0,-4-1 8 15,1-1 0-15,-4 0 2 0,0 1 1 16,1 2 32-16,-1 2-16 0,-3 3 9 16,1 2 22-16,0 4-3 0,-3 1-24 15,1 2-23-15,-1 0-86 0,1 7-5 16,1 1 73-16,1 3 18 0,-3 6 15 0,-1-2 10 15,-1 2-25-15,0 1 1 0,0-2 2 16,-1 0-1-16,0-3-2 0,1-3-252 16,-1-5-321-16,0-4-648 0,-3-1-656 0</inkml:trace>
  <inkml:trace contextRef="#ctx0" brushRef="#br0" timeOffset="27271.1">12955 16552 2831 0,'0'0'573'0,"0"0"-231"0,0 0-100 16,-25-49 3-16,20 41-62 0,3 4-46 16,1 3-88-16,1 1-49 0,-1 1-96 15,1 5-77-15,0 8 98 0,0 1 38 0,10 14-334 16,-3-3-681-16,5-3-1426 0</inkml:trace>
  <inkml:trace contextRef="#ctx0" brushRef="#br0" timeOffset="27861.85">13289 16833 1767 0,'0'0'761'0,"0"0"-412"0,0 0-147 0,0 0-62 16,56-27-12-16,-42 21 9 0,-4 0-55 15,3-1-38-15,-4 0-15 0,0 1-1 0,-2 1-2 16,-3-1 5-16,-2 1 45 0,-2 0-7 16,0 1 10-16,-3 0 18 0,-3 1 32 15,-2-1-4-15,-2 2-39 0,2 2-36 16,-4 1-28-16,3 6-21 0,-1 1-1 16,1 3-1-16,2 3-2 0,4 0 0 15,3 1 1-15,1-1 2 0,8 3 0 16,2 0 16-16,4-1-16 0,4-2-96 15,1 0-25-15,-1-6 30 0,2-2 41 16,1-3 50-16,-1-3 10 0,0 0 12 16,1 0-10-16,-1-5 1 0,1-2 2 15,1-1 1-15,2-1-13 0,-2-2 19 0,2-2-21 16,-1-1 2-16,1-2 16 0,0-1-18 16,-3-2 1-16,-2 0 1 0,-4 0 0 15,-5 0 28-15,-6-1 3 0,-5 3-9 16,-3 0-23-16,-6 2-1 0,-4 3 1 15,0 5 66-15,2 3 28 0,-3 4-46 0,4 7-50 16,-5 6 15-16,0 7 16 0,-1 8 0 16,3 2 12-16,-2 8-28 0,1 3-2 15,5 8 2-15,-2 7 1 0,5-6-13 16,2-5 7-16,2 1-10 0,0 0-1 16,0 0-15-16,-3-3 13 0,2-7-21 15,1-11 5-15,-1 4-24 0,-1 2-3 16,-2-4-41-16,3-3-15 0,0-2-22 15,1-3-145-15,2-5-90 0,0-1-147 16,0-3-153-16,-3-4-90 0,-1-2-775 0</inkml:trace>
  <inkml:trace contextRef="#ctx0" brushRef="#br0" timeOffset="28024.23">13503 16428 241 0,'0'0'3135'0,"0"0"-2761"15,0 0-374-15,0 0-128 0,0 0-221 16,0 0 35-16,0 0-367 0,0 0-1092 0</inkml:trace>
  <inkml:trace contextRef="#ctx0" brushRef="#br0" timeOffset="28781.33">14725 16685 1676 0,'0'0'409'0,"0"0"44"15,0 0-137-15,0 0-40 0,0 0-30 0,0 0 7 16,0 0-7-16,0 0-47 0,0 0-96 15,0 0-103-15,30-31 19 0,-26 47 15 16,-1 4 50-16,0 4-19 0,-2 2 0 16,-1 3-27-16,0 0-17 0,0-1-19 15,0 0 1-15,-1-5-3 0,-1-2-1 16,0-4-210-16,1-3-215 0,1-6-281 16,1-6-695-16</inkml:trace>
  <inkml:trace contextRef="#ctx0" brushRef="#br0" timeOffset="28924.59">14712 16537 3097 0,'0'0'389'0,"0"0"-183"15,0 0-87-15,-21-46-12 0,19 43 0 16,1 3-94-16,1 0-13 0,0 7-186 0,3 6 101 16,6 8 60-16,3 5-3 0,15 13-442 15,-4-9-968-15</inkml:trace>
  <inkml:trace contextRef="#ctx0" brushRef="#br0" timeOffset="29245.2">15002 16699 2262 0,'0'0'375'0,"0"0"-375"16,0 0-10-16,0 0 10 0,0 0 20 15,0 0 96-15,-17 46-20 0,8-26-12 0,2 2-23 16,1 0-29-16,0 1-13 0,3-6 7 15,2 0 3-15,1-6-13 0,0-4 0 16,0-3-4-16,0-3 14 0,1-1 51 16,3-5 69-16,3-4 92 0,2-7-159 0,4-3-54 15,-2-1-12-15,3-4-1 0,0 2-10 16,-2 1-2-16,2 4-4 0,-2 2-10 16,-2 3 14-16,-1 5 19 0,-2 1 3 15,-3 2-22-15,1 4-10 0,1 2-94 16,-1 6 19-16,0 2 34 0,3 6 32 15,-1 4 19-15,3-1-2 0,1 3 1 16,3 0-12-16,1 0-143 0,5-3-218 16,18-5-319-16,-4-5-532 0</inkml:trace>
  <inkml:trace contextRef="#ctx0" brushRef="#br0" timeOffset="29528.31">15639 16696 2032 0,'0'0'505'16,"0"0"-212"-16,-11-56-4 0,0 37-65 15,-3 3 55-15,-3 1-45 0,-1 3-59 16,-2 3-42-16,2 4-34 0,-1 2-49 16,2 3-47-16,4 2-3 0,4 4-25 0,0 4-12 15,6 3 18-15,3 3 19 0,3 3 14 16,11 3 4-16,2 3-5 0,6 3-1 16,2 1-12-16,1 2-2 0,2 1-23 15,-6-3-6-15,-5 0-78 0,-5-6-1 16,-9-3-41-16,-3-5 28 0,-14-5 47 15,-7-3 76-15,-7-5 16 0,-6-2 16 16,-5 0-10-16,-1-9 0 0,1 2 0 16,4-2 9-16,6-2 4 0,8 1 0 0,8 1-4 15,8 1 22-15,6-1-49 0,14 4-4 16,30-7-366-16,-3 5-442 0,0-2-1044 0</inkml:trace>
  <inkml:trace contextRef="#ctx0" brushRef="#br0" timeOffset="30944.44">15819 16433 2119 0,'0'0'807'16,"0"0"-525"-16,0 0-247 0,0 0 6 16,0 0 87-16,0 0-93 0,0 0-16 15,0 0-19-15,0 0 79 0,0 0-25 16,-10 75-19-16,17-35-16 0,1 7-18 15,3 11-1-15,-3 5 2 0,-1 3 7 0,-1-10-9 16,-2-11 0-16,-1-18-16 16,-2-8-85-16,-1-4 0 0,0 0-27 0,-1-1-22 15,-4-2-20-15,1-7 32 0,-2-5 138 16,2-2 68-16,1-7 31 0,0-6-47 16,1-5 5-16,1-1-34 0,1-4 18 15,0-3-6-15,6 2 61 0,3-2 25 0,5 3-7 16,1 3-47-16,4 2 2 0,2 4-31 15,3 2-27-15,2 4-11 0,3 3-4 16,0 4-18-16,-1 2-6 0,1 2-10 16,-2 7-3-16,-1 4-3 0,-2 3-1 15,0 6 23-15,-3 1-3 0,-3 3 22 16,-3 1-16-16,-4 0 7 0,-3-1 9 16,-3-4-10-16,-5-2 10 0,-1-5 0 15,-9-3-12-15,1-1 15 0,-3-6 3 0,-2-3 25 16,3-1 4-16,-3-1 3 0,6-7 25 15,-1-5 4-15,4-1-4 0,2-7 3 16,3-2-3-16,0-4 31 0,6-5-10 16,6-1 5-16,4 1 33 0,-1-2-13 15,5 4-41-15,1 4-9 0,-3 5-7 16,0 1-46-16,-2 8-3 0,-1 0-21 0,-5 6-4 16,-1 0-19-16,-3 4-2 0,-2 2-16 15,-1 0-91-15,0 6-89 0,2 1 5 16,-1 2-14-16,0 0-97 0,0-2-70 15,3 0-70-15,-2-2 160 0,0-1 179 16,-2-3 149-16,2-1 22 0,0 0 50 16,0 0 74-16,-2-3 52 0,1-2 87 0,-2 1-36 15,2 2-8-15,-3-1 10 0,0 1-28 16,0 2-89-16,-1 0-134 0,2 0-23 16,0 5 23-16,0 4 89 0,2 2 19 15,4 4 9-15,-3 3-10 0,1 0-35 16,2 3-13-16,0-2-21 0,-1 1-21 15,2 1-15-15,-2 0 10 0,3-2-9 16,-3-3 0-16,0-2 9 0,1-4-11 16,-2-1 2-16,-2-5 16 0,0-1-3 0,1-3 18 15,-3-3-12-15,1-5-22 0,0-2-38 16,-2-6 4-16,1 1 25 0,2-5 9 16,-1 1 15-16,2 0-13 0,2-1 0 15,-1 3 0-15,5 0 14 0,-1 2-15 16,2 2 8-16,0 3-9 0,-1 0-1 15,2 5-24-15,-4 3 7 0,1 2-20 0,-2 0-16 16,3 2 4-16,-4 5 6 0,-1 1 6 16,2 4 0-16,-2 2 17 0,-1 6 21 15,-1-3 0-15,3 4 0 0,-1 1 0 16,0 1-1-16,2-1 1 0,0-2 0 16,2 0 1-16,-1-3 3 0,2-5 14 15,-1-3-2-15,4-1 6 0,-3-6 10 16,4-2-1-16,-1-2-31 0,0-6-34 15,0-3-29-15,1-3 12 0,-3-6 20 16,1 0 15-16,2-5-3 0,-4 0 3 0,3 0 15 16,-1 1 1-16,-1 5-2 0,1-1 2 15,-3 4-11-15,3 6 11 0,-2-2 0 16,-2 5 0-16,2 2-2 0,-4 2-21 16,-1 1-11-16,1 2-14 0,-1 0-12 0,-2 2 12 15,-1 1 17-15,0 1 12 0,-1 1-10 16,1-2-32-16,-2-1 33 15,-1 0 21-15,0-2 7 0,0 0 77 0,0-1 53 16,0-4-35-16,0-1-57 0,0-3-16 16,0 1-20-16,-1-4 2 0,-3 3-2 15,-1 0 0-15,0 1-2 0,-5-2 0 16,2 3 0-16,-4 2 2 0,-1 1 14 16,-3 2-16-16,-2 2 0 0,0 5 0 15,-2 6 31-15,1 1-9 0,2 5 29 16,2 4-10-16,3 1-10 0,6 3 4 15,4 1-20-15,2 1 17 0,10 2-14 0,7 1-5 16,8-1 12-16,7-4-12 0,2-3 6 16,0-5-16-16,1-7 13 0,-5-4-1 15,0-6-15-15,-4-4-55 0,-4-9-23 16,0-6 9-16,-2-7-13 0,-2-7 44 0,0-5-25 16,-1-14-13-16,1-11-47 0,-6-10 47 15,-1 1-32-15,-8 12 108 0,-3 22 35 16,0 15 66-16,-1 6 32 0,-2 0 19 15,-1 0-64-15,-2 2 10 0,3 6-4 16,1 6-8-16,1 3-86 0,-1 0-86 16,0 12-21-16,-1 5 107 0,-1 9 57 15,0 7-4-15,3 12-31 0,1 14 7 16,6 12 18-16,0 3-9 0,-1-4-20 16,-2-5-18-16,-3-14-1 0,0-11-159 0,0-10-129 15,-2-12-165-15,-3-4-233 0,-1-1-486 16,-2-5-244-16</inkml:trace>
  <inkml:trace contextRef="#ctx0" brushRef="#br0" timeOffset="31463.12">17229 16725 2292 0,'0'0'440'0,"0"0"-141"0,0 0-98 16,11-50-32-16,-4 42-80 0,5-1-13 16,-1 5-6-16,4 1-32 0,3 1-25 15,2 2-13-15,1 0-28 0,3 4 6 16,2-1 22-16,2 0 0 0,-2-1 0 15,-1-2 16-15,-2 0 34 0,-1 0 10 16,-2-3-32-16,-3 1 7 0,-1-2-10 16,-5 0-25-16,-3 2 0 0,-3 0 13 15,-2 2-12-15,-2 0-1 0,0 0-54 0,-1 3-65 16,0 4 46-16,0 2 73 0,0 3 32 16,0 3 18-16,0 2-12 0,0 2-10 15,0 0-12-15,0 1 0 0,5-1 6 16,0 1-6-16,1-4-4 0,4-1 4 15,-2-2 0-15,3-5-1 0,-1-2 14 16,2-4 8-16,-2-2 10 0,4-3-9 16,-1-6-38-16,-1-3 0 0,1-3-13 0,-2-2 10 15,1-2-28-15,-3-3 12 0,0 0 0 16,-1 0 19-16,-3 3 16 0,1 2-13 16,-3 4 10-16,0 2 2 0,-2 2 7 15,0 2-6-15,0 4 1 0,-1 0 1 16,1 3-18-16,0 0-18 0,0 0-77 15,4 4-34-15,-1 5 82 0,2 2 31 16,-1 5 14-16,2 1-14 0,-2 1 15 0,-1 2-1 16,-1-1-1-16,-2 0-19 0,-1 1 21 15,0-5 1-15,0 0 2 0,0-2 13 16,0-4-11-16,0-1 11 0,0-5 10 16,2-1 7-16,2-2 44 0,0 0 21 15,2-2-37-15,4-3-47 0,-2-3-13 16,-1 1-2-16,2-2-11 0,-3 1-13 15,-1 1-33-15,1-6-240 0,-4 2-265 0,0-1-1275 16</inkml:trace>
  <inkml:trace contextRef="#ctx0" brushRef="#br0" timeOffset="31801.05">17594 16316 3224 0,'0'0'444'0,"0"0"-377"15,0 0-42-15,0 0 32 0,0 0-57 16,0 0-12-16,0 0-13 0,0 0-120 16,0 0-71-16,0 0 143 0,0 0-372 15,19 31-937-15</inkml:trace>
  <inkml:trace contextRef="#ctx0" brushRef="#br0" timeOffset="32711.26">17862 16624 1838 0,'0'0'1031'16,"0"0"-755"-16,0 0-155 0,0 0-6 0,0 0-36 16,0 0-47-16,0 0 35 0,0 0 28 15,0 0-45-15,0 0 7 0,-54 58-29 16,48-35 13-16,5 1-22 0,1 0 0 16,2 0-17-16,7-3-1 0,-1 0 0 15,4-3-1-15,0-3-12 0,1-5-58 16,3-3-21-16,-2-5-61 0,-1-2 22 15,0-3 9-15,-3-6 12 0,1-4 26 16,-5-5 64-16,0-2 19 0,0-1 3 16,-1-1-1-16,-1-1 14 0,0 1 16 0,1 1 42 15,-2 5 73-15,2 3-33 0,-2 1-6 16,5 3-51-16,-2 1-13 0,1 3-44 16,2-1-1-16,0 5-27 0,2 1-36 15,0 0-21-15,3 5 18 0,0 5 26 16,-2-1 3-16,1 5 9 0,-4 1 10 15,1 2 3-15,-5 0 15 0,-2 3-12 0,-3-1-6 16,0 0 6-16,-1 1-29 0,-5-6-25 16,-4 1 23-16,2-5 21 0,-3-3 23 15,3-3 3-15,0-3 26 0,1-1 10 16,4-1 47-16,1-6 22 0,2-2-9 16,2-3-23-16,6-1-41 0,5-3-32 15,3-2 10-15,3-2-10 0,1 0-3 16,3 1-6-16,0-1 6 0,0 3 1 15,-2 2 1-15,1 4 1 0,-2 5-2 16,-1 5-1-16,-2 1-50 0,0 1-1 16,-6 4-3-16,-1 5-7 0,-4 3 10 0,1 1 22 15,-6 5 29-15,0 1 10 0,-1 3-10 16,0-1 0-16,0 0 0 0,0 0 1 16,1-4 18-16,2-1-6 0,1-6 3 0,0-2 3 15,3-6 22-15,-1-3 36 16,1 0 43-16,2-8-22 0,0-4-63 0,4-2-35 15,-2-6 2-15,4-1 1 0,1-2 7 16,3 0-10-16,0-4-1 0,4 0-21 16,1 2-4-16,0 0 23 0,-3 0-8 15,-3 4 11-15,-3 2 22 0,-8 6 41 16,-3 1 6-16,-4 1-12 0,0 4-1 16,-7-1-56-16,-7 3-3 0,-1 1-25 15,-5 0 25-15,-2 3-11 0,3 1 14 16,1 1 1-16,5 7-1 0,5 3 0 0,2 2 0 15,6 2 22-15,0 2 35 0,10 3 2 16,3 4-4-16,1-1-2 0,5 4-25 16,-1-2 9-16,-1-1-22 0,-3-1-15 15,-5-1 0-15,-3-3-3 0,-3-5-9 16,-3-1 0-16,0-3 11 0,-7-4 1 0,-2 0 46 16,-5-4 23-16,-2 1-17 0,-2-3-5 15,4 0-7-15,0 2-40 0,2 0-3 16,6 0-84-16,2 1-59 0,2 2-121 15,4 2-133-15,3-2-339 0,4-2-1104 0</inkml:trace>
  <inkml:trace contextRef="#ctx0" brushRef="#br0" timeOffset="32871.71">18946 17007 3402 0,'0'0'647'0,"0"0"-285"15,0 0-50-15,0 0-33 0,0 0-47 16,0 0-68-16,0 0-155 0,0 0-9 16,-11-46-109-16,-12 39-31 0,2 3-289 0,5-3-1138 15</inkml:trace>
  <inkml:trace contextRef="#ctx0" brushRef="#br0" timeOffset="62406.3">4034 14890 68 0,'0'0'721'0,"0"0"-56"0,0 0-415 15,0 0-133-15,0 0-42 0,0 0-33 16,0 0-6-16,0 0 38 0,0 0 27 0,-29-47 15 15,29 41 11-15,0 1 2 0,0-1-32 16,0 2 3-16,0 0-33 0,0 2-6 16,0 1-57-16,0 1-4 0,0 0-71 15,0 0 0-15,-3 0 49 0,0 0 22 0,-2 4 35 16,-2 2 10-16,-2-2-10 0,1 1 1 16,2 0 2-16,-1-3 7 0,5-2 20 15,1 0 18-15,1 0 22 0,0 0-21 16,0 0-46-16,0 0-38 0,0 0-15 15,0 0-20-15,0 0-13 0,0 2-10 16,0-2 1-16,0 0 6 0,1 1 25 16,2 0 25-16,1 1 1 0,0 0 2 15,0-1 20-15,0 1-9 0,2-1 6 0,2 0 7 16,0-1 6-16,3 0-13 0,1 0 7 16,4 0-1-16,3 0-13 0,0 0-12 15,3 0-2-15,2 0 0 0,2 0-17 16,2 0 15-16,4 0-8 0,4 0 12 15,3 1 2-15,3-1 11 0,7 0 9 16,7 0 13-16,13 0-6 0,12-1 3 0,4-1-13 16,-5 0 0-16,-4 1-18 0,-10 0-1 15,0-1 0-15,0 2 0 0,4 0 0 16,-3 0 0-16,4 0-1 0,0 0 1 16,3 0 1-16,-1-1 12 0,3 1-12 15,1 0 12-15,3 0-11 0,1 0 10 16,-1 0 14-16,1 0-4 0,1 1 32 0,-3 1-38 15,-1 0 0-15,0 2 6 0,-2-4-20 16,-2 1 2-16,-1 2-3 0,-1-3 11 16,-2 0-10-16,2 0 2 0,-3 0 11 15,2 0-13-15,-1 0-1 0,-1 0 2 16,0 0 0-16,-2 0-3 0,-1 1-1 16,-1 2-1-16,-2 0-2 0,-1-1 1 15,0 1 1-15,1-1 1 0,2 1 1 16,2-3 1-16,3 1 15 0,-3-1-14 15,3 0 1-15,2-1 10 0,5-4-12 0,5 0 0 16,6-1 0-16,8 1 12 0,3-1-11 16,4 1 14-16,1 3 3 0,0 2 9 15,1 0 1-15,-3 3-26 0,-2 3-2 16,-3 2-1-16,-3-2 0 0,-5 2 3 16,-1-1-1-16,-1 1 0 0,-1-3 1 15,1-1 13-15,3 1-13 0,2-2 19 0,4 0-6 16,4 1-14-16,1-2 0 0,-1 4 0 15,2 1-2-15,-5 0-1 0,-3 1 0 16,-3-1-2-16,-9 1-10 0,-9-2 13 16,-8-1 0-16,-13-2-2 0,-14-1 2 15,-12-2 1-15,-4 2 3 0,1-2 18 16,3 0 12-16,0 0 20 0,-2-2 27 16,0 0 114-16,2-2-82 0,5 1-73 15,4 2-40-15,4-2-3 0,5 3-19 0,3 0 0 16,4 6 4-16,-3 0 5 0,1 2 1 15,-4-2-1-15,-4 0 11 0,-7 1-17 16,-4-1 17-16,-6-2-1 0,-7-1 1 16,-4 1 2-16,-3-1-2 0,-4-1-17 0,0 0-6 15,2-1 23-15,2 3 2 0,8-1 25 16,7 1-6-16,7 2-18 0,7 0-1 16,2 0-1-16,0 2-15 0,-1-2 15 15,-4-1 1-15,-7-1 4 0,-6-1 17 16,-6-2 1-16,-3 0-3 0,-8-1-7 15,-2 0 7-15,-3 0 6 0,0 0-13 16,1 0 4-16,0 0 6 0,2 0-22 16,5 0-7-16,6 0-55 0,4 0-3 15,3 0 12-15,3 3-22 0,3 0-26 16,-2-1 16-16,-2 1 22 0,-2-1 16 16,-6 0 21-16,-2 0 26 0,-8-2 4 0,-3 0 14 15,-2 0 1-15,-1 0 13 0,0 0 6 16,0 0-19-16,-1-2-7 0,0 2 20 15,0-2-7-15,1 2-23 0,0-2-2 0,0 2-22 16,6 0-13-16,3 0-3 0,0 0 27 16,3 0 11-16,-3 0 1 0,1-1 0 15,-4 0 1-15,-3 0 14 0,-2 1-16 16,0-1 0-16,-1 1 0 0,0 0 0 16,-1 0 3-16,-3 0 25 0,-3 0-24 15,-2 0 7-15,3 1-11 0,1 1-19 16,2 1-12-16,-1-1-4 0,4 3 35 15,0 2 0-15,0-2 22 0,5 3-6 16,0-2 12-16,-1 2-15 0,0-1-2 16,2-2-11-16,-2 0-19 0,-2-1 4 0,-1-1-11 15,-1 2 11-15,0 0 12 0,0-1-1 16,-1 3 4-16,-2-2 0 0,-3 4 1 16,2 0-1-16,0 1-13 0,1 1 13 15,-1 2 0-15,2-1 0 0,-2 2 2 16,2 1 1-16,2 1 0 0,0-1 13 15,0 3-13-15,0 1 29 0,0 2 2 16,0 1 4-16,0 2-1 0,-3 2 10 0,1 1 17 16,-3 0-14-16,-2 5-19 0,1-1-3 15,0 4-9-15,-3 2-16 0,1 2 28 16,-1 10-6-16,-3 6-3 0,-1 11-20 16,3-1 17-16,-2-5-17 0,5-6-1 15,1-15 2-15,1-6-1 0,0-7 0 16,3-2 0-16,-1 4 1 0,0-2 0 15,0 5 9-15,-2-6-11 0,3-2-2 16,-1 0 1-16,2-4-2 0,1-2 2 16,0-2 2-16,0-1 10 0,1-2-9 0,3-2 13 15,0 0-15-15,1-4 1 0,-2-2-2 16,-1 0 0-16,-1-2-59 0,-1-1 18 16,0-1 41-16,0 0 0 0,0 1 22 15,0-1-3-15,0 0-19 0,-2 0 0 0,-2-2-22 16,-4 0 0-16,2 2 20 0,0-2 2 15,-2 0 2-15,2 1 1 0,1-3 10 16,-3 0-10-16,1 3 9 0,0-3-12 16,-3-1-1-16,0 1-14 0,-4 0-1 15,0 0 4-15,-1 1-1 0,-2-1-5 16,-3 3-1-16,-3-2 0 0,-4 3-3 16,-2-2 1-16,-4 1 2 0,-1 1 18 15,-3-1-12-15,-2 0 12 0,-1 1-11 16,0 0 9-16,1 0-10 0,-2 0-2 0,2-1 2 15,2 1 10-15,1 0 1 0,3 0-1 16,-1 0 1-16,4 0 1 0,-1 0 0 16,2 0 0-16,-4 0-1 0,1 0 0 15,-5 0 0-15,-2 0 0 0,-4 1 1 16,-3-1-3-16,-1 1 4 0,1-1-2 16,-4 0 1-16,3 0 1 0,0 0 0 15,2 0 0-15,-2 0-2 0,4-1-1 0,0 1 1 16,1-2 2-16,1 2 0 0,2-1 2 15,-1 1 1-15,0 0-3 0,-2 0-2 16,-2 0-11-16,-6 1 12 0,1 0 1 16,-12 2-2-16,-8-2 0 0,-10-1 1 15,-2 2 1-15,5-2-2 0,12 0 0 0,14 0-11 16,8-2 11-16,10 2 0 0,-1 0-11 16,-5 0 1-16,-5 0-41 0,-3 0 31 15,-1 0 20-15,2 0 0 0,1 0-11 16,1 0 11-16,1 0 0 0,-2 0 0 15,0 0 2-15,-3 0 0 0,1 0 0 16,-2 0 0-16,-4 0 1 0,-8 0 0 16,-9 0 1-16,-13 0 0 0,0 0 0 15,3 0 11-15,8 0-11 0,9 0-2 16,1 2 0-16,6 1-3 0,7 0-1 0,13 2 1 16,7-4-9-16,5 4-1 0,-3-2 10 15,-6 2 0-15,-4-1 2 0,4-1 1 16,-3-2 3-16,0 0 22 0,0-1-3 15,-4-1 3-15,-4 0 16 0,-4-2-7 16,-12 1-21-16,-14 0-11 0,-16 2-2 0,-1 0-1 16,8 0-2-16,10 3 0 0,23-2 1 15,10 2-11-15,12-3 13 0,-1 0 0 16,-1 0 13-16,-6 0-13 0,-5-3 2 16,1 3 1-16,-1-3 9 0,-3-1-11 15,-1 1 1-15,-2 1 2 0,-4 0-3 16,-1-1 0-16,-10 3-1 0,-12 0-2 15,-7 3-2-15,-1-1-8 0,10 2-1 0,15-1 11 16,18-1-1-16,10 1 2 16,2-3 1-16,-6 0 3 0,-3 3 10 15,-5-3-13-15,-1 2-1 0,-1 1-2 0,-4 1-1 16,-1 1 4-16,-5 0 0 0,-9 2 0 16,-8 4 2-16,-13 0-2 0,-1 2-4 0,6 1 2 15,6-2-13-15,11-3 15 16,3 0 2-16,8-3 1 0,9-3 9 15,9 1-8-15,1-4 17 0,-4 3-4 0,-3-3-14 16,-4 1 0-16,1 0 13 0,1 1-14 16,1 0-2-16,0 0 0 0,-3 2-15 15,-1 1 1-15,-3 4-5 0,-5-1 0 16,0 2 16-16,-1 1 0 0,3-1 2 16,2 0 1-16,5-2 13 0,3-3 2 15,4 1-2-15,3-1 0 0,1-3-11 16,1 1 11-16,-2-1 3 0,1 0-4 15,-4-1 4-15,0 0-14 0,-2 1-2 0,-1-1 0 16,-3 2-3-16,-2 2-19 0,-1 1 0 16,-4 0 6-16,4 4 14 0,1-3-2 15,2 2 3-15,7-4 1 0,2 0 20 16,3-2 2-16,2-1 0 0,2 0 3 16,0-2-7-16,-1 0 26 0,-2 0-4 0,0-2-12 15,0-3-3-15,-4 1-25 0,3 2-3 16,-3 1-31-16,3 1 9 0,2 0 9 15,0 0 15-15,6 0 1 0,7 0 1 16,1 0 12-16,8 0 12 0,2 0 22 16,1 0 5-16,1 0 4 0,0 0 9 15,0-3 22-15,0 0-32 0,0-1-55 16,0-1-3-16,0 1 3 0,0 1 15 16,0-1-15-16,-1 2-19 0,-1 1-12 15,-1 1-6-15,-1-3-12 0,1 2 15 16,0 1 34-16,0-1 0 0,1 0 12 0,0-2 16 15,0 0 9-15,0-2-34 0,-1-3-3 16,1 1 2-16,0-4-4 0,-1 1 4 16,-1-2-1-16,-5-1 11 0,2-1-12 15,-1-1 0-15,-3 1 22 0,1-1-22 0,-1-2-18 16,3-2 18-16,-2-4-1 0,5 0 0 16,1-3-46-16,0-4-15 0,0 0 34 15,2-5 10-15,-3-1 18 0,-1-5-3 16,-7-8-25-16,-6-11-56 0,-5-11 25 15,-3-3 43-15,-1 6 13 0,5 7-12 16,5 7 8-16,6 0-8 0,2 3-10 16,3-2 24-16,3 4-21 0,0 9 1 15,2 5 21-15,0 9 0 0,-2 0 0 16,0-6 0-16,-5-3 0 0,1-6-1 0,-3 4 1 16,1 4 34-16,-1 4-33 0,3 5-1 15,3 5-1-15,-2 3 0 0,4 5-19 16,2 3-12-16,1 4 21 0,0 0 10 15,0 2-15-15,0 2-9 0,0 0-6 16,0 0-32-16,0 0-9 0,0 0-7 0,0 0 16 16,0 0 12-16,0 0 17 0,0 0 16 15,0 0 18-15,0 0 12 0,0 0 23 16,0 0 25-16,0 0 13 0,0 0-10 16,0 0-32-16,0 0-31 0,1 0-50 15,7 0-42-15,0 1 45 0,7 2 45 16,6-1 2-16,5 0 1 0,9 0 24 15,7-1 4-15,16-1 2 0,23-5-6 16,28-10 7-16,17-6-16 0,7-4-13 16,-6-2 0-16,-13 6 19 0,-15 2-22 0,-17 8 0 15,-26 5-1-15,-22 6-18 0,-19 2-25 16,-30 15-304-16,-6-2-1090 0,-15-3-597 0</inkml:trace>
  <inkml:trace contextRef="#ctx0" brushRef="#br0" timeOffset="63821.35">8204 14839 476 0,'0'0'952'0,"0"0"-705"0,0 0-124 16,0 0 66-16,0 0 21 0,0 0 17 0,0 0-4 15,0 0-69-15,0 0 10 16,0 0-3-16,-39-45-27 0,39 43-7 0,-1 0-31 16,1 2-14-16,0 0-28 0,0 0-22 15,0 0-29-15,0 0 13 0,0-1 18 16,-1-1 42-16,0-2 12 0,0 0-34 15,0-4-23-15,-1-2 0 0,0-3-28 16,2-3 22-16,-1-3-9 0,1-1-14 16,0 0 1-16,5-2 13 0,1 0-2 0,4 0-14 15,1-3 3-15,4-2-3 16,5-2 1-16,-1 0 1 0,6-3 17 0,3-3 3 16,1-2-1-16,4 1-19 0,0-3 11 15,5 0 2-15,1 0-15 0,3-1 2 16,3 1-1-16,5 0-1 0,10-4 0 0,14-6-1 15,19 0-3-15,7 1-14 0,0 9 15 16,3 6-35-16,-4 6 13 0,8 2-4 16,6 4 16-16,4-1 1 0,2 2 9 15,0 4-10-15,0 4 10 0,-6 1-10 16,-2 2-12-16,-6-2 10 0,-8-1 15 16,-12 6 0-16,-10 0 1 0,-12-2-1 15,-16 6 12-15,-12-3-11 0,-11 3-1 16,-3-1-2-16,1 1-10 0,2 1 9 15,1-1-16-15,-8 0 16 0,-1 2-13 16,-4 0 14-16,-4 0-17 0,-3 0 16 16,1 0 3-16,-3 0 10 0,1-2 22 0,1 2-7 15,3-3-3-15,-2-1-7 0,-1 1-14 16,0-2-1-16,0 3-47 0,-3-1-50 16,-2 0-42-16,0-1-73 0,-2 0-81 0,-7-2-195 15,-1 1-191-15,-12-4-323 16</inkml:trace>
  <inkml:trace contextRef="#ctx0" brushRef="#br0" timeOffset="64287.68">10637 13467 1145 0,'0'0'192'0,"0"0"13"0,0 0-35 16,0 0 67-16,0 0 55 0,0 0-47 15,0 0-35-15,0 0-17 0,0 0-23 16,0 0-45-16,0 0-26 0,-47-39-3 15,45 39-20-15,1 0-22 0,1 0-19 0,0 0-35 16,0 0-10-16,0 0-21 0,5 2-20 16,4 2 51-16,9 2 51 0,5 2 12 15,10 3-9-15,5 2-26 0,4-1-9 16,4 5 0-16,-3-1 7 0,0 1-25 16,-4 0-1-16,-3 0-2 0,-7 0-17 0,-1-1 16 15,-5-1 0-15,-5-2 0 16,-4-2 1-16,-1-1 0 0,-6-2-14 0,0-1 14 15,-4-1-11-15,-2 0 11 0,-1 1 0 16,-2-1 2-16,-7 2 12 0,-1 1 13 16,-3 0-3-16,-4 2-3 0,-2 2 6 15,-2 1-24-15,-2-1 15 0,0 3 6 16,1-1 3-16,0 0 7 0,0 1-19 16,1-1 12-16,3-1 3 0,0 1-3 15,4-2 16-15,2-2 0 0,1-3-16 16,5-1 16-16,1-4-3 0,0 1-4 15,2-4-9-15,3 2 13 0,0-2 8 0,0 0 20 16,0 0 11-16,0 0 65 0,0 0-3 16,0-2-77-16,0-2-62 0,0 1-42 15,0-3-14-15,1 0-70 0,4 1-122 0,-1-2-75 16,1-10-246-16,1 0-624 0,1 2-710 16</inkml:trace>
  <inkml:trace contextRef="#ctx0" brushRef="#br0" timeOffset="64529.37">10641 13496 1737 0,'0'0'428'0,"0"0"-24"16,0 0-98-16,0 0 15 0,0 0-76 15,0 0-191-15,0 0-54 0,0 0-66 16,0 0 66-16,0 0 108 0,0 0 15 15,-5 58 35-15,5-27-42 0,2 3-25 16,1 4-15-16,2-1-23 0,2-1 34 16,-2 1-62-16,1-2-4 0,4 2-21 0,-3-5-3 15,-1 1-13-15,3-3-256 0,4-4-265 16,-1-9-775-16,2-7-835 0</inkml:trace>
  <inkml:trace contextRef="#ctx0" brushRef="#br0" timeOffset="65774.83">12230 13419 1615 0,'0'0'646'0,"0"0"-281"15,0 0-40-15,0 0-65 0,0 0-40 16,0 0-87-16,0 0-133 0,0 0-156 16,0 0 156-16,-10 2 48 0,6 22 69 15,-2 7-37-15,1 1-4 0,0 4-32 0,-2 0-16 16,1 0-12-16,3-2 31 0,0 0-16 15,0-5-5-15,-1-2-11 0,1-3-15 16,1-2 13-16,-1-5-12 0,2-2 18 16,0-4-18-16,0-1 10 0,1-3-11 15,0-4-69-15,0-2-132 0,0-1-120 16,3-13-81-16,2-2-372 0,1-2-1099 0</inkml:trace>
  <inkml:trace contextRef="#ctx0" brushRef="#br0" timeOffset="65979.23">12052 13433 1602 0,'0'0'338'0,"0"0"-30"0,0 0-26 15,0 0-95-15,0 0-142 0,0 0-7 16,0 0 62-16,83-51-13 0,-51 44-14 0,6-1 11 16,3-1 5-16,3 1-15 0,-1 1-23 15,-2 0-32-15,-4 3-19 0,-5 1-3 16,-7 0-16-16,-7 3-9 0,-3 0-11 15,-6 0-21-15,-3 0-116 0,-1 4-200 16,-3 0-119-16,-2 3-115 0,-7-2-221 16,1-2 91-16</inkml:trace>
  <inkml:trace contextRef="#ctx0" brushRef="#br0" timeOffset="66161.5">12234 13571 1783 0,'0'0'334'0,"0"0"-129"16,0 0 18-16,81-22-14 0,-47 13-19 15,3 1-52-15,1 2-68 0,0 2-70 0,-4 3-29 16,0 1-31-16,-7 1 2 0,-5 7-106 16,-6 4-362-16,-7 0-631 0</inkml:trace>
  <inkml:trace contextRef="#ctx0" brushRef="#br0" timeOffset="66343.98">12126 13798 1706 0,'0'0'455'15,"0"0"-235"-15,0 0-81 0,0 0 61 16,0 0 73-16,0 0 41 0,0 0-73 16,80 0-89-16,-43-2-57 0,4-3-29 15,2 0-28-15,-1 1-21 0,2 1-17 16,-3 1-12-16,-2 2-13 0,-5 0-4 15,-7 0-5-15,-5 2-17 0,-2 5-326 16,-7-4-382-16,-6-1-958 0</inkml:trace>
  <inkml:trace contextRef="#ctx0" brushRef="#br0" timeOffset="66888.3">13242 13266 1022 0,'0'0'234'0,"0"0"13"16,2-48 23-16,-2 33-29 0,0-1-50 15,0 3-6-15,0-2-27 0,-3 4-55 0,-2 1-6 16,-4 0-49-16,0 3-25 16,-4 0-11-16,0 3-5 0,-6 1 15 0,-2 3-5 15,-3 0-1-15,1 1 22 0,0 3 20 16,1 0-4-16,5-1-2 0,3 3 2 16,2-1-3-16,0 0-13 0,5 3-12 0,2-1-4 15,1 2-2-15,0 3-17 0,2 1 22 16,2 1 1-16,0 3 5 0,0 0 27 15,2 4-36-15,4 1-3 0,0 3 22 16,0 3 4-16,4 2 5 0,-2 3 58 16,3 2-36-16,-1 3 1 0,1 3 11 15,-3 1 1-15,2 8-9 0,-4 8 27 16,-4 6-19-16,-2 3-31 0,0-9 6 16,-5-5 18-16,1-16-34 0,-1-6 4 15,4-9-4-15,1-1-19 0,0 1-22 0,0 2-2 16,1 1-1-16,6-1-1 0,-2-4 2 15,-1-4-2-15,1-1-32 0,1-3-9 16,-3-3-19-16,-1-4-21 0,-1-2-47 16,1-3-51-16,-2-1 58 0,2-8 32 15,0-6-320-15,7-20-402 0,-2 3-663 16</inkml:trace>
  <inkml:trace contextRef="#ctx0" brushRef="#br0" timeOffset="67237.67">13501 13133 1422 0,'0'0'277'16,"0"0"8"-16,-14-44-22 0,9 32 6 16,-3 1-31-16,2 3-22 0,-1 1-50 0,-1 4-16 15,1 2-64-15,0 1-79 0,-5 4 5 16,1 6-12-16,-4 4 80 0,1 7 21 15,0 1-21-15,1 7 21 0,1 3 12 16,4 5-41-16,2 10 38 0,2 9 7 0,4 9 69 16,2 6-117-16,6-3-17 0,1-4 7 15,0-5 9-15,-1-4-19 0,3-1-12 16,-3-5 6-16,-2-9-17 0,0-11-26 16,-2-6-11-16,0-4 11 0,-2 2 3 15,0 1-2-15,0 1-1 0,-1-3-1 16,-1-5-39-16,0-2-44 0,0-7-45 15,0 1-110-15,-4-5-75 0,0-2-112 16,-11-7-184-16,5-1-491 0,-4-5-702 0</inkml:trace>
  <inkml:trace contextRef="#ctx0" brushRef="#br0" timeOffset="67554.3">12958 13714 2433 0,'0'0'316'0,"0"0"-162"0,0 0-35 15,0 0-52-15,46-47-38 0,-16 37 0 0,7-1 3 16,3 4-13-16,4 0-19 0,3 1-13 16,0 2 10-16,1 1-19 0,-5 0 20 15,-3 1-14-15,-4-1-42 0,-6-1-131 16,-4-1 12-16,-6-1 35 0,-2-2 84 16,-2 0 58-16,-7 1 17 0,0-1 22 15,-3 2-1-15,2 1 4 0,-4 0 13 16,1 0 48-16,-1 2 13 0,1-1-4 15,1 3-29-15,1-1-15 0,0 2 11 0,3 0-2 16,-2 3 6-16,4 4 28 0,-3 3 28 16,0 2 31-16,-4 4-60 0,-2 0-38 15,-3 3 8-15,0 2-34 0,-4-1-11 16,-3 0-22-16,-2-2-13 0,3 0 0 16,0-2-12-16,-1 0-29 0,4-3-264 15,3-8-281-15,4-2-712 0,4-4-666 0</inkml:trace>
  <inkml:trace contextRef="#ctx0" brushRef="#br0" timeOffset="67683.25">13739 13346 2327 0,'0'0'760'0,"0"0"-559"0,0 0-201 0,0 0 0 16,0 0-83-16,0 0-77 0,0 0 32 15,0 0 51-15,0 0-187 0,-36 56-1104 0</inkml:trace>
  <inkml:trace contextRef="#ctx0" brushRef="#br0" timeOffset="68137.5">14067 13521 1737 0,'0'0'777'0,"0"0"-425"0,0 0 3 16,0 0-109-16,-14-49-43 0,4 41-27 0,-3 3-25 16,-2 3-41-16,-5 2-19 0,-1 2-41 15,-1 6-7-15,0 4 1 0,2 2-13 16,3 1 6-16,2 5-12 0,8 1-24 16,3-1-1-16,4 3 0 0,2 1 0 15,9-1 3-15,6-1 19 0,5 1-20 16,5-6 22-16,3-2-11 0,5-2 8 15,-2-7-5-15,2-4-16 0,-1-2-64 16,-3-8-14-16,-1-5-5 0,-5-3-1 16,-3-5 34-16,-3-3 6 0,-1-2 19 0,-5-2 23 15,-3 1-1-15,0 2 3 0,-5 1 26 16,-2 4-14-16,-3 3 17 0,0 5 11 16,0 3-40-16,0 4-12 0,-3 4 12 15,1 1-2-15,-1 0-2 0,-3 6-39 16,1 3 43-16,1 5 56 0,1 1 6 15,1 5-9-15,2-1-3 0,0 2-10 0,6-1-15 16,3 0-13-16,2-2-11 16,2 0 0-16,1-4-1 0,2 0-21 0,1-3-247 15,3-5-204-15,-5-3-497 0,-4-3-696 0</inkml:trace>
  <inkml:trace contextRef="#ctx0" brushRef="#br0" timeOffset="68270.14">14269 13338 1315 0,'0'0'1441'16,"0"0"-1129"-16,0 0-63 0,-39-47-10 0,32 39-53 16,3 5-47-16,3 3-139 0,1 3-207 15,0 9 29-15,0 2 140 0,11 18 26 16,-3-8-548-16,0 0-876 0</inkml:trace>
  <inkml:trace contextRef="#ctx0" brushRef="#br0" timeOffset="69587.33">14543 13655 2451 0,'0'0'364'16,"0"0"-280"-16,0 0-1 0,0 0-28 15,72-59-7-15,-49 43-48 0,2 1-1 16,0-1 1-16,1-1-39 0,0-2 19 15,-5 3 20-15,-3-2 26 0,-6 0-24 16,-1 2 1-16,-5-1 48 0,-6 2-22 0,0 3 6 16,-3 0 77-16,-5 3 6 0,-4 1-32 15,-2 4-16-15,0-1-13 0,-3 4 3 16,-1 1 0-16,-1 1-13 0,1 8-12 0,-1 1-7 16,3 5 3-16,3 1 23 0,1 3-23 15,7 1 1-15,2 2 11 0,3 0-16 16,2 1-12-16,6-1 1 0,6 0-13 15,5-2 22-15,2 0-9 0,1-4 5 16,1-1-2-16,2-3-16 0,-2-5 0 16,-2-2-2-16,-1-5-1 0,-2 0-37 15,-2-3-22-15,0-6-21 0,-2-3 2 16,-1-1 12-16,2-5 28 0,2 0 3 16,0-2 23-16,3-1-7 0,1 2-16 15,0-3-12-15,3 1 25 0,1 1-7 16,0 3 27-16,1 0 2 0,-5 3 15 15,-2 1 10-15,-5 5-3 0,-1-1-3 16,-5 3 26-16,0 1-5 0,-4 4-14 0,-2-1-1 16,0 0 0-16,-2 2-25 0,0 0-22 0,0 0-47 15,0 0-35-15,0 2-20 0,0 3 118 16,0 2 6-16,-2 1 47 0,0 3-2 16,-1 1 8-16,0 1 7 0,-2 3 19 15,0-1-6-15,1 4-20 0,-1-4-16 16,-2 4-2-16,3-1-16 0,3-2-17 15,-1 1 15-15,2 0-16 0,0-3-1 16,2-1 1-16,4-1 0 0,4-3 1 16,-3 1 10-16,2-5-9 0,-3 0 0 15,1-5 12-15,1 0 10 0,-1-2 22 16,-1-4-13-16,4-6-18 0,-3 0-1 0,2-2-2 16,-1-3-11-16,1-2 10 0,2-1-11 15,-1-2-1-15,2 1-14 0,1-3-5 16,-2 1-6-16,3 1 13 0,-3 1-16 15,3 3 15-15,0 1-6 0,2 3 16 16,-2 1-12-16,4 2-1 0,1 2 1 0,1 2-4 16,2 3-4-16,1 3-2 0,-1 1-3 15,-1 0 2-15,0 5-2 0,-3 2 3 16,-1 5-3-16,-1-2 3 0,-6 2-1 16,0 0 23-16,-4 0-16 0,1 2 7 15,-5-4 11-15,0 1-14 0,-1-1 15 16,0-2 2-16,-1-1 1 0,1-1 0 15,-1 0 1-15,1-3 11 0,-1-1-2 0,0-1 3 16,1 0 6-16,-1-1 6 0,0 0 16 16,0 0 31-16,0 0 17 0,0-2-36 15,0-3-55-15,0 1-1 0,1-1 1 16,0-3 1-16,0 3-2 0,0-2 1 16,0 3 2-16,0-1-1 0,0 0-2 15,2 2 0-15,-2-2-3 0,0 1-1 16,0-1 1-16,0 1-9 0,0-2 10 15,-1 1 0-15,0-3 0 0,0 2-11 16,0-3 10-16,-4 1-13 0,-4 1 1 0,1-1 2 16,-4-1-6-16,2 4-4 0,-3 1-8 15,1 0 12-15,0 2-18 0,2 2 5 0,-3 0-12 16,3 4-22-16,-1 4 10 16,0 0 21-16,0 7 18 0,3 3 16 0,1 1 2 15,0 4 30-15,4 1-29 0,2 0 20 16,0 0-20-16,4 2 14 0,8-3-4 15,1 1 4-15,3-3 6 0,4-2-3 16,6-4 12-16,1-2-9 0,5-5-3 16,-1-4-19-16,4-4-72 0,-1-1 37 15,-1-8 1-15,0-3-1 0,-4-3 35 16,2-2 10-16,-4-4 16 0,-3 1-4 16,0-2-21-16,-2 1-1 0,-3-1 0 15,-4 3 22-15,-3 1 19 0,-5 5-10 16,-3 0-3-16,-4 4-28 0,0 4-15 0,0-1-4 15,-2 2 19-15,0 3-1 0,2-1 0 16,-2 2-59-16,2 0-47 0,0 2 15 16,0 1 69-16,0 1 23 0,0 0 28 15,0 0 7-15,0-1 16 0,1 0 24 0,0-1 10 16,-1-2 0-16,0 0 0 16,0 0 28-16,0 0 34 0,0 0 73 0,-1 0-41 15,-6 0-96-15,-3 0-59 0,-2-1-24 16,-7-1-34-16,-6 2-6 0,-4 0-12 15,-19-5-400-15,2 1-856 0,5-6-1527 0</inkml:trace>
  <inkml:trace contextRef="#ctx0" brushRef="#br0" timeOffset="70269.64">15682 13370 1172 0,'0'0'267'15,"0"0"-127"-15,0 0 39 0,0 0 39 16,0 0 15-16,0 0 20 0,0 0-50 15,0 0-42-15,-29-50-32 0,32 44-17 0,-1-1 25 16,-1 2-6-16,0 0-42 0,-1 3-6 16,0 0-29-16,0-1-13 0,0 2-16 15,0 1-25-15,-3 0-17 0,-2 2-59 16,-4 4-16-16,0 4 76 0,-2 3 16 16,2 5 4-16,0 4 24 0,4 4 1 15,4 3 6-15,1 3-4 0,3 0 1 0,7 2-16 16,1-1 6-16,2-1-6 15,-2-3-2-15,1-5-14 0,-6-4 0 0,0-4 1 16,-5-3-1-16,-1-4 0 0,0-4 2 16,-4-1 17-16,2-2 3 0,-1-2-22 15,2 0-22-15,1-13-340 0,0-1-409 16,0-1-1684-16</inkml:trace>
  <inkml:trace contextRef="#ctx0" brushRef="#br0" timeOffset="71270.03">16174 13416 739 0,'0'0'323'0,"0"0"38"15,0 0-19-15,0 0-70 0,6-44 10 0,-6 34-26 16,-2 3-50-16,-2 2-32 0,0-2-8 16,-3 3-54-16,-2-1-38 0,0 2-33 15,-6 2-3-15,-1 1-3 0,-3 0 6 16,-2 3 14-16,-1 5-21 0,0 0 20 15,2 3-3-15,2 4-7 0,3 0 29 16,1 4-23-16,4 2 26 0,3 0-7 16,6 4-16-16,2 0-15 0,11 2 0 0,3 1-19 15,7-1-1-15,6 1 7 16,2-3-12-16,5-3-1 0,1-2-10 0,0-7 14 16,-2-4-16-16,3-5-44 0,-5-4-110 15,-3-3-41-15,-3-6-10 0,-2-3 8 16,-3-3-45-16,-1-4 27 0,-4-1 51 15,0-1-35-15,-2-1 195 0,-3 0 4 16,-2 0 71-16,-4 2 0 0,-3 2-6 0,-1 1 44 16,0 2 96-16,-1 1-23 0,1 6-42 15,0-1-22-15,0 4-17 0,0 2-15 16,1 3-42-16,-1 0-44 0,0 0-79 16,2 7-60-16,-1 3 139 0,1 4 82 15,0 4-3-15,0 1 0 0,4 2-7 16,-1 1-25-16,4-2-6 0,2 2-19 15,4-2 6-15,2-2 0 0,1-3-8 16,-1-5 12-16,-1-1 2 0,-1-5-6 0,0-3-6 16,-2-1 12-16,-2-2 4 0,2-6-38 15,-1-4 0-15,-2-2-50 0,4-3 15 16,-4-3-21-16,2-2 16 0,1-2 38 16,-4 0 1-16,3 3 1 0,-6-1 24 15,1 2 1-15,-4 3 0 0,-2 2 0 0,-1 2-12 16,-1 3 24-16,0 2 10 0,0 3 15 15,0 1 9-15,0 2 10 0,0 2-1 16,0 0-80-16,0 4-154 0,-1 7 95 16,-1 3 59-16,0 5 52 0,0 5-5 15,-2 4 0-15,2 5-23 0,-1 3 4 16,0 3-25-16,-4 12 16 0,-1 10-19 16,1 10 2-16,-3 2-2 0,2-3-12 15,2-9-5-15,0-7 17 0,1-6 0 16,2 0 0-16,0-7-22 0,0-5-2 0,0-9-38 15,-1-6 24-15,4-3-2 0,0 3 6 16,0 5 32-16,4 0 1 0,1-3 0 16,-1-3 0-16,-3-3-1 0,0-6-11 15,-1-1 11-15,-1-3-1 0,-4-2 0 16,-7-3 3-16,-2-2 40 0,-8 0 1 0,-4-6-10 16,-1-2-10-16,-3-1 10 15,3-1 10-15,6-3 88 0,2-1 53 0,8 0-8 16,1-3-12-16,8-2-24 0,2-3-23 15,4-5-24-15,10-3-39 0,6-5-10 16,5 1-42-16,10-3-13 0,3-2-8 16,5 1-10-16,4-1-96 0,3 1-193 15,21-8-146-15,-12 9-583 0,-10 4-1141 0</inkml:trace>
  <inkml:trace contextRef="#ctx0" brushRef="#br0" timeOffset="72622.23">18352 13401 1490 0,'0'0'267'16,"0"0"-101"-16,0 0 106 0,0 0-3 0,-36-50-43 16,26 42-17-16,2-2-29 0,-2 3-49 15,2 3-48-15,-2 3-42 0,0 1-41 16,-4 0-27-16,-1 7-2 0,-3 6 13 16,-3 3 16-16,-1 4 28 0,-1 5-25 15,1 5 35-15,1 0 22 0,4 4-9 16,6-2 3-16,6-2-25 0,5-1 15 15,5-4 16-15,11-1-34 0,5-5 31 16,5-3 3-16,1-3-7 0,6-6-6 16,-2-4-3-16,2-3 0 0,1-5 3 15,-3-6 4-15,0-6-19 0,-5-3 2 0,-4-4 7 16,-4-3-20-16,-5-2-5 0,-6-2-14 16,-7-1 4-16,-2-2-6 0,-10 2-3 15,-2 2-44-15,-5 6 44 0,-1 4 3 16,1 8-31-16,-2 2-19 0,0 7-39 0,2 3 5 15,-1 3-4-15,3 7 31 16,2 1 6-16,8 2-31 0,4 3-229 0,7 6-189 16,6-4-473-16,4-4-433 0</inkml:trace>
  <inkml:trace contextRef="#ctx0" brushRef="#br0" timeOffset="72955.39">18381 13453 1873 0,'0'0'525'0,"0"0"-276"0,0 0-140 16,0 0-64-16,58-25-42 0,-29 23 13 15,7 2 19-15,3 2-29 0,2 3-6 16,1 7-19-16,-1 2 0 0,-3 3 6 16,-6 4-19-16,-4 1 3 0,-7 1 26 0,-9 0-20 15,-2-1 4-15,-8-4 3 16,-2-2 16-16,-3-4 39 0,-7-4 113 0,2-1 34 15,-2-5 66-15,2 1 9 0,-1-3 7 16,1-5-10-16,3-3 13 0,0-3-8 16,3-6-137-16,2-3-71 0,0-1-12 15,9-4-15-15,2-2 6 0,5-2-34 16,4-2-7-16,6-2-32 0,1 4 11 16,1 2-6-16,0 5 13 0,-3 7-7 0,-5 6-21 15,-3 5-13-15,-6 4-36 0,-1 6-128 16,-10 11-260-16,0 0-324 0,-5-2-1057 0</inkml:trace>
  <inkml:trace contextRef="#ctx0" brushRef="#br0" timeOffset="73822.13">20241 13393 1392 0,'0'0'306'0,"0"0"-108"0,0 0 58 16,7-50 29-16,-7 38-69 0,0 0-35 15,-3 2 30-15,-3 1-41 0,0 4-36 16,-3-1-70-16,-3 4-64 0,-5 2-13 15,-4 0 13-15,-4 8 15 0,-6 4 32 16,0 5-15-16,-2 2 25 0,3 3 3 0,1 0 23 16,6 4-30-16,6-2-2 0,9 1-32 15,7 1-18-15,4-2 21 0,12 0 12 16,5-1 7-16,5-2-12 0,2 0-1 16,2-5-3-16,-2-3-6 0,-3-5 3 15,-4-3-3-15,-3-5 3 0,-3-2 22 0,-5-6 18 16,0-6-30-16,-4-3-32 0,-1-5-12 15,-2-7-7-15,1-5 1 0,-1-12 2 16,5-14-15-16,-1-10-22 0,2-7 24 16,1 6-37-16,-2 8 34 0,-3 14-1 15,0 11 33-15,-4 11 44 0,0 9-22 16,0 5-19-16,0 1 0 0,-4 1 32 16,1 3-17-16,1 1 15 0,1 6-33 15,0 1-39-15,-1 5-149 0,-1 5 71 16,1 7 111-16,1 3 6 0,0 8 28 15,1 4 1-15,0 3 21 0,4 2 7 0,2 3 15 16,4 1 12-16,-2 1-14 0,0 0 2 16,1-1 12-16,-4 0-18 0,-1-3-45 15,-3-3 4-15,-1-5 0 0,0-2-3 16,0-4-10-16,0-5 3 0,0-4-14 0,0-3 15 16,1-5-13-16,3-2 16 15,0-1-19-15,2-3-18 0,5-1-109 0,10-8-202 16,-2-1-343-16,1-4-958 0</inkml:trace>
  <inkml:trace contextRef="#ctx0" brushRef="#br0" timeOffset="74769.48">20410 13546 1223 0,'0'0'404'0,"0"0"-264"0,0 0 16 16,0 0 77-16,0 0 1 0,0 0-31 16,63-55-61-16,-46 40-39 0,-1-2 3 15,1 0 0-15,1-1-55 0,-1-2-48 0,0 2 48 16,-5-3-19-16,2 4-28 0,-3 0 18 16,-4 0 26-16,-2 4 38 0,-1 1-3 15,-3 3-1-15,-1 2-12 0,0 2-42 16,-6 1-28-16,-1 1-23 0,-4 3-24 15,-2 0-14-15,-3 0 7 0,-3 7 0 16,2 3 32-16,-2 3 9 0,4 0 13 16,3 3 1-16,1 2 41 0,2 2 9 15,4 1 9-15,1 1 0 0,4 1-19 16,0 0 7-16,7-1-10 0,3 0 3 16,6-1-13-16,3-3 10 0,2-2-6 0,1-4 5 15,3-4 4-15,2-3 3 0,-1-2-9 16,-1-3-10-16,-2-3 3 0,1-7-6 15,0-2 1-15,-4-5-13 0,-1-3-10 16,-3-2-18-16,0-2-15 0,1-4-51 16,-2-1-45-16,0 0 9 0,-1 2-16 0,1 0 63 15,-4 6 32-15,3 4-14 0,-4 5 27 16,-1 4-10-16,3 6-13 0,-2 0-42 16,2 2 10-16,-1 4 35 0,1 2 19 15,-1 3-13-15,-1 3 23 0,-3 0 6 16,2 1 12-16,-2-1 1 0,-1-1 0 15,1-1 1-15,-3-4 15 0,0 0 10 0,0-3 9 16,0-1 26-16,1-2 54 0,-2-2 19 16,0-4-35-16,0-1-45 0,0-1-19 15,0-1-22-15,0 0 18 0,-1 0-28 16,-2-2 45-16,0 0-10 0,0 2-3 16,-1 0 6-16,-5 1 28 0,1 2-25 15,-1-1-6-15,-3 2-13 0,0 0-25 16,-2 3-14-16,0 2-8 0,-4 0-12 0,0 4 8 15,0 2 15-15,0 3 11 0,-1 3 2 16,3 2 11-16,1 3 6 0,2 3-7 16,3 1 4-16,2 1 19 0,4 3-20 15,1-1 10-15,9 0-3 0,7-2 6 16,7 1 13-16,5-3-15 0,6-1 12 0,6-4-7 16,3-2-3-16,0-5-6 15,0-5-3-15,-3-3-17 0,-4-2-2 0,-3-6-63 16,-5-4-63-16,-3-4-6 0,0-1 19 15,-6-3 12-15,-3-4 47 0,-1 2-6 16,-2-4 57-16,-5 0 3 0,-3 3 41 16,0 2 3-16,-5 3-15 0,0 5 3 15,0 2 2-15,-4 2 10 0,2 4 16 16,1 2-9-16,0 2-51 0,0 1-4 16,0 0-87-16,0 4-70 0,-1 2 161 15,0 4 29-15,0 1 62 0,-1 1-3 16,2 5-3-16,-1 0 9 0,2-1-8 0,0 2-17 15,5 1-7-15,2-2 0 0,6 0-18 16,0 0-1-16,3-1 0 0,4-3-8 16,1-2-11-16,0-2-13 0,-1-4-11 0,-1-1-59 15,-3-4-224-15,2-9-189 16,-7-4-592-16,-1-2-1269 0</inkml:trace>
  <inkml:trace contextRef="#ctx0" brushRef="#br0" timeOffset="74899.86">21374 13033 2910 0,'0'0'511'16,"0"0"-387"-16,0 0-124 0,0 0 0 15,0 0-76-15,0 0-99 0,0 0 117 16,0 0 58-16,0 0 0 0,9 54-748 16,7-40-1716-16</inkml:trace>
  <inkml:trace contextRef="#ctx0" brushRef="#br0" timeOffset="75687.07">22050 13314 1631 0,'0'0'413'0,"0"0"-154"0,0 0-39 0,-65-31 3 16,43 28-85-16,-3 3-29 0,-3 2-9 15,1 5-17-15,2 4 19 0,2 3-13 16,4 1-25-16,3 3-4 0,7 0-31 16,1 1-1-16,6 1-9 0,2-2 3 15,3 0 0-15,8-1 13 0,1 0 3 0,6-5 0 16,2-1-9-16,0-3 8 0,2-5-5 15,-1-1-7-15,-1-2 0 0,-1-2 0 16,-2-7 1-16,-2-4-26 0,-4-4-10 16,1-2-34-16,-5-5 3 0,2-3-16 15,-3-4 20-15,-2-7-17 0,-1-8-16 16,0 4 68-16,-3 0-13 0,0 1 15 16,-4 7 35-16,-2-2-6 0,-1 5-13 15,-1 3 25-15,2 7 66 0,1 4 9 16,1 5-6-16,-1 6 28 0,4 3-63 15,0 3-75-15,0 4-190 0,-1 6 54 0,0 7 136 16,0 3 6-16,-1 7 41 0,1 3-3 16,1 3-5-16,1 2-14 0,0-1 19 15,3 3-32-15,4-1 7 0,6 1-16 16,0 0 12-16,5-2-15 0,4 3-1 16,6-4 0-16,1-3 1 0,7-4-210 0,3-7-206 15,19-5-284-15,-10-7-588 0,-5-5-282 0</inkml:trace>
  <inkml:trace contextRef="#ctx0" brushRef="#br0" timeOffset="76754.42">22571 13380 2134 0,'0'0'482'0,"0"0"-116"15,0 0-52-15,-16-60 0 0,6 44-108 0,-4 3-62 16,-2 2-39-16,-2 5-71 0,3 1-34 16,-4 4-44-16,-1 1 6 0,1 4 9 15,-1 4-8-15,2 3-1 0,1 2 4 16,3 2 30-16,5-1-14 0,2 1 2 15,1-3 16-15,4 0 8 0,2 0-7 16,0-3-1-16,1-1 1 0,6-1 21 16,0-4-22-16,2-1-6 0,5-2-63 15,1 0-19-15,2-5 34 0,-1-2 22 0,2-2 4 16,-1-1 27-16,-1 3-2 0,-2-1 3 16,-5 1 19-16,-2 4 23 0,-1 1-15 15,-3 0-27-15,0 2-19 0,-2 0-95 16,0 0-51-16,1 2 79 0,0 5 66 15,1 3 20-15,3 0 19 0,0 3 19 16,5-2-6-16,0-1 16 0,5 2 9 0,4-4 13 16,2 1-26-16,1-3-9 0,1 0-19 15,2-2-14-15,-3-3 1 0,-2-1 19 16,-2-3 7-16,-4-5-10 0,-1-3-19 16,0-3-73-16,-6-4 13 0,1-4-4 15,-1-6 4-15,-2-2 22 0,1-5 0 16,-1-5-20-16,-2-10 20 0,0-8 22 15,-2 5 16-15,-2 9 61 0,0 8-4 16,0 10 13-16,-3 0 35 0,1 0 2 16,0 3-18-16,1 5-17 0,1 4-9 0,0 6 9 15,-2 1-22-15,1 2-49 0,1 3-1 16,-1 1-27-16,0 1-48 0,1 0-26 16,-1 0 10-16,-1 3 44 0,-3 0 47 15,1 1 0-15,-1 1 12 0,-3 0 14 16,-1 3 8-16,2 1 10 0,-2 0 4 0,3 2-1 15,0 1 0-15,-1 4-6 0,3 3 9 16,1 4-12-16,3 0 34 0,0 4-6 16,0 4-16-16,7 1-7 0,3 2-9 15,1 0-9-15,3 2-6 0,2-2-7 16,-1 0-10-16,1-4 1 0,-1 1-1 16,2-5-2-16,-3-2 0 0,-3-4 2 15,4-4 2-15,-2-3 27 0,1-4-7 16,3-1 14-16,2-3 2 0,1-5-16 15,1 0-11-15,1-3-12 0,0-2-1 0,-2-5-29 16,0-1-58-16,-2-4 4 0,-1-2-29 16,-3 0 28-16,-4-4 56 0,-1 1 7 15,-2 0 21-15,-4 2 3 0,-2-1 9 0,-1 3 1 16,0 1-7-16,-1 2-6 16,-1 3 0-16,-3 1 0 0,2 3-1 0,-1 1-1 15,2 1-20-15,-1 4 7 16,1-2-23-16,-3 2-26 0,-1 3-8 0,-2 3 19 15,1 5 53-15,-1 1 20 0,2 2 8 16,0 2 16-16,2 2-13 0,1-1 17 16,3 1-13-16,0-1-1 0,7 0 16 15,4 1-28-15,4-1 6 0,5-2 3 16,2-1-3-16,4-3 6 0,3-3 0 16,-3-4-9-16,0-2-9 0,0-2-13 0,-3-4 10 15,-2-6-13-15,-2 0-40 0,-1-3 9 16,-4-4 28-16,2-1 2 0,-3-1 1 15,-2-2 1-15,-1 1-1 0,-4 0 21 16,-1 4-17-16,0 3 8 0,-4 1-3 16,-1 5-9-16,0 0-3 0,0 4-46 0,0 1 5 15,-2 0 4-15,-1 2-29 0,0 0-43 16,0 5 35-16,-2 4 50 0,0 1 27 16,-3 4 38-16,5 1-10 0,-1 0 14 15,3 1 5-15,1 1 24 0,0-2 7 16,5 2-15-16,6 0-26 0,1-1-3 15,6-1-6-15,-1-1-7 0,4-2 7 16,-1-3-26-16,-2-1-2 0,0-3-46 16,-5-5-212-16,1-2-166 0,-7-5-279 15,-1-3-895-15</inkml:trace>
  <inkml:trace contextRef="#ctx0" brushRef="#br0" timeOffset="76875.45">23378 12968 2592 0,'0'0'290'16,"0"0"-290"-16,0 0-36 0,0 0-63 16,0 0 18-16,0 0 80 0,0 0 1 0,-14 49-271 15,33-30-904-15</inkml:trace>
  <inkml:trace contextRef="#ctx0" brushRef="#br0" timeOffset="77470.17">23767 12763 2440 0,'0'0'297'0,"0"0"-110"15,0 0-30-15,0 0 57 0,0 0-36 0,0 0-178 16,0 0-83-16,0 0 7 16,0 0 76-16,0 0 108 0,-21 37-9 0,17-11 5 15,-1 6-28-15,1 1 16 0,1 5 18 16,0 1 3-16,1 1 6 0,-1 2-19 16,2-1-19-16,1 1 3 0,0 1-41 15,0-3-15-15,0-2 0 0,8-1-3 16,1-4-24-16,4-2 0 0,5-2 0 0,2-5-1 15,0-6-1-15,2-4 1 0,0-4-19 16,-2-6-9-16,2-4-18 0,-1 0-13 16,-2-7-25-16,0-7 19 0,-3-1 31 15,-4-2 31-15,-1-4 2 0,-2 0 1 16,0 0-12-16,-4 0-7 0,0 1 19 16,0 3 0-16,0 1 0 0,-2 1 1 15,-1 3-3-15,-1 2 3 0,0 1-1 0,0 4 3 16,0 0 1-16,0 4-1 0,-1-1 0 15,0 2-3-15,0 0-22 0,0 0-25 16,0 0-38-16,0 0-13 0,0 5 23 16,0 3 57-16,-1 1 18 0,0 3 38 0,-1 2 15 15,1 1 4-15,1-1 15 0,0 1-21 16,0 2-4-16,0-2-10 0,5 2-9 16,4-3 0-16,1-2 3 0,3 0 4 15,3-3-11-15,-1-1 7 0,2-2-9 16,0-4-19-16,0 0-3 0,-2-2-135 15,-3-5-119-15,0-2-48 0,-5-6-249 16,-4-13-195-16,-1 2-410 0</inkml:trace>
  <inkml:trace contextRef="#ctx0" brushRef="#br0" timeOffset="77627.53">24051 12989 1148 0,'0'0'494'15,"0"0"-315"-15,0 0-46 0,0 0-3 0,0 0-46 16,0 0-84-16,-56-5-9 16,52 12-17-16,3 0 9 0,5 4-2 0,5 1-439 15,3-5-1059-15</inkml:trace>
  <inkml:trace contextRef="#ctx0" brushRef="#br0" timeOffset="78372.19">24311 12709 2055 0,'0'0'330'0,"0"0"-49"16,0 0-11-16,0 0-87 0,0 0-100 15,0 0-83-15,0 0 0 0,0 0 3 16,0 0 135-16,0 0-2 0,40 66-21 15,-35-37 2-15,-1 4-20 0,1 5 4 0,-2 9-10 16,1 9-5-16,-3 9 4 0,-1 5-21 16,0-7-16-16,0-9-16 0,0-6-16 15,0-10 7-15,0-7-12 0,1-6-16 16,0-6-20-16,1 3-29 0,1 2 5 16,0-2-18-16,0-4-19 0,0-5 28 15,2-7 47-15,-2-5 6 0,0-1 109 16,2-6-38-16,3-5-40 0,1-3-18 15,2-2 2-15,0-4-13 0,3-1 14 16,-2 1-16-16,3 1 12 0,-1 0-10 16,-3 4-2-16,3 1-1 0,-3 4 0 0,-2 2-10 15,-4 2-1-15,1 5-10 0,-3 1-15 16,0 0-38-16,0 0-12 0,0 7 36 16,1 1 13-16,2 2 13 0,-2 1 22 15,-1 2 3-15,2-1 2 0,1 2 16 16,1-2-14-16,1 0 21 0,3-2 1 0,0 0-7 15,5 0-4-15,2-4 4 0,-2-1 0 16,2-4-19-16,-3-1 0 0,0-1-1 16,0-6 1-16,-2-2 0 0,-2-6 1 15,1 0 2-15,0-1 29 0,3-2-30 16,-1-1 12-16,-2 1 4 0,3 0-15 16,-3 1 13-16,-4 3-32 0,1 2 16 15,-2 4 0-15,-4 3 2 0,-1 1 2 16,-1 3 9-16,-1 1-13 0,0 0-125 0,0 5-1 15,-4 3 126-15,-1 4 56 0,-3 4 11 16,3 2-4-16,-1 4 5 0,2 5-9 16,-1 2-3-16,3 2 12 0,2 3-12 15,0 2 34-15,0 0-4 0,4 0-52 16,2 3-12-16,0-3-20 0,-1-1 1 16,4-2 9-16,-3-2-11 0,-2-2-1 15,0-4 0-15,1-2-2 0,-3-6-23 16,0-2 13-16,-1-5 0 0,1-3-1 0,-2-4-8 15,0-3 21-15,0 0 51 0,0-6-51 16,-4-3-77-16,-1-3-68 0,-2-2-22 16,1-3-125-16,0-5-105 0,0-18-372 15,4 4-770-15</inkml:trace>
  <inkml:trace contextRef="#ctx0" brushRef="#br0" timeOffset="78642.8">24673 12891 1944 0,'0'0'338'0,"0"0"-73"15,0 0 25-15,0 0 130 0,0 0-150 16,0 0-197-16,70-12-16 0,-22 12 16 16,14 0-1-16,-2-3-9 0,-7 3-22 15,-8-2-10-15,-11-1 38 0,-3-1 36 16,2-1 57-16,-11 0 11 0,-7 0 16 15,-7 0 20-15,-6 1-38 0,-2 1-73 16,0-1-98-16,-2 2-27 0,-6 1-59 16,-3 1-15-16,-3 0 27 0,-1 5 28 0,-3 2 13 15,3 4 8-15,2 3-30 0,7 9-307 16,5-2-266-16,1-4-805 0</inkml:trace>
  <inkml:trace contextRef="#ctx0" brushRef="#br0" timeOffset="79635.2">20988 14074 651 0,'0'0'170'16,"0"0"-37"-16,0 0 53 0,0 0 104 15,0 0-14-15,0 0 4 0,0 0 31 16,0 0-46-16,0 0-59 0,-31-12-13 15,32 12-29-15,1 0-94 0,3-3-48 0,-2 2 13 16,2-3 13-16,1 2 6 0,0 2-19 16,1-2-16-16,4 2-15 0,-1 0 8 15,6 0 14-15,2 0-1 0,6 2 7 16,6-2 9-16,5 2 16 0,12-2 10 16,18 0 12-16,24 0 21 0,33 0 13 15,19-2-28-15,8 0-21 0,3-1-18 16,-2 3-11-16,7-2-7 0,4 0-10 15,1 2 1-15,-7-1-16 0,-5-3 22 16,-9 4-25-16,-6 0 3 0,-6 0-2 16,-8 1 0-16,-11 0 0 0,-10-1 1 15,-16-3-1-15,-9-4 11 0,-14-2 6 0,-15-1 20 16,-11 3 45-16,-10-1 50 0,-4-1-12 16,1 1-32-16,1-1-16 0,-2-1-14 0,-5 2-14 15,-2 0-17-15,-7 3-10 0,2 1-18 16,-4 2-2-16,-3 2-13 0,-1 0-6 15,0-2-16-15,-1 2-15 0,1 0-25 16,-1 0-9-16,1 2 21 0,-1 3 28 16,0 0-6-16,0 2-6 0,-5 1-184 15,-15-1-300-15,2-1-592 0,-3-5-1443 0</inkml:trace>
  <inkml:trace contextRef="#ctx0" brushRef="#br0" timeOffset="80718.2">13344 14445 1626 0,'0'0'325'0,"0"0"-111"0,0 0-75 15,0 0-38-15,0 0 31 0,0 0 36 16,0 0-27-16,-65-19-57 0,49 15-17 16,0 2 14-16,2-2-1 0,-2 1 19 15,2 0 3-15,3 1 18 0,0-1 42 16,3 1 8-16,2 0-34 0,2 0-33 0,2 1-11 15,2 0-14-15,0 1-7 0,0 0-6 16,0 0-21-16,0 0-16 0,0 0-16 16,5 0 1-16,10-2-1 0,9-2-9 15,13-2 34-15,23-3-6 0,27 1-3 16,32-1-7-16,19 1-17 0,4 2 8 0,0 3-10 16,-9 2-2-16,9 1-3 0,2 4 0 15,-1 1-10-15,-6 0 1 0,-8-1-13 16,-14-2 1-16,-16-1 11 0,-18-1 11 15,-22 0 0-15,-19 0 2 0,-16 0 2 16,-5-1 0-16,-2-3 26 0,-1-1 12 16,-3-2 3-16,-5 2 13 0,-4-2-16 15,-2 0-6-15,-2-1-32 0,0 2 71 16,0-2 53-16,-4 2-22 0,1-1-61 16,0 3-40-16,-1-1-2 0,2 3-1 15,1 1-12-15,0 1-10 0,0-2-5 0,1 2-13 16,0 0-21-16,0 0-105 0,0 0-120 15,-1 0-257-15,0 0-608 0,0-5-929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4:00:49.9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21843 3084 2602 0,'0'0'565'0,"0"0"-389"16,0 0-30-16,0 0 82 0,0 0-74 15,0-46-9-15,0 42-26 0,0 0 31 16,0 3-7-16,0 0-50 0,0 1-93 16,0 0-25-16,0 4-71 0,0 2-13 15,-1 6 109-15,-4 7 71 0,-2 4-9 0,-1 4-7 16,0 1-30-16,-2 2-8 0,3 1-17 15,2-1-2-15,-1-1-1 0,3 0 0 16,1 0 1-16,2-4 2 0,-2-3-1 16,2-2 1-16,0-5 0 0,0-3 12 15,0-1-11-15,0-3 2 0,0-3 15 0,0 0-17 16,0-1-1-16,0 0-154 0,-2-1-167 16,-4 0-130-16,-2-3-331 0,3 0-864 0</inkml:trace>
  <inkml:trace contextRef="#ctx0" brushRef="#br0" timeOffset="312.68">22159 3124 3079 0,'0'0'414'15,"0"0"-292"-15,0 0-122 0,0 0-54 16,0 0 54-16,0 0 50 0,0 0 20 15,-26 51-19-15,26-32-32 0,4 0-17 16,9-1 32-16,6 1 7 0,9-2 19 0,5-1-3 16,7-5 8-16,1 0-4 0,-1-6 5 15,-3-2-4-15,-11-3 13 0,-7 0-10 16,-6-3 9-16,-8-2 121 0,-4-4 119 16,-1-2-177-16,-6-3-109 0,-7-3-28 15,-6-2-28-15,-5 1-2 0,-5-1-7 16,-3 1 0-16,-4 3 19 0,4 4 6 15,2 1-4-15,6 5-14 0,3 4-16 16,3 1-19-16,6 4-6 0,2 5-114 16,2 11-231-16,2-3-343 0,5 0-715 0</inkml:trace>
  <inkml:trace contextRef="#ctx0" brushRef="#br0" timeOffset="1095.33">23304 3091 2654 0,'0'0'412'0,"0"0"-144"16,0 0 5-16,0 0 18 15,0 0-9-15,0 0-111 0,0 0-122 0,0 0-49 16,0 0-34-16,0 0-47 0,-19-7 81 16,18 21 34-16,0 5 19 0,0 5-28 15,0 0-22-15,1 2-1 0,0 0 10 16,0 2-10-16,0-3 17 0,0-1-3 15,0-1 3-15,0-2-18 0,0-2-1 16,0-1 1-16,0-3 1 0,0-3 0 16,0-1-2-16,0-1 13 0,0-2-13 15,0-1-13-15,0-2-8 0,0 0-88 16,0-1-140-16,0-3-173 0,0-4-250 0,0-5-649 16</inkml:trace>
  <inkml:trace contextRef="#ctx0" brushRef="#br0" timeOffset="1575.88">23751 3030 2741 0,'0'0'411'0,"0"0"-277"0,0 0 19 15,0 0-29-15,0 0-35 0,0 0-89 16,0 0-13-16,0 0 13 0,0 0 85 16,-4 45 16-16,0-18-28 0,-2 3-17 15,1 3-12-15,1 2-7 0,1 2-24 16,-1 1 7-16,1-4-8 0,2-4 13 16,1-2-6-16,0-3 3 0,0-4 12 15,0-4-6-15,0-4 0 0,0-1 0 0,0-5 10 16,0-2-4-16,1-1-16 15,1-4-2-15,-2 0 2 0,0 0 17 0,0 0 17 16,0 0 7-16,1 0 9 0,3 0 6 16,1-3-12-16,2-3-62 0,6-1-290 15,7-11-203-15,-2 0-672 0,-4 0-1520 0</inkml:trace>
  <inkml:trace contextRef="#ctx0" brushRef="#br0" timeOffset="2062.61">24697 3159 186 0,'0'0'2867'0,"0"0"-2551"0,0 0-198 15,0 0 18-15,0 0-6 0,0 0-20 16,0 0-110-16,0 0-16 0,0 0 16 16,13-17 35-16,-12 34 100 0,0 6-25 15,0 1-38-15,-1 4-22 0,0-2-13 0,0 2-9 16,-3-1-27-16,-1-1 12 0,1-3-12 15,-1-2-1-15,-3-1-13 0,4-2-143 16,1 1-130-16,2-2-217 0,5-5-505 16,5-1-920-16</inkml:trace>
  <inkml:trace contextRef="#ctx0" brushRef="#br0" timeOffset="2379.46">25002 3191 2085 0,'0'0'1514'0,"0"0"-1312"15,32-49-155-15,-12 32 38 0,6 2-3 0,4 3-34 16,3 3-36-16,-2 4 29 0,3 5-41 16,-4 0-3-16,0 10-25 0,-5 5 25 15,-4 3 1-15,-8 9-13 0,-9 2-21 16,-4 5 2-16,-16 1-13 0,-11 5 45 15,-10-1 2-15,-8 0 0 0,-3-3 3 16,1-4 9-16,6-6-9 0,6-6-3 16,11-8 32-16,6-3 60 0,10-3-46 15,4-4-21-15,4-1-23 0,0-1 17 16,6 0-6-16,10 0 43 0,10 0 43 0,11 0-24 16,18 0-44-16,18 0-31 0,14-1-1 15,3-3-12-15,-13-5-207 0,-25 4-368 16,-18-2-986-16</inkml:trace>
  <inkml:trace contextRef="#ctx0" brushRef="#br0" timeOffset="2780.64">26324 3146 3216 0,'0'0'420'0,"0"0"-266"0,0 0 22 0,0 0 4 15,0 0-55-15,0 0-125 0,0 0-22 16,0 0-106-16,0 0 119 0,0 0 9 16,0 0 84-16,-12 67-50 0,7-36-21 15,0 2-1-15,0 2-12 0,3-1 1 16,2 0-2-16,0-1-17 0,2-4-179 15,11 0-194-15,-1-5-575 0,-2-8-502 0</inkml:trace>
  <inkml:trace contextRef="#ctx0" brushRef="#br0" timeOffset="3206.47">26643 3234 3119 0,'0'0'449'0,"0"0"-335"0,0 0-70 0,57-55-3 16,-35 45 16-16,3 0-22 0,2 5-35 16,-3 1-1-16,-1 4-21 0,-4 0-26 15,-2 5-5-15,-6 3-4 0,-2 2 25 16,-5 5 32-16,-4-1 16 0,-7 3-13 16,-8 1 35-16,-4 0 3 0,-4-1 3 15,0-3-18-15,0-4 2 0,5-1-26 16,5-4 1-16,6-2 15 0,4-1-17 0,2-1 0 15,1 0 1-15,1-1 14 0,6 0-3 16,6 2 21-16,9 0 7 0,6-2-18 16,7 4-23-16,3 1-2 0,2 0-14 15,-5 4 0-15,0 2-34 0,-7 1-51 16,-4 2-59-16,-10 1 11 0,-5 2-33 16,-9 0 51-16,-3 1 4 0,-13-1 66 0,-8-1 61 15,-7-2 57-15,-6-4 52 0,-4-1 25 16,-1-2-16-16,0-2 6 0,0-4 6 15,5-1 12-15,5 0-20 0,4-4-21 16,6 1-44-16,9-3-4 0,3 3-6 16,6-1-4-16,4-1-43 0,18-4-339 15,3 0-773-15,2-1-1546 0</inkml:trace>
  <inkml:trace contextRef="#ctx0" brushRef="#br0" timeOffset="3811.77">27913 3171 2549 0,'0'0'531'0,"0"0"-196"16,0 0 41-16,0 0-33 0,0 0-72 16,0 0-163-16,0 0-108 0,0 0-111 15,0 0 49-15,0 0 62 0,25 25 127 16,-24 1-59-16,0 4-16 0,-1 3-18 0,0 1-9 15,0 2-25-15,-2-4-27 16,-2-2-62-16,1-2-97 0,1-5-82 0,1-3-113 16,1-8-246-16,5-1-386 0,3-9-476 15</inkml:trace>
  <inkml:trace contextRef="#ctx0" brushRef="#br0" timeOffset="4080.7">28438 3188 2839 0,'0'0'499'0,"0"0"-219"0,0 0 13 16,0 0 18-16,0 0-10 0,0 0-76 15,0 0-118-15,0 0-107 0,0 0-93 16,0 0-58-16,0 0 142 0,-12-4 9 16,12 22 49-16,1 7-21 0,10 2-16 15,2 2 13-15,7 3 9 0,5 3-22 0,3-4-9 16,-3 2-3-16,0-2-9 0,-6-3-40 15,-5-1-19-15,-8-6-12 0,-6-2-16 16,-2-3-19-16,-13-4 44 0,-5-3 33 16,-7 0 10-16,-4-6-22 0,-5-3-101 0,-3 0-249 15,-11-5-212-15,13-4-178 0,5 0-831 16</inkml:trace>
  <inkml:trace contextRef="#ctx0" brushRef="#br0" timeOffset="4246.54">28437 3163 3216 0,'0'0'549'0,"0"0"-227"0,0 0-30 15,0 0-60-15,0 0-130 0,0 0-62 16,75-47-39-16,-44 44-1 0,5 0-40 0,7 3-6 16,12 6 6-16,13 2-19 0,7 0-266 15,-10 2-374-15,-19-8-1081 0</inkml:trace>
  <inkml:trace contextRef="#ctx0" brushRef="#br0" timeOffset="4995.54">29635 3200 2126 0,'0'0'691'15,"0"0"-414"-15,0 0-3 0,0 0-45 16,0 0-229-16,0 0-45 0,0 0 30 15,0 0 15-15,0 0 161 0,31 46-32 16,-27-17-12-16,0 2-33 0,-1 4-5 16,-1 1-38-16,-1 0-7 0,-1-1-31 15,1 0 13-15,-1-4-15 0,0-2-1 16,0-4-59-16,0-4-80 0,-2-5-112 0,0-3-158 16,2-6-281-16,1-5-532 0</inkml:trace>
  <inkml:trace contextRef="#ctx0" brushRef="#br0" timeOffset="5377.52">30311 3263 2812 0,'0'0'544'0,"0"0"-169"16,-9-50-130-16,1 37-10 0,-4 1-20 15,-2 1-82-15,-5 4-84 0,-1 0-9 16,-6 4-25-16,0 3-15 0,1 2-1 15,3 5-46-15,1 3 1 0,5 2 12 16,7 5 3-16,3 2 6 0,6 4 25 16,7 7 25-16,11 0 3 0,9 5-2 0,5 1-26 15,6 2-136-15,1-1-57 16,-2-2-74-16,-6-5-32 0,-9-3-101 0,-12-6 29 16,-9-3 48-16,-5-5 142 0,-15-1 75 15,-7-6 106-15,-7 0 30 0,-2-4 5 16,0-2 33-16,1-2 104 0,5-5 72 0,4-1 13 15,5-5 27-15,6-1-23 16,4-1 29-16,6-4-17 0,4 1-90 0,3-1-37 16,8-3-35-16,4 1-25 0,3 1-9 15,3 2-19-15,3 1-58 0,1 0-19 16,2 5-21-16,2 0-15 0,0 3-198 16,0-2-58-16,8-6-221 0,-6 3-897 15,-7-1-789-15</inkml:trace>
  <inkml:trace contextRef="#ctx0" brushRef="#br0" timeOffset="6129.56">31246 3333 2738 0,'0'0'366'0,"0"0"-216"0,0 0 13 16,0 0-8-16,37-51-44 0,-15 43-76 15,6 1-34-15,6 3-2 0,4 4-14 16,-2 3-13-16,2 6-7 0,-2 3-6 0,-4 1-7 16,-7 4-6-16,-7 4-3 0,-11 3 0 15,-7 1 12-15,-9 1 17 0,-18 3 28 16,-18 0 3-16,-20 5 19 0,-17-2-3 15,-1-2-17-15,15-9 18 0,26-10 2 16,22-8-6-16,12-1 66 0,2-1 7 16,1 0-3-16,4-1-7 0,1 0-4 15,14 0 88-15,9 0-8 0,22 0-71 16,27 0-47-16,19 6-37 0,7 0-12 0,-5 3-10 16,-13 2-3-16,-17-3-3 0,-16-2-3 15,-8-2-174-15,-9-4-389 0,-15-1-804 16,0-6-551-16</inkml:trace>
  <inkml:trace contextRef="#ctx0" brushRef="#br0" timeOffset="6428.21">32000 3370 3011 0,'0'0'498'0,"0"0"-498"0,0 0-89 15,0 0 89-15,0 0 32 0,0 0 193 0,-15 55-77 16,7-32-22-16,1 0-42 0,4 2-14 16,3 2 2-16,8-2-35 0,12-2 20 15,9-2 26-15,22-1-2 0,13-7 15 16,-3-4-10-16,-7-5 7 0,-10-4 11 16,-16-3-21-16,0-7-19 0,0-1 0 15,-9-4 7-15,-6-6-4 0,-5 0-61 16,-8-6-6-16,-2-3-49 0,-16-2-39 15,-10 2-26-15,-10 2-2 0,-18 2-32 0,-21 5-18 16,-18 8-132-16,-5 5-177 0,27 7-516 16,18-1-659-16</inkml:trace>
  <inkml:trace contextRef="#ctx0" brushRef="#br0" timeOffset="7798.23">23728 4193 2323 0,'0'0'307'16,"0"0"-236"-16,0 0 96 0,0 0-16 0,0 0-20 15,0 0-22-15,0 0-45 0,0 0-14 16,0 0-50-16,0 0-70 0,17-25-93 15,-7 37 163-15,8 7 29 0,8 6 80 16,11 8 9-16,20 11-32 0,20 12-42 16,21 8-12-16,7 2 12 0,-4-7-22 15,-15-10-6-15,-17-12-3 0,-15-6-13 16,-16-8-52-16,-13-7 23 0,-8-3 7 16,-1-1 6-16,-4 1 1 0,2-3-4 15,-9-3 18-15,0-3-2 0,-4-2-19 0,0-2-5 16,-1 0 27-16,0 0 29 0,0 0-29 15,-2-3-92-15,-4-2-115 0,2 0-136 16,-3-7-171-16,1 3-297 0</inkml:trace>
  <inkml:trace contextRef="#ctx0" brushRef="#br0" timeOffset="8244.5">25500 4258 3082 0,'0'0'297'16,"0"0"-209"-16,0 0-87 0,0 0 30 16,0 0-31-16,0 0-55 0,0 0-161 0,0 0 155 15,-65 17 61-15,31 11 54 16,-4 8-25-16,-11 11-3 0,-10 16-26 0,-5 8 1 15,0-1 0-15,14-15-2 0,19-18 1 16,15-17-13-16,3-5 11 0,4-1 2 16,-3 0 19-16,5-1-16 0,1-4 26 15,1-2-4-15,3-3-9 0,1-2-14 16,0 0 0-16,1-2 0 0,0 1 26 16,5-1 14-16,7 0-42 0,4 0-204 15,23-13-242-15,-3 2-745 0</inkml:trace>
  <inkml:trace contextRef="#ctx0" brushRef="#br0" timeOffset="8661.12">26913 4349 2850 0,'0'0'301'0,"0"0"-301"15,0 0-131-15,0 0 51 0,-61-10 54 0,26 20 26 16,-16 11 42-16,-19 9 31 0,-22 16 17 15,-5 5-26-15,-1 5-16 0,7-2 3 16,15-5-32-16,7-5 10 0,18-10-16 16,13-11-11-16,13-8-2 0,7-3 13 0,-4 2 12 15,-3 1-6-15,-1 0 10 16,3-2 9-16,1-4-16 0,2-1 10 0,5-2-10 16,4-3-19-16,3 0 26 0,4-2-27 15,4-1 14-15,-1 1-14 0,1-1-2 16,0 0-16-16,5 1-171 0,20-1-255 15,1 0 27-15,2-2-857 0</inkml:trace>
  <inkml:trace contextRef="#ctx0" brushRef="#br0" timeOffset="9260.56">28148 4320 2636 0,'0'0'354'0,"0"0"-239"0,0 0 26 16,0 0-141-16,0 0-77 0,0 0 17 15,-58 8 60-15,6 13 28 0,-23 8 36 16,-21 13 0-16,-9 4-22 0,4 0-40 15,12-3 14-15,19-9 15 0,8-2 11 16,13-8 15-16,13-8-6 0,12-3 9 0,3-1-6 16,-3-2-7-16,-2 1-18 0,-3 2-7 15,5-3 10-15,3-2-20 0,1-1-9 16,3-2 11-16,6-2-14 0,2 1-19 16,4-1 17-16,2-2-26 0,3 1-156 15,1-2-157-15,23 0-82 0,0-5-207 16,5-2-904-16</inkml:trace>
  <inkml:trace contextRef="#ctx0" brushRef="#br0" timeOffset="9760.29">30003 4437 2530 0,'0'0'309'15,"0"0"-296"-15,0 0-13 0,0 0 22 0,0 0 33 16,-65-39-23-16,37 37-13 16,-8 2 20-16,-8 0-4 0,-17 7 10 0,-22 4 16 15,-33 9-23-15,-19 7-9 16,-18 4 15-16,-12 1-5 0,1 1 15 0,-15 6-13 16,-9 4 4-16,-8 2 2 0,5 3-24 15,8 0-13-15,14-3-8 0,18 0-1 16,24-9 0-16,26-2-1 0,34-10 0 15,25-8-17-15,23-5 15 0,8-4-22 16,5-2 8-16,-1-3 0 0,4 2 4 16,3-2 12-16,0-1 63 0,7-1 61 15,4 0 21-15,7 0-60 0,2-4-44 16,2 0-32-16,1 0-9 0,-3 2-63 16,-4-1-72-16,-3 0-80 0,-6 2-50 0,-5-2 12 15,-2-2-75-15,-6-3-341 0,-6 0-817 16</inkml:trace>
  <inkml:trace contextRef="#ctx0" brushRef="#br0" timeOffset="10852.79">23302 1473 3467 0,'0'0'395'0,"0"0"-273"0,0 0-122 15,0 0-69-15,0 0-154 0,0 0-95 16,0 0 121-16,0 0 197 0,-21 50 72 0,14-11-18 15,-4 9 4-15,4-4-55 0,-1 0 22 16,3-3-2-16,1-11 24 0,0 0-34 16,3-6 16-16,0-6-27 0,1-4-2 15,0-5-169-15,0-2-96 0,0-3-208 16,0-3-87-16,-3-1 8 0,-1-4-34 16</inkml:trace>
  <inkml:trace contextRef="#ctx0" brushRef="#br0" timeOffset="11043.7">23202 1819 944 0,'0'0'443'0,"0"0"-33"0,0 0-40 15,0 0-117-15,0 0-150 0,70-50-80 0,-36 44 25 16,4 3-3-16,3 3 7 0,0 0 19 16,-4 3-17-16,-9 6-50 0,-9 2-4 15,-6 4-15-15,-12 1 15 0,-3 3 3 16,-15-2 29-16,-6 0 61 0,-10 0 26 16,-4-5-17-16,-3-2 26 0,-1-3-26 0,-2-5-19 15,3-2 6-15,5-1-4 0,2-3-31 16,6-3-29-16,5 0-12 0,8-2 9 15,5 1-22-15,8-2-117 0,3 1-245 16,23-5-267-16,-1 3-571 0</inkml:trace>
  <inkml:trace contextRef="#ctx0" brushRef="#br0" timeOffset="11528.43">23494 1891 134 0,'0'0'993'0,"0"0"-837"0,0 0-39 16,0 0 69-16,0 0 35 0,0 0-62 16,0 0-26-16,65-54 6 0,-52 40-74 0,1 0-46 15,1-1-18-15,-2-1 27 0,1 1-6 16,-2 0-22-16,-3 2-14 0,-3 2 14 16,-1 1 104-16,-4 2 106 0,-1 4-24 15,0 0-16-15,-6 2-51 0,-1 2-58 16,-5 0-61-16,-4 6-23 0,-4 4 23 15,-1 4 66-15,0 2-15 0,1 2-12 16,4 0-27-16,3 2-12 0,7 1-3 16,4-2 0-16,2 0 2 0,6 1 1 15,10-3 41-15,5-1 17 0,3-4-17 16,7-3 0-16,0-3-41 0,5-6-73 16,-5 0-185-16,0-7-95 0,-4-5-76 0,-4-4-21 15,-2-5 44-15,-3-3-37 0,-3-7 127 16,-1-3 104-16,-4-12 144 0,0-12 68 15,-2-3 51-15,-1 9 297 0,-2 16 248 16,-4 15 61-16,-1 9-63 0,0 0-145 0,0 4-83 16,-1-1-38-16,0 7-14 0,1 2-205 15,0 0-109-15,-1 5-225 0,-1 9-23 16,1 8 248-16,0 7 47 0,1 7 6 16,0 10-50-16,7 10 13 0,-1-5 3 15,0-5-18-15,2-9 21 0,-4-7-20 16,-1 2-2-16,-1 2-195 0,-2-5-226 15,-2-2-306-15,-5-9-385 0,-4-8-423 0</inkml:trace>
  <inkml:trace contextRef="#ctx0" brushRef="#br0" timeOffset="11926.55">23812 1796 2096 0,'0'0'514'0,"0"0"-369"0,0 0-145 15,0 0-64-15,65-34 35 0,-31 28 29 0,5 1 25 16,2 2 4-16,2-1-26 15,-2 3-2-15,-4-1 1 0,-5 1 14 0,-4 0-14 16,-7-1 14-16,-8 0 7 0,-3 1 9 16,-6-2 32-16,-2 3 65 0,-2 0 56 15,0-2 140-15,0 0-154 0,0-1-19 16,0 2-17-16,0 0-6 0,-1 0 15 16,1 1-73-16,-2 1-71 0,0 4-109 15,-4 4 28-15,-4 3 81 0,3 3 11 16,-2 3-11-16,4 1-24 0,2 2 24 15,3-2 0-15,5 1 2 0,6-1 16 16,4-2 17-16,3-3 8 0,6-4 4 0,1-3 18 16,1-4-12-16,4-3-3 0,-4 0-29 15,-2-7 1-15,-3-3 0 0,-5-2 18 16,-5-3-22-16,-2-1 10 0,-5-2-28 16,-4-3 2-16,0 0-4 0,-4 0-7 15,-6 2-10-15,-1 1-5 0,-3 3 2 0,3 4-21 16,-3 2-4-16,4 4-33 0,2 1-101 15,4 4-124-15,3 1-227 0,3 9-248 16,5-2 28-16,3 0-585 0</inkml:trace>
  <inkml:trace contextRef="#ctx0" brushRef="#br0" timeOffset="12410.34">24436 1770 2305 0,'0'0'514'15,"0"0"-261"-15,0 0 35 0,0 0-104 16,0 0-114-16,0 0-70 0,0 0-61 16,0 0 61-16,0 0 80 0,0 0 46 15,-11 53-60-15,11-35-31 0,3 1-20 16,9-2 1-16,6-1 34 0,4-3 16 15,4-2 1-15,6-3-4 0,-1-6 2 16,0-2-12-16,-4 0-3 0,-3-9-10 16,-4-1 19-16,-4-5-6 0,-2-1-10 15,-5-3 13-15,-2-4-22 0,-5-1-33 0,-2-3-1 16,-5-3-34-16,-3 2 12 16,-5 0 7-16,0 3 11 0,-1 4-17 0,-4 6-7 15,2 5-18-15,1 6-23 0,-2 4-39 16,0 4 5-16,-2 7-2 0,3 5-124 0,3 3-160 15,5 10-245-15,6-2-80 0,2-7-927 0</inkml:trace>
  <inkml:trace contextRef="#ctx0" brushRef="#br0" timeOffset="13293.3">24869 1928 2500 0,'0'0'342'15,"0"0"-249"-15,0 0 42 0,0 0-20 16,0 0-48-16,0 0-54 0,33-47-12 0,-18 35 12 16,2-1-13-16,3-2-35 0,2 1 34 15,-2-3-12-15,1 1 10 0,-2 0-55 16,-3 0 29-16,-2 0 17 0,-7 1 12 16,-2-2 28-16,0 3 14 0,-5 2 51 15,0-2 53-15,0 5 25 0,-5 0-38 16,0 4-35-16,-1 1-29 0,-4 2-69 0,2 2-13 15,-4 0-21-15,-1 5-4 0,-2 4 29 16,-2 1 9-16,2 4 3 0,1 1 9 16,1 1 1-16,5 1-10 0,-1 1 6 15,6 2 7-15,3 0 3 0,0 0 3 16,6 2-9-16,6-1 18 0,4-1 13 16,4-1-16-16,4 0 4 0,3-6-6 15,4-3-26-15,0-4-42 0,2-6-40 16,-2 0-37-16,2-4-42 0,-5-4 38 0,1-6 18 15,-5-3 32-15,-4-3 73 0,1-4 1 16,-4 1 0-16,-2-2 21 0,-3-2 16 16,1 1-12-16,-6 2 34 0,0 2 67 15,-5 2 27-15,-2 4-6 0,0 3 66 16,0 4 41-16,-1 1-85 0,-3 6-56 16,3 0-41-16,0 1-69 0,-1 1-4 0,-1 3-99 15,-1 4-30-15,-4 5 107 0,-1 6 22 16,2 2-1-16,0 0-10 0,5 3 11 15,2 0 0-15,0-2 3 0,8 0 9 16,3-4-12-16,5-1-77 0,4-4-125 16,0-4-4-16,3-6 26 0,0-2 23 15,-1-4-8-15,1-5 23 0,-1-4 17 16,-2-4 114-16,-2-1 11 0,-1-1 44 16,-1-4-28-16,-1 0 29 0,-3-2 28 15,1 2 57-15,-4 2-10 0,0 3 47 0,-3 4 19 16,-1 5-42-16,-1 2-26 15,-3 3-28-15,0 4-90 0,-1 0-22 0,0 4-173 16,0 9-47-16,0 4 220 0,-1 4 20 16,-2 4 4-16,2 4 21 0,0 0-21 15,1-2 14-15,0-1-16 0,0-4-22 16,0-4-44-16,0-3 12 0,0-7 16 0,0-2-3 16,0-3 41-16,0-3 63 0,0-1 110 15,0-7-6-15,5-1-167 0,1-5-9 16,1-3-3-16,5-1 11 0,0 1 1 15,3-1-12-15,3 0-1 0,1 0 13 16,0 3 0-16,1 3-12 0,-2 2-16 16,-2 5-2-16,-2 3 5 0,-1 2-31 15,-3 3-45-15,1 5 19 0,-3 4 23 16,0 1 30-16,-2 1 11 0,0 0 18 16,-1 2 3-16,-1-2 13 0,-2 1 19 0,0-2-10 15,-1 0-9-15,-1-4 6 0,0-3-6 16,0-1-1-16,0-3 4 0,0 0-3 15,0-2 25-15,1 0-41 0,5-12-156 16,2 1-538-16,-2-2-1763 0</inkml:trace>
  <inkml:trace contextRef="#ctx0" brushRef="#br0" timeOffset="13760.19">26838 1159 3451 0,'0'0'379'15,"0"0"-294"-15,0 0-85 0,0 0-151 0,0 0-89 16,0 0 154-16,0 0 86 0,-54 51 184 16,23-22-95-16,-6 8-33 0,-13 13-2 15,-6 16-1-15,-6 22-12 0,6 9-41 16,16-1 0-16,24-13-3 0,18-12 0 15,21-5 3-15,14-5 31 0,13-3 51 16,2-7-25-16,5-5-13 0,-10-12-19 16,-9-10-6-16,-8-7-4 0,-8-5-3 15,-1 0-12-15,0 0-13 0,-2-4 1 16,-9-2-1-16,-3-3-9 0,-4-3-9 16,-3 0-6-16,0 0 24 0,0 0-51 15,-3-7-196-15,-8-6-274 0,3-1-720 0,-2-2-687 0</inkml:trace>
  <inkml:trace contextRef="#ctx0" brushRef="#br0" timeOffset="14074.4">27071 1555 2999 0,'0'0'428'0,"0"0"-145"16,0 0-25-16,15-49-7 0,-13 43-49 15,0 3-17-15,-2 2-80 0,1 1-105 16,-1 2-83-16,0 9-115 0,4 3 176 15,-3 6 22-15,1 7 62 0,0 5-28 16,1 5-18-16,0 0-4 0,0-1-9 16,0-2-3-16,1-3-28 0,-2-4-223 15,0-1-251-15,0-8-553 0,0-7-641 0</inkml:trace>
  <inkml:trace contextRef="#ctx0" brushRef="#br0" timeOffset="14398.31">27293 1631 1155 0,'0'0'1979'0,"0"0"-1635"15,0 0-43-15,0 0-50 0,0 0-206 0,0 0-45 16,0 0-95-16,0 0 70 0,0 0 25 16,0 0 66-16,-15 50-38 0,10-29-26 15,5 3 0-15,6-2 0 0,5 2 39 16,8-2-4-16,5-4 4 0,5-1 9 0,1-7-13 15,1-1 7-15,-4-5-7 0,-5-4-12 16,-3 0 9-16,-5-9 40 0,-5-1-9 16,0-4-37-16,-7-4-28 0,-2-3-9 15,-1-3-16-15,-11-5 6 0,-1 0-27 16,-3-1 9-16,-2 4 37 0,-2 2-3 16,0 5-28-16,3 7 3 0,-2 4-22 15,3 4-37-15,-2 2-56 0,2 2-172 16,-1 6-142-16,-2 4-252 0,5-1-509 15</inkml:trace>
  <inkml:trace contextRef="#ctx0" brushRef="#br0" timeOffset="14598.34">27779 1876 3525 0,'0'0'752'0,"0"0"-752"0,0 0-53 16,0 0-109-16,0 0 162 0,0 0 84 16,0 0-6-16,1 59-16 0,-7-38-62 15,-2-3-3-15,-5 1-78 0,-1 0-236 16,0-2-381-16,2-7-589 0,4-3-613 0</inkml:trace>
  <inkml:trace contextRef="#ctx0" brushRef="#br0" timeOffset="15095.3">28079 1553 1885 0,'0'0'457'0,"0"0"-169"0,0 0 155 15,0 0-54-15,0 0-82 0,0 0-55 16,-3-51-1-16,4 43-22 0,2 1-87 15,0 0-44-15,4 0-36 0,2 0-22 16,3 1-40-16,5 1-46 0,8 1-28 16,4 1 9-16,6 3 7 0,-1 0 15 15,3 4-1-15,-1 4 4 0,-3 5-22 0,-7 3 0 16,-7 4 0-16,-9 4 22 0,-6 6 5 16,-9 3 1-16,-10 2 0 0,-10 3 0 15,-5-5-13-15,-2-1-11 0,3-6 24 16,3-6 31-16,5-4-23 0,6-3 24 15,3-3-1-15,7-2 2 0,2-2-14 0,3 0 15 16,1-1 18-16,8-1 26 0,7-2 26 16,7-2-70-16,8 0-262 0,1 0-436 15,17-12-368-15,-8 0-207 0,-7-1 519 16</inkml:trace>
  <inkml:trace contextRef="#ctx0" brushRef="#br0" timeOffset="15362.28">28685 1623 2267 0,'0'0'429'15,"0"0"-14"-15,0 0-4 0,19-52-158 0,-17 44-15 16,-1 0 26-16,-1 5-19 0,0 1 1 16,0 2-56-16,0 0-190 0,-2 2-79 15,-7 4-90-15,1 5 169 0,-4 1 3 16,0 5 0-16,0 5 0 0,4 2-3 16,-1-1 12-16,7 1-12 0,2-1 3 15,0 0 16-15,12-2-1 0,0-2 1 16,6-4 8-16,2-3 4 0,2-4 12 15,-1-2-19-15,-2-6-5 0,-2 0-19 0,-3-9 0 16,-4-2-1-16,-1-4 0 0,-5-3-20 16,-3-3-9-16,-1-4-10 0,-8-4 0 15,-5 1-12-15,-4 1-16 0,-3 2 3 16,-3 6 7-16,0 3-29 0,-2 5-65 16,-2 3-81-16,2 7-171 0,-1 1-300 15,6 0-586-15</inkml:trace>
  <inkml:trace contextRef="#ctx0" brushRef="#br0" timeOffset="15760.95">28886 1332 2410 0,'0'0'1385'0,"0"0"-1385"0,0 0-180 16,63 1 21-16,-32 10 159 0,5 5 47 0,3 5 16 15,-1 5-6-15,0 8-32 16,-1 10-12-16,-6 16-11 0,-11 15-2 0,-18 5-2 15,-17-3-23-15,-21-8 12 0,-16-10 13 16,-5-3-3-16,2-5 1 0,7-10 2 16,16-11-2-16,6-11-55 0,7-3 31 15,-2 1 23-15,-2-2 3 0,-1 2 16 16,3-7 28-16,5-2 26 0,4-2 28 16,1-4-19-16,5-1-29 0,2-1-50 0,0 0-101 15,4-13-221-15,0 2-897 0,4-3-1026 0</inkml:trace>
  <inkml:trace contextRef="#ctx0" brushRef="#br0" timeOffset="16592.93">24531 2428 1865 0,'0'0'263'15,"0"0"-208"-15,0 0-55 0,0 0 3 16,-60-8 45-16,54 8 88 0,4 0 39 16,0 0-30-16,2 0-55 0,0 0-35 15,0 0-4-15,0 0 20 0,0 0 12 16,0 0 20-16,0 0 18 0,0 0 22 16,3 0 22-16,6 0-22 0,7 0-36 15,12-1-25-15,19 0 2 0,31-3-21 16,34-1-15-16,25 0-7 0,17 0-4 0,10 3-6 15,4 2-3-15,12 0 16 0,10 2 12 16,10 1-28-16,4 0 9 0,5-2 0 16,3-1-18-16,-2-3-3 0,3-5-14 15,-7 2-1-15,-10-1 12 0,-12 2-12 16,-17-2-1-16,-17 0 0 0,-15-1 0 0,-17 1 18 16,-15-2-2-16,-15 1-13 0,-12-2-3 15,-11 1 12-15,-16 0 10 0,-13 3-1 16,-13 0 7-16,-5 2 18 0,-1-2 19 15,0 1 113-15,-4 2-22 0,-3-1-58 16,-6 3-47-16,0-1-11 0,-3 2-16 16,-1 0-24-16,0 0-18 0,0 0-21 15,0 0-35-15,-1 0-32 0,-7 2-78 16,-15 1-217-16,0 0-338 0,-3-3-1256 0</inkml:trace>
  <inkml:trace contextRef="#ctx0" brushRef="#br0" timeOffset="20293.59">15069 6549 871 0,'0'0'241'0,"0"0"-124"16,0 0 23-16,0 0-39 0,0 0-20 16,0 0-3-16,0 0-9 0,0 0-11 15,0 0-12-15,0 0-11 0,-7-15 11 0,4 13-1 16,2 2 20-16,0-1 10 0,-1-1-7 16,1 2-13-16,0 0 3 0,0-1 39 15,1 1-3-15,-1 0-7 0,0-1-29 16,1 0-25-16,-1 0-1 0,1 0 4 15,0 1-33-15,-1 0-3 0,1 0-13 16,0 0 0-16,0 0 0 0,0 0 12 16,-1 0 1-16,1 0 23 0,0 0-1 0,0 0 7 15,0 0 16-15,0 0 3 0,0 0 17 16,0 0 5-16,0 0 4 0,0 0 0 16,3-2-10-16,5 2-17 0,8-2-46 15,7 2 1-15,11-3 23 0,8 1-5 16,18-1 2-16,15 1-9 0,15 1-10 0,3 1-3 15,-12 0-1-15,-20 3-21 0,-23 0 9 16,-11-1 10-16,-5-1 0 0,-1 1 0 16,-1 2-13-16,0 0 0 0,-6-3 0 15,-5 2-3-15,-5-1 6 0,-2-2-3 16,-1 2-1-16,-1-2 17 0,0 0 42 16,0 0-4-16,0 0-9 0,0 0-7 15,0 0 1-15,0 0-11 0,0 0-9 16,0 0-3-16,0 0-4 0,1 0-8 15,1 0 9-15,0 0 0 0,-1 0 1 0,0 0-17 16,-1 0-19-16,1 0-1 16,-1 0 7-16,0 0-6 0,0 0-20 0,0 0 4 15,0 0 12-15,0 0 26 16,0 0 16-16,0 0-2 0,0 0 0 0,0 0-17 16,0 0 6-16,0 0 0 0,0 0 0 0,0 0 13 15,0 0 0-15,0 0 29 16,0 0-3-16,0 0 6 0,0 1 13 0,0-1 3 15,0 0 0-15,0 0-10 0,0 0-16 16,0 0-22-16,0 0-14 0,0 0-18 16,2 0-10-16,1 0 4 0,2 0 22 15,3 0 12-15,-2 0-15 0,-3 0 6 16,0 1 10-16,-1-1-10 0,1 0-3 16,-3 0 13-16,0 0 3 0,0 0 22 15,0 0 20-15,0 0-3 0,0 0-23 16,1 0-16-16,1 3-39 0,0 0 37 15,4 0 2-15,-2 1 13 0,5 0-11 0,-2 1 14 16,1-2 3-16,1 2-6 0,-4-2-13 16,0 0-1-16,1 1-15 0,-4-2 16 15,-1 0 10-15,1 1 25 0,-2 0 3 16,0-2 4-16,0 0-4 0,0 4-9 16,0-5-10-16,0 2-16 0,1-2 10 15,-1 0-12-15,2 2 1 0,-2-1 11 0,1 1 3 16,1 0 0-16,-1 1 3 0,1-3-18 15,-1 0 1-15,2 0 1 0,-2 2-1 16,-1 0 14-16,1 0 19 0,0 1-6 16,0 2 6-16,-1 2 12 0,1 3 10 15,-1 2 22-15,0 3-9 0,0 2-7 16,-1 4-16-16,-1 1-25 0,0 4-6 16,-2 2-13-16,2 3 16 0,1 1-16 15,-1 1 0-15,1 3 16 0,-1 2-4 0,-2 1 1 16,-3 2 28-16,-2 7-5 0,-2-5 14 15,0-2 3-15,-1-1-6 0,4-10-22 16,0-2-26-16,2-5-2 0,4-6 0 16,1-5-1-16,1-3 2 0,0-4 0 15,0-1 21-15,0-1-4 0,1-1 10 16,0-1 6-16,-1-1 4 0,0 0 5 16,0 0 13-16,0 0-7 0,0 0-3 0,0-2 1 15,0 0-47-15,-4-4-71 0,-1 2-71 16,-5-2-20-16,2-1-31 0,-4 1-63 15,0-1-146-15,-6-9-196 0,1 2-585 16,1-1-444-16</inkml:trace>
  <inkml:trace contextRef="#ctx0" brushRef="#br0" timeOffset="20991.47">14900 6647 404 0,'0'0'300'0,"0"0"-114"15,0 0 3-15,0 0 36 0,0 0 12 16,0 0-28-16,0 0-2 0,0 0-9 16,0 0 0-16,0 0-33 0,0 0-59 15,-50-38 1-15,49 36-8 0,1-1 1 0,-1 2-7 16,1 1-16-16,0 0-23 0,0 0-31 16,0 0-23-16,0 0-58 0,-1 1-22 15,-2 4-10-15,-1 4 71 0,-3 3 19 16,1 4 13-16,-1 3 19 0,0 6-6 15,2 3 22-15,1 3-23 0,0 4 17 0,-2 1-23 16,3 4 0-16,0 0-4 0,0 0-14 16,0 2-1-16,-1-1 0 0,-2-2 3 15,3-2-1-15,-1-2 14 0,1-3-15 16,1-3 0-16,0-4 0 0,2-3 11 16,0-2 8-16,0-4 2 0,0-2-20 15,0-1 14-15,2-2 0 0,1-2-13 16,-1-1 10-16,0-1 16 0,2-5-13 0,-1 1 19 15,1-1 3-15,-2-1 6 0,1-1 29 16,0 0 29-16,1 0 2 0,5 0-28 16,0 0-32-16,3 1-22 0,3-1-21 15,3 0 0-15,4 0-1 0,5 0-1 16,2 0-1-16,6 1 0 0,4 0 2 16,5 0 0-16,2 0 1 0,6-1 0 0,0 0-1 15,-1 1 0-15,-5 2-13 0,-5-2 11 16,-5 2-11-16,-10 0 11 0,-5-1-10 15,-4-1 9-15,-8-1 0 0,-2 0 3 16,-2 2 13-16,-4-1 3 0,-1-1-4 16,1 1 10-16,-1-1 16 0,0 0 6 15,0 0 3-15,1-1-8 0,-1 0-27 16,2-1-12-16,0-1-35 0,4-3-66 0,2-6-296 16,2 1-258-16,0-3-1708 0</inkml:trace>
  <inkml:trace contextRef="#ctx0" brushRef="#br0" timeOffset="21559.42">16576 6672 2067 0,'0'0'298'15,"0"0"-75"-15,0 0-56 0,0 0-9 16,0 0-20-16,0 0-45 0,0 0-93 15,0 0-45-15,0 0-109 0,0 0 67 0,-40-2 81 16,32 25 6-16,-2 8 54 0,3 4-9 16,1 5-22-16,1 3 38 0,4 7 6 15,1 8-19-15,0-5 6 0,2-8-15 16,-1-7-20-16,-1-9 19 0,0 5-12 16,0 0-7-16,0-4 19 0,0-7-16 15,0-5 0-15,0-2-2 0,3-8 5 16,-1-4 10-16,1-1 3 0,-1-3-38 15,1 0-41-15,-1-8-105 0,1-4-65 16,-1-5-155-16,1-6-225 0,-3-17-65 0,-4 4-515 16</inkml:trace>
  <inkml:trace contextRef="#ctx0" brushRef="#br0" timeOffset="22074.16">16326 6711 1228 0,'0'0'569'0,"0"0"-322"0,0 0 58 16,-23-46-34-16,22 38-71 0,1 1-17 15,3-2-55-15,4 3-55 0,8-3-28 16,2 3-13-16,6-1-30 0,4 1 11 16,7-2 6-16,4 1 10 0,5 0-1 15,4 0-9-15,14 2-3 0,13-3 7 16,10-1-11-16,-2-1-10 0,-5 1 1 16,-12 4-2-16,-17 1-1 0,-7 1-4 15,-8 2-18-15,-3 1 0 0,5 0 19 16,5-2 0-16,1 2-10 0,-3 0 11 15,-3 0-17-15,-6 0 6 0,-2 3-16 0,-2 1-3 16,-4 1 4-16,-6 0 2 0,0 1 10 16,-2-2-9-16,-6 2-1 0,0-1 0 15,0 0-6-15,-4 1 7 0,-1 1 25 16,0-2 6-16,-1 1 58 0,0 0-16 16,0-1-10-16,0 2-2 0,0 0-11 0,0 3-9 15,1 0-3-15,0 2-10 0,-1 1 13 16,1 2 0-16,-1 4 3 0,0 1 13 15,-1 5 19-15,0 2 3 0,-1 5 15 16,-5 3 14-16,-3 4-1 0,-4 9 12 16,-2 10-9-16,-3 5-41 0,3-7-3 15,6-13-16-15,2-14-22 0,6-9 0 16,1 3-1-16,0 0 24 0,0 1-26 16,0-5 13-16,0-5 5 0,0-3 1 15,0-5 9-15,0-1 0 0,0-5 3 16,0 1 10-16,0-1 6 0,0 0 5 0,0 0-2 15,0 0 15-15,0 0-12 0,0-3-53 16,0-3-99-16,0 0-38 0,1-1-16 16,-1 0-76-16,0 1-175 0,-5-3-255 0,-1 0-554 15,-5 2-414-15</inkml:trace>
  <inkml:trace contextRef="#ctx0" brushRef="#br0" timeOffset="22448.46">16507 7371 1798 0,'0'0'416'0,"0"0"-199"16,0 0-63-16,-59 0 69 0,48 0-21 15,7 3-16-15,2-3-49 0,2 0 0 16,0 0 15-16,5 0 28 0,10 1 59 15,7 1-39-15,12-2-57 0,17 0-68 16,25-2-38-16,20-2-15 0,7 0-10 0,-7 1-10 16,-8-1-2-16,-17 2 1 0,-6 2-2 15,-12 0 0-15,-14 0-15 0,-13 0 14 16,-4 0-10-16,0 0 11 0,2-1 0 16,-3 1-1-16,-8 0-1 0,-2 0 1 0,-6 0 2 15,-2 0 2-15,-2 0 19 16,0 0-2-16,-1 0-4 0,0 0-2 0,0 0-11 15,0 0 10-15,0 0-12 0,0 0 0 16,0 0-1-16,0 0-17 0,0 0-13 16,0 0-115-16,-1-3-106 0,-2 1-110 15,-4-10-270-15,-1 0-774 0,27 41-322 0</inkml:trace>
  <inkml:trace contextRef="#ctx0" brushRef="#br0" timeOffset="33605.24">25015 6399 1505 0,'0'0'1484'0,"0"0"-1318"0,0 0-70 0,0 0 32 16,0 0 43-16,0 0-28 0,0 0-121 15,0 0-22-15,0 0-51 0,2-21 51 16,-6 37 76-16,-1 6-32 0,-1 7 7 0,-4 5-11 16,4 4 11-16,-1-1-23 0,3-1 10 15,1 2-23-15,3-3 23 0,0-3-12 16,0-3 5-16,0-3 0 0,0-2 19 15,0-8 16-15,0-1-29 0,0-3 3 16,0-2-15-16,0-3-12 0,0-1-1 16,-1-1 10-16,1-1-7 0,0-4-13 15,-1 0-2-15,0 0-65 0,1 0-159 16,0 0-154-16,0-6-209 0,0-3-584 16,4-3-819-16</inkml:trace>
  <inkml:trace contextRef="#ctx0" brushRef="#br0" timeOffset="33924.15">25461 6469 3090 0,'0'0'412'0,"0"0"-210"0,0 0-136 0,0 0-47 16,0 0 25-16,0 0 26 0,0 0 30 15,-49 48-11-15,34-28-36 0,-2 4-34 16,7 4-19-16,0-1-1 0,7 2-3 15,3-2 4-15,12 0 0 0,7-3 15 16,7-5 29-16,6-2 2 0,5-5-5 16,2-4 2-16,-1-6-6 0,-3-2 7 15,-6-7-10-15,-4-4 3 0,-5-3 3 0,-7-5 3 16,-3-3-21-16,-4-4-22 0,-4-3-14 16,-2-3 12-16,-3-1-17 0,-8 0-18 15,-1 4 9-15,-4 6-3 0,-3 2-6 16,-4 7-9-16,-5 5-13 0,0 6-10 15,-6 3 7-15,0 3 15 0,-1 8-104 16,2 3-135-16,7 5-219 0,9-2-302 0,13-5-1121 16</inkml:trace>
  <inkml:trace contextRef="#ctx0" brushRef="#br0" timeOffset="34360.65">26783 6418 3235 0,'0'0'404'16,"0"0"-293"-16,0 0-26 0,0 0-85 15,0 0-7-15,0 0-15 0,0 0 22 16,0 0 95-16,0 0 2 0,-8 68-24 16,4-40-29-16,1 2-13 0,2 1-9 15,1-2-7-15,3 2 1 0,0-3-16 16,0-3-29-16,-1-2-52 0,-2-2-93 16,0-4-163-16,-4-5-289 0,-2-3-626 15,2-8-448-15</inkml:trace>
  <inkml:trace contextRef="#ctx0" brushRef="#br0" timeOffset="34706.87">27172 6421 2632 0,'0'0'507'15,"0"0"-274"-15,0 0-64 0,0 0-103 16,0 0-53-16,0 0 19 0,0 0 37 15,0 0 16-15,-41 48-19 0,30-26-31 16,2 2-34-16,5 4 24 0,4-1-6 16,1 2 3-16,9-2 9 0,4 0-28 15,5-1 35-15,3-3-9 0,5-6 12 16,0-4-1-16,-1-5 4 0,1-3 9 0,-3-5-3 16,-1-3 9-16,-3-7 3 15,-3-4-10-15,-1-5-12 0,-6-2-27 0,0-5 2 16,-6-2 1-16,-4-4-13 0,-1 1-6 15,-10-1-22-15,-2 5-15 0,-6 1-16 16,-1 7 13-16,-6 3-4 0,0 7-21 0,-6 5-13 16,-1 4-9-16,-24 14-329 0,9 1-391 15,2-1-1353-15</inkml:trace>
  <inkml:trace contextRef="#ctx0" brushRef="#br0" timeOffset="40406.01">25851 7579 1395 0,'0'0'1090'0,"0"0"-815"16,0 0-41-16,0 0-16 0,0 0 40 15,0 0-14-15,0 0-43 0,0 0-52 16,-13-46-18-16,13 44 6 0,0 0-16 0,0 1-41 16,0 0-80-16,0 1-6 0,0 1-72 15,0 4-58-15,0 8 83 0,2 6 53 16,-1 8 96-16,-1 6 32 0,0 7-67 15,0 3-17-15,-4 2-4 0,-3-3-16 0,2-1-5 16,1-4 5-16,0-4 1 16,1-6-10-16,1-4 7 0,1-7-22 0,1-3 3 15,0-4 0-15,0-4 12 0,0-1 1 16,0-1 5-16,0-2-2 0,0-1 11 16,0 0 4-16,0 0 9 0,0 0 6 15,0-1 15-15,0-2-3 0,0-2-61 16,0-3-113-16,0-1-147 0,-1-3-89 15,1-3-139-15,5-6-318 0,2 4-665 16</inkml:trace>
  <inkml:trace contextRef="#ctx0" brushRef="#br0" timeOffset="40762.15">26185 7608 2902 0,'0'0'429'0,"0"0"-153"16,0 0-14-16,0 0-23 0,0 0-61 15,0 0-79-15,0 0-77 0,0 0-22 16,0 0-29-16,0 0 29 0,3 6 59 0,-6 13-3 15,-4 6-19-15,2 3 0 0,0 4-22 16,0 2 4-16,-1-4-1 0,3-1 16 16,-1-1-6-16,3-6-16 0,-1-1 7 15,1-4-7-15,1-2 3 0,0-6 1 16,-1-1-1-16,1-4-12 0,0 0 13 16,0-3-16-16,0 1-32 0,0-1-57 0,-1-1-90 15,1 0-107-15,0 0-166 16,0-11-162-16,1-2-708 0,3 0-493 0</inkml:trace>
  <inkml:trace contextRef="#ctx0" brushRef="#br0" timeOffset="41454.46">26238 7620 1903 0,'0'0'487'0,"0"0"-203"0,0 0-21 16,0 0-48-16,0 0-23 16,0 0-68-16,0 0-67 0,0 0-19 0,0 0 3 15,0 0 22-15,-68 37-6 0,52-13-9 16,2 1-23-16,3 2 0 0,5 1 10 0,6 1-23 15,1 0 1-15,9-2 21 0,10-2-2 16,6-1 18-16,4-5 10 0,8-1-10 16,1-7 10-16,2-2-10 0,-1-7-7 15,-3-2 1-15,-7-2 2 0,-4-5-5 16,-7-5 5-16,-4-2 28 0,-5-5-21 16,-6-2-7-16,-3-5-36 0,-2 0-10 15,-9-6-1-15,-2-2-26 0,-7 2 5 16,-4 3-9-16,-4 1 16 0,-1 6-7 15,-4 5 7-15,2 5-26 0,-2 4-5 16,4 3-4-16,1 5 1 0,3 0-1 16,3 8-41-16,6 1-232 0,4 6-225 15,6-3-184-15,5-2-913 0</inkml:trace>
  <inkml:trace contextRef="#ctx0" brushRef="#br0" timeOffset="41956.16">27336 7490 2995 0,'0'0'377'15,"0"0"-246"-15,0 0-11 0,0 0-12 16,0 0-1-16,0 0-107 0,0 0-3 16,0 0-64-16,0 0 67 0,0 0 111 0,9 49-8 15,-6-23 20-15,-1 4-17 0,2 2-34 16,2-2-22-16,-1 2-29 0,0-1-2 15,0-2 15-15,0-1-21 0,-1-3-13 16,0-3-30-16,-1-3-32 0,0-4-97 16,4-3-168-16,-1-5-183 0,7-7-283 15,-2-2-719-15</inkml:trace>
  <inkml:trace contextRef="#ctx0" brushRef="#br0" timeOffset="42221.27">27722 7473 1542 0,'0'0'1364'16,"0"0"-1114"-16,0 0-10 0,0 0 36 16,0 0 16-16,0 0-59 0,17-44-121 15,-17 44-112-15,0 6-58 0,0 5 58 0,0 7 109 16,0 6 5-16,0 5-30 0,-1 2-7 16,0 6 3-16,1-1 6 0,-1 3-12 15,1 1-10-15,0-2-18 0,1-1-3 16,3-2-13-16,2-6-2 0,0-1-10 15,-1-6 6-15,3-1 1 0,-3-3-23 16,-1-4 1-16,-1-4 9 0,-1-2-12 0,-1-4-18 16,-1 1-37-16,1-5-25 0,-1 0-54 15,0 0-51-15,0-5-114 0,-6-14-296 16,-1 1-1023-16,-1-5-568 0</inkml:trace>
  <inkml:trace contextRef="#ctx0" brushRef="#br0" timeOffset="45121.53">26399 8695 1509 0,'0'0'743'0,"0"0"-526"0,0 0-59 16,0 0 29-16,0 0 16 0,7-51 11 15,-5 43-10-15,0 4 12 0,0-2-2 16,0 2-48-16,-2 2-58 0,1 0-43 16,0 2-24-16,-1 0-41 0,1 2-25 0,1 5 18 15,1 7 7-15,2 6 88 0,-2 8-20 16,-2 7 0-16,0 9-15 0,-1 13 2 16,-3 8-21-16,-6 1 9 0,2-12-18 15,0-13 9-15,0-16-19 0,3-4-2 16,0-1-1-16,0 1 0 0,0-4 7 15,0-5-1-15,2-5 13 0,1-2-7 16,1-2-5-16,-1-1 9 0,1-2-7 16,0 0 10-16,0 0-4 0,-1 0 4 15,1 0 11-15,0 0-8 0,0-3-34 16,0-1-24-16,3-4-120 0,0 1-71 0,3-2-57 16,-2-4-137-16,2-6-293 0,-2 0-899 15</inkml:trace>
  <inkml:trace contextRef="#ctx0" brushRef="#br0" timeOffset="47804.35">26926 8707 82 0,'0'0'1444'0,"0"0"-1275"0,0 0-156 15,0 0 72-15,0 0 51 0,0 0 88 16,0 0 22-16,0 0-33 0,0 0-29 15,0 0-30-15,0 0-54 0,-4-37-17 16,4 36 0-16,0 1-25 0,0 0-26 16,0 0-32-16,0 0-12 0,0 0-17 15,-2 2-16-15,-1 3 45 0,-2 1 42 0,-6 7 28 16,-1 2-10-16,-2 2-15 16,-3 5-7-16,-2 0-9 0,2 1-16 0,1 2 6 15,5-1-4-15,1 0-11 0,6-2 8 16,4-3-9-16,0 1-1 0,11-1 27 15,1-2 9-15,6-2 13 0,3-1-4 16,4-4 3-16,2-3 7 0,1-4 3 16,0-3 9-16,1-2 9 0,-2-6 8 15,0-5-5-15,-3-3-13 0,-2-6-31 16,-3-2 22-16,-5-5-57 0,-2-3 19 0,-8-1-21 16,-4 0-19-16,-1 3-8 0,-9 2 8 15,-4 4-12-15,-5 2-6 0,0 6-1 16,-2 4-9-16,-1 4-12 0,-1 4-3 15,2 3-2-15,-1 1 8 0,2 5 9 16,5 8-127-16,5 8-254 0,2-3-262 0,8-3-696 16</inkml:trace>
  <inkml:trace contextRef="#ctx0" brushRef="#br0" timeOffset="48404.03">27768 8661 1254 0,'0'0'420'0,"0"0"-203"16,0 0 20-16,0 0 71 0,13-48-56 16,-6 38-5-16,1-2 22 0,-3 0-46 0,3 2-35 15,-1 1-52-15,0 2-14 0,-1 1-27 16,-1 4-20-16,-2 0-21 0,-2 1-54 15,0 1-12-15,1 3-96 0,-2 9 105 16,1 5 3-16,-1 5 120 0,0 7-36 16,-4 5-6-16,-1 2-6 0,0 4-1 15,-3-4-25-15,4 0-21 0,3-4-6 16,1-4-16-16,0-5 9 0,0-3-10 16,2-3 11-16,0-6 2 0,1-2 7 15,-2-4-22-15,-1-3-37 0,0-2-103 16,0 0-121-16,0-2-63 0,4-15-85 0,-1 1-894 15,1-2-779-15</inkml:trace>
  <inkml:trace contextRef="#ctx0" brushRef="#br0" timeOffset="48671.56">28091 8543 2587 0,'0'0'709'16,"0"0"-417"-16,0 0-134 0,0 0-98 15,0 0-60-15,0 0-72 0,0 0 72 16,0 0 31-16,0 0 73 0,5 63-25 16,-5-31-45-16,0 2 13 0,0 1 4 15,2 2-1-15,1-1-6 0,-1-2 0 16,1-4-1-16,-1-2-15 0,-1-4-3 16,-1-5 15-16,0 1 4 0,0-8-22 15,0-1 5-15,0-4-11 0,0 1-4 0,0-3 4 16,0-2-5-16,0-1-11 0,0-1-77 15,0-1-29-15,0 0-90 0,2 0-119 16,9-13-157-16,2 2-850 0,-1-6-692 0</inkml:trace>
  <inkml:trace contextRef="#ctx0" brushRef="#br0" timeOffset="49037.75">29052 8545 3532 0,'0'0'479'0,"0"0"-365"0,0 0-86 0,0 0-12 16,0 0 71-16,0 0 6 15,0 0-93-15,0 0-56 0,0 0-81 0,0 0 62 16,2-5 75-16,-9 29 50 0,-3 5 16 16,1 5-51-16,0 0 7 0,2 3-6 15,1-1-13-15,-1-2-1 0,4-3 14 0,0-4-1 16,1-1 1-16,-1-4-16 0,0-5-125 15,-1-2-205-15,4-6-288 0,1-5-517 16,6-4-913-16</inkml:trace>
  <inkml:trace contextRef="#ctx0" brushRef="#br0" timeOffset="49387.51">29372 8570 2579 0,'0'0'652'16,"0"0"-305"-16,0 0-208 0,0 0 12 15,30-56 63-15,-18 47-61 0,3 1-94 16,4 2-28-16,4 2-15 0,3 3-16 16,0 1-1-16,-1 3-24 0,2 7-15 0,-3 2-10 15,-3 5 0-15,-5 2 9 0,-6 6 23 16,-7 4 18-16,-4 2-1 0,-15 5-15 15,-9 3 16-15,-7 1 1 0,-7-2-1 16,-1-4-2-16,3-5 1 0,5-8-10 16,11-5 11-16,8-7 30 0,4-4 35 15,7-3 19-15,2 0-9 0,2-2-4 16,11 0 22-16,10 0 0 0,12 0-25 16,20 0-38-16,22-4-30 0,19 1-1 0,4-1-11 15,-7-2 9-15,-11-4-123 0,-16-5-309 16,-20 1-1028-16,-12-2-1169 0</inkml:trace>
  <inkml:trace contextRef="#ctx0" brushRef="#br0" timeOffset="50270.28">27913 9461 2398 0,'0'0'532'0,"0"0"-327"15,0 0-205-15,0 0-80 0,0 0 80 16,0 0 34-16,0 0-34 0,0 0 0 16,0 0-3-16,0 0 3 0,0 0 99 15,49 35 7-15,-19-16-46 0,4 1-3 0,6 2 4 16,5 0 25-16,0 1-23 0,-1-3 10 15,-1-1-29-15,-2-2-10 0,-3-3-8 16,-3-1-23-16,-5-1 0 0,-1-2 0 16,-5-3 10-16,-3-2-11 0,-7-1 0 15,-2-2-2-15,-5-1-1 0,-2-1 0 16,-4 0-1-16,0 0 2 0,-1 0 15 16,0 0-15-16,-2 0-3 0,-4-3-57 15,0-1-47-15,0-1-67 0,-2-2-90 0,2-1-166 16,1-9-310-16,1 5-829 0</inkml:trace>
  <inkml:trace contextRef="#ctx0" brushRef="#br0" timeOffset="50452.95">28439 9521 1570 0,'0'0'1595'0,"0"0"-1248"0,0 0-182 16,0 0-124-16,0 0 31 0,0 0 42 15,0 0-17-15,0 0-8 0,0 0 17 16,0 0 9-16,56 43-3 0,-46-21-44 15,-4 2 6-15,-6 2-22 0,-2 6-46 16,-15-1-6-16,-10 1-55 0,-22 2-90 16,-26 7-92-16,-27-1-190 0,-15-5-167 15,26-12-414-15,16-10-849 0</inkml:trace>
  <inkml:trace contextRef="#ctx0" brushRef="#br0" timeOffset="53485.84">27595 8383 1220 0,'0'0'287'16,"0"0"-206"-16,0 0-22 0,0 0 22 16,0 0 29-16,0 0 36 0,0 0 4 15,0 0 2-15,0 0-45 0,0 0-88 16,-4-5-19-16,4 5-39 0,0 0-12 0,0 0-4 15,0 0 3-15,0 0 19 0,0 0 20 16,0 0 13-16,0 0 20 0,0 0 12 16,0 0 7-16,0 0 23 0,0 0 12 15,0 0 20-15,0 0 15 0,0 0 8 16,0 0-11-16,0 0-23 0,0 0-2 16,0 0-20-16,0 0-17 0,0 0-18 15,0 0-26-15,1 0-3 0,2 0-20 16,3 0 23-16,4 0 0 0,-1 0 13 15,4 0 6-15,0 0 4 0,0 0 9 16,3 0 9-16,1 0 1 0,1-2-1 0,-1 1 1 16,2 0-1-16,-3-1 0 0,1 0-21 15,0 1-18-15,-1 0 1 0,1 1 10 16,-3 0-10-16,3-2 0 0,0 1 16 16,1 0-16-16,2-2 16 0,0 3 3 15,3-3-6-15,0 2 3 0,2-1-6 16,1 1 9-16,0 0 13 0,1-1 3 0,2 0-3 15,0 0 12-15,1-1 16 0,-1 0-3 16,2 1-13-16,-2 0-10 16,0 2-5-16,2-1-1 0,-2 0 8 0,2-1-14 15,-2 1 12-15,1-1-6 0,-1 0-3 16,2 1 1-16,-2 0-5 0,1 1 1 16,-2-1 3-16,-1 0-6 0,3 1-3 15,-3-2-7-15,1 0-10 0,1 2 11 16,-1-2-10-16,2 2 15 0,-1 0 23 0,1 0-10 15,-1 0-19-15,2-1-11 0,-2-1 1 16,3 2 14-16,-1 0-14 0,2 0 10 16,-1-1 7-16,4-2-1 0,0 0-17 15,0 2 2-15,-1-3 10 0,2 4-10 16,1-2 0-16,-1-1-2 0,-1 1-1 16,-1 1 3-16,0-1 12 0,-1 0-14 0,-2 2-1 15,2-1 0-15,-2 0 0 0,0-2 1 16,1 2 2-16,-1-1 10 0,1 0 2 15,1-2-14-15,-1 1 2 0,2 1 13 16,1-2-16-16,2 0-1 0,-2 1-1 16,1-1 0-16,0 1 0 0,0 1 2 15,-2-1 0-15,-4 1-2 0,2 0 1 16,-4 0 1-16,1-1 0 0,-1 1 0 16,1-1 0-16,-2 1 3 0,0 0-1 0,1-3 10 15,-2 1 0-15,3 0 1 0,-1 0 5 16,-1-2 1-16,5 2-4 0,-1-1-12 15,0 1 22-15,4 0 21 0,0 0-32 16,-2 2-13-16,3-2 0 0,0 1-1 16,1 0 0-16,-2 0 17 0,-2 1-14 15,1 0 19-15,-1-1-21 0,-2 0 14 16,1 1-14-16,-2 0 0 0,1 0 1 0,1 0 2 16,-2 1-1-16,2-1 0 0,-1 2-2 15,2 0 1-15,0-1 10 0,-1 0-11 16,2-1 11-16,1 0 10 0,1 0 5 15,-1 0 4-15,1 1-4 0,2 1-25 0,1 0-1 16,1 0-1-16,0 0 3 0,0 0-3 16,-1 0 1-16,-1 0-1 0,2 0 3 15,-3 0-1-15,1 0 14 0,-2 0-13 16,1 0 9-16,-2 0 0 0,1 0-10 16,1 0-1-16,1 0 0 0,1 1-1 15,1-1-3-15,1 2-9 0,-1 0 12 16,-3 0 0-16,-2-1 1 0,-4 0 2 15,-3 0-3-15,-5 0 3 0,-5-1-1 0,-7 0-1 16,0 0 2-16,-7 2 13 16,-2-2-13-16,-1 0 12 0,0 0-15 0,-2 0-15 15,0 0-22-15,0 0-24 0,0 0-52 16,-4 0-173-16,-15 1-466 0,3 1-612 16,-6-2-971-16</inkml:trace>
  <inkml:trace contextRef="#ctx0" brushRef="#br0" timeOffset="54292.18">27864 8303 153 0,'0'0'623'0,"0"0"-242"16,0 0-146-16,0 0-76 0,0 0-16 15,0 0-39-15,0 0-13 0,0 0-19 16,0 0-17-16,0 0 3 0,0 0 4 16,0 0 51-16,-41-24 65 0,41 22-26 0,-1 1-74 15,-1-1-27-15,1 0-12 0,0 0 9 16,-1-2-6-16,0 2-10 0,-1-2-6 15,0 1-4-15,-2-2-3 0,1 2 36 0,1 1-26 16,1 0 9-16,-2 2 10 16,3-2 13-16,0 2 16 0,0 0-7 0,1 0-19 15,0 0-19-15,-1 0-10 0,1 0-22 16,0 0-18-16,0 0-11 0,0 0-9 16,0 0 0-16,0 0 3 0,0 0-7 15,0 0 4-15,0 0 9 0,1 0 7 16,0 0 3-16,1 0-13 0,0 2-16 15,-2 0-13-15,0 2-45 0,-9 3-236 16,-1-1-403-16,-5-2-1032 0,43-29 1777 0</inkml:trace>
  <inkml:trace contextRef="#ctx0" brushRef="#br0" timeOffset="55203">26251 8439 68 0,'0'0'92'15,"0"0"19"-15,0 0 6 0,0 0 40 16,0 0 139-16,0 0 59 0,0 0-81 15,0 0-115-15,0 0-48 0,0 0 6 0,-33-17-10 16,32 14-19-16,0 1-30 16,-1 1 7-16,1 0-23 0,-1 0-42 0,1 1-23 15,1 0-29-15,-2 0-19 0,1 0-13 16,-1 0 2-16,0 2 40 0,1 0 42 16,0 1 16-16,1 0 27 0,0-3 74 15,0 2 54-15,0 0-38 0,4 0-36 16,4-2-3-16,6 2 6 0,8-2-10 15,7 0-13-15,10 0-12 0,21-5-7 16,25 2 3-16,29-4 6 0,13 2-19 16,6 3-22-16,-4-1-14 0,-7 3 1 15,-1 0 9-15,-4 0 7 0,-11 3 0 0,-10-2 6 16,-15 0-19-16,-11-1-13 16,-16 0 13-16,-16 0-14 0,-11 0 11 0,-6 0 3 15,2-2-3-15,3-1 3 0,-3-2 0 16,-7 0 6-16,-2 1-3 0,-4 1 0 0,-5 0 13 15,-3 1 3-15,-2-1-35 0,0 2-3 16,-4-2-58-16,-5 3-18 0,-1 0-1 16,-6 0 0-16,-5 0-61 0,-2 4-177 15,-21 1-280-15,6 0-722 0</inkml:trace>
  <inkml:trace contextRef="#ctx0" brushRef="#br0" timeOffset="55702.43">25729 8522 1752 0,'0'0'295'15,"0"0"-146"-15,0 0 104 0,0 0-8 16,0 0-23-16,0 0-81 0,0 0-141 15,0 0-96-15,0 0-78 0,0 0 68 0,0 0 106 16,-10 23 58-16,10 14 39 0,-5 16-4 16,-6 15-10-16,-4 9-15 0,3 0-11 15,0-2-44-15,6-9 13 0,1 1-1 16,2-1 23-16,3-4-6 0,0-1-30 16,6-3 8-16,-1-2-5 0,-1-3-2 0,1-3-13 15,-2-4 26-15,-1-8-25 0,-2-7 18 16,1-10 0-16,0-1-19 0,0 4 16 15,0 2-4-15,0-1 11 0,0-1-11 16,0-5-12-16,1-4 0 0,1-6-130 16,3-2-46-16,2-6-89 0,1-1-12 15,10-13-225-15,-4-3-507 0</inkml:trace>
  <inkml:trace contextRef="#ctx0" brushRef="#br0" timeOffset="56225.52">25737 9707 1702 0,'0'0'513'0,"0"0"-381"0,0 0-113 15,0 0-18-15,0 0 53 0,0 0 20 16,0 0-38-16,0 0-25 0,0 0-9 16,0 0 16-16,0 0 101 0,6 16-6 15,10-8-23-15,4-1-13 0,5-1-3 16,7 0-13-16,4 0 12 0,11-2 7 15,12 0 13-15,16-3-8 0,22-1-11 16,11 0-11-16,4-3-9 0,-1-3-7 16,2-2 32-16,6 0-13 0,6 2 13 15,6 0 31-15,6-1-24 0,3 0 20 16,3 0-63-16,0-1-9 0,4-1-2 0,3-4-11 16,1-1 7-16,1-5-6 0,0 2 6 15,4-3-26-15,0 1-2 0,5 2-3 16,4 1-10-16,0 3 12 0,0 3-20 15,-1 3-26-15,-1 2 4 0,-1 3-1 16,-8 1 16-16,-6 1-34 0,-11 0 15 0,-9 0 2 16,-13 0 20-16,-11 1 24 15,-11-1 1-15,-11 0 45 0,-5 0-17 0,-8-3-16 16,-3-1-10-16,-1 0 11 0,-2 0-1 16,-3-1 4-16,-1-2 3 0,-13 2 6 15,-9 0 6-15,-11-1-16 0,-4 3 4 16,2 0-3-16,3-1-1 0,-2-1-13 0,-3 0 0 15,-2 2-2-15,-5 0-2 0,-2 2 0 16,-1 0 1-16,-5 1-14 0,1 0-1 16,-4 0-3-16,-1 0-2 0,0 0-4 15,-2 0 0-15,1 0 9 0,0 0 0 16,0-1-110-16,1 0-125 0,-3-6-238 16,0 0-539-16,0-5-992 0</inkml:trace>
  <inkml:trace contextRef="#ctx0" brushRef="#br0" timeOffset="57102.97">32428 8235 1952 0,'0'0'247'0,"0"0"-147"0,0 0 36 16,0 0-30-16,71-29-12 16,-50 29-1-16,5 0 17 0,0 0-4 0,1 5-32 15,4 2-23-15,-2 1-19 0,1 3-6 16,-3 1 18-16,-1 3 4 0,-3-1-16 15,-5 3-6-15,-4 0-1 0,-1 1-9 16,-6-1 3-16,-2 2-18 0,0 1 25 16,-5 4-4-16,0 2 13 0,-5 3 32 0,-2 5-10 15,-4 3-6-15,-1 3-1 0,-4 9 1 16,-4 10 9-16,-3 8-3 0,1 3 6 16,2-8-29-16,3-7 1 0,7-4-23 15,0-4 1-15,2-6-11 0,0-7 11 16,-1 3-11-16,-1-4-4 0,2-3-14 15,-4 3 0-15,5-5 3 0,-3-1-27 16,1 3-4-16,5-3-7 0,2-3 7 16,2-5 22-16,1 0-13 0,4-3-25 15,1-3 6-15,4-2-6 0,-5-2-6 0,0-2 15 16,0-4 19-16,-3 0 6 0,-1-2 14 16,-1-1-7-16,0 0 3 0,-8 0-13 15,-2-1-16-15,-6-1 29 0,-7 0-3 16,-4 1 16-16,-5 1-13 0,-6 1 3 15,-1 4 13-15,-5 2 10 0,-1-1 12 0,-7 3 32 16,-11 3 1-16,-11-1 2 0,-14-5 0 16,-1 2-9-16,-2-6-13 0,3-2-7 15,-1 0-12-15,-15-6-13 0,-13-2-3 16,-15-7-391-16,29 3-882 0,15-3-616 0</inkml:trace>
  <inkml:trace contextRef="#ctx0" brushRef="#br0" timeOffset="59051.49">27950 9281 1783 0,'0'0'341'0,"0"0"-257"16,0 0-71-16,0 0 16 0,0 0 62 16,0 0 51-16,0 0-22 0,0 0 25 15,0 0-13-15,0 0-20 0,37-13-22 16,-35 13-26-16,-1 0-10 0,-1 0 16 15,0 0 10-15,0 0-19 0,0 0-14 16,0 0-15-16,0 0 0 0,0-1-13 16,0 1-16-16,0 0-3 0,0 0-21 0,0 0-30 15,0 4-35-15,-4 3 35 16,-1 3 51-16,-2 5 61 0,-7 4 2 0,-1 4-34 16,-5 5-10-16,-3 6 3 0,-6 4 22 15,-7 6 20-15,-14 9-10 0,-17 12-29 16,-18 10-9-16,-6 0-16 0,0-5 2 0,10-10 0 15,11-10 23-15,6-6-25 0,5-9 2 16,11-7 0-16,13-10 1 0,8-5 23 16,4-2-1-16,-1 1-9 0,-1-2 15 15,-3 2 16-15,6-3-19 0,2-1-24 16,5-1-4-16,-1-1 1 0,4-2 1 16,3 0-2-16,2-1-3 0,3-2-10 15,1 1 10-15,3-2-13 0,-2 0 15 16,2 0-2-16,-1 0-13 0,1 0-37 15,0 0-61-15,0 0-50 0,0-3-65 16,3-8-126-16,2 1-715 0,3-2-838 0</inkml:trace>
  <inkml:trace contextRef="#ctx0" brushRef="#br0" timeOffset="59401.36">27044 10006 2334 0,'0'0'436'0,"0"0"-198"0,0 0-142 0,0 0-38 15,0 0-7-15,0 0-6 0,0 0-1 16,0 0 61-16,0 0 54 0,0 0-1 16,-50 56-41-16,30-33-51 0,-4 0-41 15,3 0-12-15,1-2-12 0,5-1 11 16,3-3 13-16,2-4-23 0,4-3 11 16,4-3-10-16,2 0-2 0,0-1 2 15,10 1 28-15,5 1 14 0,9 1-1 16,6-1-10-16,6 2 7 0,5-1-29 0,4 2-9 15,-2-1 1-15,-1 0-4 0,-3-2-16 16,-5 1 4-16,-7-1-4 0,-6-2 14 16,-3 1-14-16,-5-2 16 0,-5-2 2 15,-4 1 11-15,-1-3-10 0,-1 0 16 16,-2-1 12-16,1 0 16 0,-1 0 9 0,0 0-13 16,0 0-3-16,0 0-3 0,0 0-6 15,0-2-31-15,0-2-3 0,0-1-83 16,0-3-60-16,-1-1-93 0,-3-3-123 15,-1-8-349-15,1 1-842 0</inkml:trace>
  <inkml:trace contextRef="#ctx0" brushRef="#br0" timeOffset="60102.52">27544 8586 916 0,'0'0'157'0,"0"0"12"16,0 0 10-16,0 0 39 0,0 0-20 16,-47-52-29-16,44 46 32 0,2-2 13 15,0 3-11-15,1 1-48 0,0 1-7 16,0 0-20-16,0 0-22 0,0 0-17 15,0 3-6-15,0-2 9 0,0 1-12 16,0 1-20-16,0-1-30 0,0 1-30 0,0 0-48 16,0 2-53-16,0 2-75 0,0 6 84 15,-1 7 63-15,-4 4 29 0,1 8 26 16,-2 7 5-16,2 11 21 0,0 14 8 16,3 11-28-16,1 6-3 0,0-7 15 15,2-7-6-15,0-7-6 0,-1-5 16 16,-1-1-1-16,0-8 26 0,-1-9-22 0,-2-7 2 15,1-10-18-15,0-2-10 0,1 1-6 16,0 1 0-16,0-2-16 0,1-5 16 16,0-3-3-16,1-2 9 0,1-1 15 15,1-3 20-15,1-1-6 0,2-2-54 16,2-7-73-16,0-5-216 0,4-20-123 16,-5 5-719-16,0-4-894 0</inkml:trace>
  <inkml:trace contextRef="#ctx0" brushRef="#br0" timeOffset="61392.49">27483 8540 1606 0,'0'0'202'0,"0"0"-140"16,0 0 32-16,0 0-36 0,0 0 23 16,0 0 7-16,0 0-10 0,0 0-4 0,0 0 10 15,0 0-51-15,0 0-33 0,12-29-39 16,-6 28 39-16,0-1 30 0,1 1 57 16,5-1 20-16,-2-1 22 15,6 0-26-15,1 0-39 0,3-2-32 0,3 1 9 16,2-1-5-16,5 3 12 0,2-3 19 15,6 0 6-15,1 3 17 0,1-2-7 16,2-1-10-16,1 2-10 0,1-2 0 16,3 0 4-16,0 0-13 0,-1 2 15 15,4-3-6-15,-3 1-19 0,4 2-10 16,0-2 7-16,-1 1 19 0,0 1-37 0,-1 2-21 16,1 0 32-16,-1-2-9 0,2 3-9 15,-3 0 2-15,3 0-17 0,-2 0 12 16,4-2 21-16,-3 1-12 0,3 0 9 15,-5-1-29-15,3 1 11 0,-3 0-13 16,-1 0 18-16,2 1-2 0,-3 0-14 16,1 0 0-16,1 0-1 0,0 1-1 0,-2 1 16 15,3-1-1-15,-5 0 1 0,1-1-4 16,-3 0-9-16,0 0 13 0,-1-2-13 16,0-1 9-16,-1 0-12 0,-2 3 0 15,0-2-12-15,-2 2 9 0,-1-1 1 16,0-1-2-16,0 2 2 0,0 0-7 15,-2 0 9-15,5 0 3 0,0-3 0 16,1 1 9-16,1-1-12 0,3 2 0 16,-1-2 1-16,-1 3 0 0,0-4 0 0,-2 2 1 15,-2-1 1-15,-1 2-3 0,-3-2-1 16,2 2 1-16,-3 0 0 0,2-1 0 16,1 1-1-16,1-1 1 0,-2 1-1 15,2 1-1-15,2-1-1 0,-3 0 2 16,-2-1 1-16,1 1 2 0,-1 0-1 15,-1 1 14-15,2-2-12 0,-2 2-3 0,4 0 0 16,-1-2-2-16,1 2 1 0,-3-1-1 16,1 0 0-16,-4 1-10 0,0 0 9 15,-4 0 1-15,2 1-20 0,-1 0 22 16,1 1-3-16,3-2 3 0,-1 2-1 16,2-2 1-16,-3 3 2 0,1-1-1 15,-1 0 2-15,2-2-3 0,-1 2 0 16,3-1-28-16,-1 1 26 0,4-1-20 15,1 3 10-15,-1 0-7 0,1 2 17 0,-3-2-13 16,1 2 12-16,-4 1 1 16,1-3 1-16,-1 0-1 0,-1 0 1 0,2-1 0 15,0 1 1-15,2-1-2 0,2 1-10 16,1-1 12-16,0 0 0 0,0 0-7 16,0-1-42-16,-2-1-4 0,-4-1 41 0,-2 2 12 15,-4-2 13-15,-4 0-12 0,-1-2-1 16,-4-1 28-16,-1-1-25 0,0 2-3 15,0-2-19-15,-1 0 3 0,-3 0 1 16,1 2 14-16,-4 2 1 0,-1-3 0 16,-1 3 1-16,-2 0 11 0,-2 0-11 15,-1 0-1-15,-1 0-2 0,0 0-1 16,0 0-12-16,0 0-4 0,0 0-6 16,0 0-14-16,0 0-8 0,0 0 0 15,0 0 6-15,0 0 13 0,0 0 9 16,0 0 16-16,0 0 3 0,0 0-1 15,0 0 1-15,0 0 0 0,0 0 1 0,0 0-1 16,0 0-3-16,0 0-32 0,0 0 25 16,0 0 10-16,1 0 2 0,-1 0-1 15,1 0-1-15,1 3 0 0,0 1-1 16,0 1-17-16,1 2-4 0,-1 3-16 16,-2 3 19-16,0 1 16 0,0 5 1 0,-5 0 2 15,-1 6 36-15,-1 2 1 0,-5 5 14 16,2 3-13-16,-4 2 15 0,0 3 13 15,-2 8 10-15,1-5-41 0,0 0 11 16,5-5-30-16,0-4-3 0,1 0-10 16,0-2 9-16,3-5 4 0,0-4-14 15,-1-3 16-15,2-6-15 0,2-3 18 16,0-4-5-16,1-1 0 0,0-3 5 0,2-1 7 16,-2-2 16-16,2 0 8 0,0 0 7 15,0 0-31-15,0-7-28 0,0-3-370 16,-4-9-375-16,-2 2-932 0</inkml:trace>
  <inkml:trace contextRef="#ctx0" brushRef="#br0" timeOffset="62403.65">27699 9305 254 0,'0'0'714'0,"0"0"-385"16,0 0-146-16,0 0-30 0,0 0 61 15,0 0 23-15,0 0-13 0,0 0 2 0,0 0 38 16,0 0 9-16,0 0-62 0,-12 0-61 16,20 0-144-16,7-2-6 0,4 2 0 15,7 0 19-15,3 0 19 0,5 0-6 16,6 0 12-16,2 0 4 0,4 0-7 15,4 2 3-15,11 1-15 0,12 1 5 16,14 3 14-16,1-2 2 0,-2 2-12 16,-3-2-7-16,-4-1 16 0,1 1 36 15,4-1-40-15,4 0-15 0,1 1 13 16,6-2 3-16,1 1-13 0,3-2 0 16,3-1-19-16,-1-1 7 0,0 0-7 15,0 0 4-15,-2-1-13 0,-1-1 9 16,-2-2 1-16,-4 1-13 0,0-2-15 0,-3-2 14 15,1 0-11-15,-4 0 11 0,-3 0-36 16,-3 1 34-16,-2 1-10 0,-2 1 12 16,2 2-11-16,1 1 11 0,0-1-1 15,-2 0-11-15,-3 2 11 0,1-2-14 0,-3-1 16 16,-2 1 0-16,-6 0 1 0,-3 2-1 16,-2 1 0-16,0 2 0 0,-4 1-1 15,-8-1-1-15,-6-1 2 0,-8-1 0 16,-1 1-3-16,7 1 3 0,4-1 0 15,6 1 13-15,-5-2-10 0,-1-1 16 16,-3 0-4-16,-1 0-14 0,0 0 2 16,0 0-1-16,-2 0 10 0,-1 3-11 15,1-3-1-15,-1 0 12 0,-4 0 7 16,-2 0 6-16,-5 0 12 0,-2 0 19 16,-4 0-41-16,-3-3 13 0,-5 3-10 0,-5-2 16 15,-4 0 16-15,-2-1-50 16,-4-1-13-16,-13-3-119 0,-30-12-170 0,-1 1-240 15,0-2-956-15</inkml:trace>
  <inkml:trace contextRef="#ctx0" brushRef="#br0" timeOffset="63134.83">28575 8514 1672 0,'0'0'324'0,"0"0"-220"0,0 0-29 16,0 0 6-16,0 0 26 0,0 0-56 16,0 0-49-16,0 0 76 0,0 0 29 15,-27 62-11-15,24-29 4 0,1 10-13 16,0 12-7-16,0 9 4 0,-2 3 12 15,2-7 47-15,-1-14 48 0,1-12-29 16,0-10-39-16,0-1-22 0,0 5-26 16,-2 1-18-16,3 3-10 0,-2-6-21 15,3-3-14-15,0-6-8 0,0-6 24 16,0-3-13-16,0-4 13 0,3-1 7 16,-2-3-20-16,1-2-15 0,-1-5-160 0,-1-16-240 15,0 2-385-15,0-3-1053 0</inkml:trace>
  <inkml:trace contextRef="#ctx0" brushRef="#br0" timeOffset="63900.25">28593 8681 1732 0,'0'0'250'0,"0"0"-185"0,0 0 65 15,0 0 80-15,0 0 16 0,0 0-29 16,0 0-43-16,0 0-25 0,33-49-27 15,-23 46-45-15,5-2-25 0,3 1-19 16,3-1 3-16,4 3 16 0,5-2 0 16,1 1 31-16,5-2-6 0,2 0-9 0,4 0 12 15,0 0 16-15,4 4-3 0,3-2 2 16,0 1-24-16,11 0-14 16,11 2-5-16,13 0 37 0,4-1-34 0,-5 0 22 15,-3 1-17-15,-11-2-9 0,4 2-6 16,-2 0 13-16,1-2-20 0,0 2 4 15,-2 0-19-15,2-1 0 0,-3 0 10 0,-2 0-10 16,1 0-1-16,-1 1-1 0,-3 0 1 16,-2 0-2-16,1 1-12 0,0 2 8 15,2-1-17-15,0 0-7 0,-2 0-13 16,-1 2 7-16,-4-2-22 0,-11-2 21 16,-8 0 32-16,-11 0 0 0,-1 0-11 15,3 0 14-15,5-1 13 0,3-2 6 16,0 1-17-16,-2 0-1 0,0 0 2 15,-1 2-2-15,-3 0-1 0,-1 0 0 0,-4 0 0 16,-1 0 3-16,-6 0 10 0,-4 0 5 16,-1 0-16-16,-2 0 11 0,-4 0-10 15,1 0 19-15,-4 0-10 0,-1 0-11 16,-1 2 1-16,3-2-2 0,-1 1-2 16,0 0-13-16,2 2-1 0,-1 0 1 0,5-1 15 15,-3 2 0-15,4-1 0 16,-1 1 1-16,2 0 11 0,1-2-9 0,-2 1 0 15,1 0 1-15,0 1-2 0,-4-2-1 16,2 1-1-16,-5-1-3 0,2 1-22 16,-2 0 3-16,-3 1-9 0,2-2-5 15,1 4 2-15,-2-1 8 0,2 1 24 16,4 2 2-16,-2 1 13 0,4 3-11 16,0 0 0-16,-2 0-2 0,2 1-12 15,-4 2-7-15,0 0 0 0,-3 3-12 16,-5 1 31-16,-1 2 2 0,-7 2 64 0,-6 5-3 15,-4 1 31-15,-1 2-25 0,-3 2-29 16,1-1-9-16,4 0-6 0,0 0 18 16,3 0-39-16,3-2 17 0,0 0 29 15,4-2 3-15,1-1-29 0,1-2-8 0,2-3 5 16,2-3-19-16,0-5 17 16,0-3-1-16,0-2 4 0,0-4-7 15,0-1-15-15,0-3 0 0,0-1-80 0,-1-1-62 16,-9-13-188-16,0 0-423 0,0-2-1002 0</inkml:trace>
  <inkml:trace contextRef="#ctx0" brushRef="#br0" timeOffset="64557.34">28813 9007 1293 0,'0'0'322'16,"0"0"-234"-16,0 0-87 0,0 0 84 15,0 0 106-15,0 0 33 0,0 0-62 0,-59-13-17 16,54 12-16-16,1 1 3 0,2 0-12 16,0 0-24-16,2 0-3 0,0 0 25 15,0 0 22-15,0 0 35 0,0 0 12 16,1 0-4-16,3 0-51 0,4 0-44 15,5 0-22-15,2 3-10 0,3 1-9 16,6 1-26-16,1 0-5 0,5 0 6 0,7 2 9 16,4 0 0-16,9 3-10 0,12 2-5 15,14 2-1-15,23 7 4 0,10 0 0 16,1 1 8-16,-3 0 1 0,1-4-6 16,2 2-7-16,8-5 13 0,2-1-13 15,2-4-14-15,1-6-1 0,3-3 19 16,4-1-1-16,3-1-5 0,-4 1-10 0,-6-4 6 15,-9 4-9-15,-16 0-28 0,-16 0 4 16,-15 0 24-16,-16-1 10 0,-17-1-8 16,-8 1 13-16,-4-1 4 0,-1 0-4 15,4 0-2-15,-1-1-12 0,-2 2 20 16,-4-3 28-16,-1 2 22 0,-3-2 82 16,-1 1-52-16,0 0-55 0,-3-1-13 15,2 2-15-15,-4 1-17 0,0 0-1 16,-2 1 0-16,-3-1-18 0,-2 1 0 0,0 0-3 15,-1 0-16-15,0 0-21 16,-1 0-25-16,-6 0-171 0,-17-9-285 0,-2 1-667 16,0-6-1571-16</inkml:trace>
  <inkml:trace contextRef="#ctx0" brushRef="#br0" timeOffset="65634.42">29216 7086 2579 0,'0'0'303'16,"0"0"-223"-16,0 0-45 0,-24-53 81 15,17 43 21-15,2 2 3 0,3 2 10 16,0 1 8-16,1 3-19 0,0 2-51 16,1 0-88-16,-1 5-111 0,0 7-174 0,-2 9 203 15,-2 10 78-15,-1 15 4 0,-3 18 4 16,-1 13 31-16,3 7 0 0,-2-6 25 15,3-10 6-15,1-8-18 0,0-6-10 16,-1-6-7-16,3-8 23 0,0-9-23 16,1-7-12-16,1-5 0 0,0 3 6 15,1 2 9-15,-1 1-30 0,1-3 14 16,0-5-14-16,0-4 14 0,0-1-18 16,0-3-9-16,0-3-51 0,0-4-88 15,0-2-124-15,-6 0-88 0,-7-8-54 0,-2-3-369 16,0-1-858-16</inkml:trace>
  <inkml:trace contextRef="#ctx0" brushRef="#br0" timeOffset="65916.63">28703 7777 1532 0,'0'0'675'15,"0"0"-542"-15,0 0-133 0,0 0-10 16,0 0 10-16,0 0 133 0,-11 52 64 15,12-33 18-15,6 0 7 0,2 1-15 16,1 4-3-16,4-2 2 0,2 1-68 16,2-4-37-16,0-3-20 0,2-3 11 0,2-4 27 15,1-4 39-15,3-3 0 0,6-2-41 16,1-2-13-16,7-9-2 0,2-2-23 16,4-4-33-16,-1-3-12 0,-1-2-11 15,-2-2-22-15,-2 0-2 0,0-3-11 16,-1-2-12-16,-2-3-111 0,0-6-247 15,9-21-289-15,-10 6-1045 0,-7 1-410 0</inkml:trace>
  <inkml:trace contextRef="#ctx0" brushRef="#br0" timeOffset="72008.32">28532 6674 1562 0,'0'0'250'0,"0"0"-65"15,0 0 36-15,0 0 41 0,1-45-81 16,-1 36-46-16,-1-2-35 0,-1 1 35 16,0 0 9-16,0-1-42 0,0 1-3 15,0-1-42-15,0 0 3 0,-1-1 4 16,-1 0 2-16,0-1-18 0,-1-1-33 0,-1-2 14 15,-5-1-13-15,1 0-4 0,-4 0 1 16,-3-1 6-16,-3-1-19 0,-2-2 1 16,-4 3 0-16,-4-4-1 0,0 1 0 15,-4 0 2-15,-5-1-1 0,0-1 0 16,-3 0-1-16,-2-2 0 0,-3-1 1 16,-4-1 2-16,0 1-1 0,-2-3 11 0,-8-2 3 15,-10-4-15-15,-5-1 1 0,4 4-1 16,20 8 1-16,10 7-2 0,1 1 0 15,-17-2-16-15,-16-4 14 0,-8-4 0 16,4 4 0-16,9 4-15 0,5 1 16 16,1 2 1-16,-3 0-2 0,1 1-1 15,-2 4 3-15,-1 0 0 0,-1 5-25 16,2-1 6-16,1 3 16 0,0 3-23 16,4 0 23-16,1 0 0 0,2 2-13 0,5 1 13 15,5 1-10-15,10 1 13 0,10 0-3 16,2 0-9-16,-6 1 10 0,-6 2-20 15,-3 0 22-15,1 3-16 0,-2-1 16 16,-1 1 2-16,-4 1-1 0,1 2 18 16,-3 0-4-16,-2 1 11 0,3 3 18 15,-1-2-19-15,5 3-3 0,1 0-19 16,3-2 26-16,0 3-17 0,3 1 7 16,2 1-17-16,1 0 17 0,3 0-17 0,1-1 11 15,2 1 3-15,-1 0-13 0,2-1 31 16,0 1-21-16,-3 0 6 0,0 0-18 15,-3 2-1-15,-1 0 0 0,2 1 0 16,-2-2 0-16,0 2 13 0,4 2-12 16,-1-1-1-16,4 3-2 0,1 0 2 15,4 1-2-15,2 1-1 0,1 0 3 16,3 1-3-16,2 1-14 0,-1-1 17 0,0 3 0 16,2-3-2-16,-1 0-17 0,0 0 19 15,-2-3-2-15,2 2 0 0,1-2-9 16,0 0 10-16,0-1-14 0,3-1 13 15,-1 0-9-15,1 1 11 0,1-2 12 16,1 2-12-16,-1-2-2 0,5 0 2 0,0-2 0 16,3 3 0-16,-1-2 12 0,3 0-10 15,0 2-2-15,3-1 0 0,0 0-1 16,0 2 1-16,1 1-1 16,-1-3 1-16,1 2-1 0,3 1 1 0,-2-1 0 15,0 1 0-15,3-2 0 0,1 0 0 16,2 1 1-16,0-1 1 0,4 0 14 15,0 2-5-15,2-1-11 0,0 1-2 16,3-1 2-16,2 1 2 0,-1-2 0 16,4-1 0-16,-1 1 1 0,2-1-2 15,1 0 2-15,4-1 10 0,-1-1-1 16,3 0 1-16,2-2-12 0,1-2 11 0,0 1 1 16,4-1 6-16,0-1-7 0,2 1 4 15,4-1 7-15,-2 0-4 0,3-2-1 16,-3 1-15-16,4-1 22 0,-3-2-3 15,-2 0-9-15,-3-3-10 0,-2 0 0 0,-3-2 0 16,-1 1-2-16,-1-2 2 16,-2 0-3-16,1-1-1 0,-1 1 0 0,3-3 1 15,-1 1 2-15,0-1 0 0,2 0 0 16,2 0 0-16,-1-1 1 0,0 0 0 16,3 0 0-16,1-1 25 0,0 0-6 15,0 0-19-15,-1 1 12 0,2-1-2 16,-2 1-1-16,-1-2-11 0,0 1 0 15,-5 0 1-15,0 0-2 0,-5-1-2 16,1-1 2-16,-5 0 0 0,-1 2 0 16,1 0-1-16,2-2 1 0,-1 3 0 0,1-1 2 15,4-1 17-15,-1 0-17 0,7-1 14 16,1 2-15-16,2-2 2 0,3 1 15 16,0 0-2-16,-1 0-15 0,2 1-1 15,-2 0 18-15,-3 0 13 0,1 0-3 16,-6 2 0-16,1-2-12 0,-5-1-4 15,1-1-11-15,-4 1 15 0,-1-1 2 0,2 0 4 16,1-2-19-16,0 0 15 0,5 0-15 16,2-1 10-16,4-3-10 0,3 0 9 15,1 0-11-15,2-2-1 0,-3 1 0 16,0 0-1-16,-4 0 1 0,-4 1 2 16,-5 1 0-16,0-1 17 0,-4 0-4 15,-2 0 1-15,-1-1-4 0,-1-1 3 16,2 0-14-16,2-2 18 0,3 0-19 0,-1-2 1 15,7-1 14-15,-1 0-12 16,2-1 10-16,1-1-13 0,-1 2 1 0,-1 0 1 16,0 2 1-16,-2-1 21 0,-2 1-11 15,-2-1 8-15,-1 2-18 0,-2-1 16 16,-3 1-7-16,-1-1 6 0,0-1 4 16,-1 2 8-16,0-2-8 0,1-1 11 0,1 1 10 15,1-1-18-15,1-1-1 0,0-1-21 16,1 1 9-16,-2 0-9 15,1 0-2-15,-3 1 12 0,0 0 2 0,-1-1 25 16,-2 0-7-16,0 0-5 0,-3-2 5 16,-2-1-9-16,-1-1 4 0,0 1-7 15,-3 0 0-15,2 0 1 0,-3-1-1 16,3 0-6-16,-1 0-12 0,-2-3 12 16,5 2-12-16,-3-2 0 0,2 1 10 0,1-1-10 15,-2-1 9-15,4-1 0 0,-1-1-11 16,0-2 14-16,0-1-12 0,1-2 18 15,-3-1-2-15,1-3-7 0,0-1 0 16,-2-3-11-16,3 1 11 0,-4-2-11 16,1-2 0-16,-2 2 26 0,-1-3-27 15,-4-1-12-15,-3-1-3 0,-2-8-6 0,-16-11 0 16,-22-9-13-16,-15-5-27 0,-26 3-2 16,-22 6-29-16,-27 11-127 0,-32 5-85 15,-29 3-281-15,34 14-591 0,11 5-954 16</inkml:trace>
  <inkml:trace contextRef="#ctx0" brushRef="#br0" timeOffset="75616.05">24081 8875 3167 0,'0'0'382'16,"0"0"-280"-16,0 0-55 0,0 0-41 16,0 0-6-16,0 0-44 0,0 0 44 0,0 0 13 15,0 0 50-15,0 0-10 16,1 62-5-16,13-34-14 0,6 5-31 0,13 0 38 16,19 5-12-16,30 4-8 0,29 0 45 15,10-6-5-15,-4-11-30 0,-8-12 10 16,-23-8 5-16,-11-5-11 0,-20 0-10 15,-16 0-10-15,-12-2-12 0,-10-2-3 16,-1-2-28-16,0 0-47 0,-2-4-72 0,-7 0-58 16,-4-3-63-16,-3-2-66 0,-3-1-9 15,-6-1 163-15,-6 0 122 0,-4 1 19 16,-2 1 39-16,-3 0 0 0,0 1 50 16,-1 3 91-16,4 0-9 0,6 1 32 15,1 0 53-15,7 3 15 0,2 2 43 16,5 3-39-16,0 0-139 0,9 2-97 15,4 0-59-15,6 5 8 0,7 2 51 16,1 5 58-16,0 2 45 0,0 6-13 0,-6 2-21 16,-9 4-4-16,-8 1-19 0,-6 2-9 15,-15 2-9-15,-13 2-3 0,-24 6-11 16,-25 6-14-16,-27 7-154 0,-16 1-104 16,-5-9-243-16,31-12-475 0,24-14-842 0</inkml:trace>
  <inkml:trace contextRef="#ctx0" brushRef="#br0" timeOffset="86213.86">13135 8586 1539 0,'0'0'368'0,"0"0"-291"15,0 0-57-15,0 0-17 0,0 0 52 16,0 0-29-16,0 0-3 0,0 0 3 16,0 0-3-16,0 0 51 0,-15-37 33 15,15 35 3-15,0 0 0 0,0 0-36 16,0-1-38-16,0 3-36 0,0-2-11 15,0 2 9-15,4-2 2 0,3 1 19 16,0-1 26-16,1 1 16 0,6 0 4 0,2-2 5 16,7 3 10-16,6 0 4 15,10 0-4-15,18-4 6 0,17-4-9 0,18-2-30 16,7 0 4-16,-6 0 10 0,-16 4-23 16,-14 1 28-16,-15 2-28 0,-13 1-25 0,-11 2-13 15,-6 0-3-15,2 0 0 16,-2 0-1-16,-2 0-11 0,-2 0 12 0,-7 2-12 15,-1-2 2-15,-4 2-3 0,-1-2-9 16,-1 0 25-16,0 1 0 0,0 0 28 16,-3-1-2-16,-4 0-26 0,1 0-44 15,-3 0-48-15,-1 0-73 0,1 0-101 16,-8-4-226-16,3 0-534 0</inkml:trace>
  <inkml:trace contextRef="#ctx0" brushRef="#br0" timeOffset="86563.89">13308 8618 1994 0,'0'0'431'0,"0"0"-388"16,0 0-41-16,0 0 58 0,0 0 94 0,0 0 81 15,0 0-42-15,0 0-94 0,0 0-42 16,0 0 4-16,58-17-7 0,-2 5-10 15,21-3-28-15,17-2-3 0,5 0-13 16,-7 8 3-16,-17 4 20 0,-25 5-20 16,-13 0-3-16,-12 2-16 0,-4 1 14 15,-1-1-17-15,0 3 17 0,0 0-2 16,-6-3 4-16,-4 2-2 0,-4 0-11 16,-1-2 10-16,-2 0 2 0,-3-2 1 15,1 0 35-15,-1 0 19 0,0 0 16 0,0 0-7 16,-1 0-22-16,-3-4-18 15,-1 1-8-15,1 0-15 0,1 1-1 0,-2 2-2 16,2-2-114-16,-1 1-92 0,0-3-162 16,1 2-348-16,0-2-965 0,42 29 1064 0</inkml:trace>
  <inkml:trace contextRef="#ctx0" brushRef="#br0" timeOffset="87579.12">15578 8485 1328 0,'0'0'244'0,"0"0"-195"0,0 0 16 16,0 0 42-16,0 0 39 0,0 0 36 15,0 0 9-15,0 0-10 0,0 0-81 16,0 0-52-16,0 0-9 0,-4-5-23 15,4 4-15-15,0 0 0 0,0 1 3 0,0 0 18 16,0-2 4-16,0 2-4 0,0 0 4 16,0 0 6-16,0 0 4 0,0 0-10 15,0 1-1-15,2 0-6 0,1-1 17 16,1 2-1-16,4-2-3 0,-1 0-3 16,2 1 3-16,5-1 0 0,2 0-10 15,4 0 1-15,5 0 5 0,6-2 1 0,5-1 3 16,19-3-3-16,16-3 3 15,20 1-7-15,9-1-12 0,2 4 0 0,-4 1 6 16,-8 1-3-16,4 1-15 0,0 1 18 16,1 1 3-16,1 0 0 0,-4 0 23 15,0 0-23-15,-7 1-9 0,-3 1-11 0,-7-2 12 16,-8 0-14-16,-6 0 0 0,-15-3-2 16,-11 1 2-16,-9 1 0 0,-4-1 1 15,2 0 2-15,0 0-1 0,1-1 0 16,-3 1 10-16,-2 1 1 0,-3-1-12 15,-2 2 1-15,-3 0 0 0,-1-2 14 16,-2 2 6-16,-1 0-18 0,-2 0 8 16,-2-3 17-16,-2 3 2 0,0 0 1 15,2 0-4-15,-4 0 16 0,0 0 19 16,0 0 44-16,0 0-15 0,0 0-42 0,0 0-29 16,0 0-17-16,1 0-3 0,-1 0-1 15,2 0-1-15,0 0-3 0,0 0 1 16,1 0-9-16,-2 0-1 0,1 0 10 15,0 0-12-15,0 0 12 0,-1 0-10 16,1 0-3-16,-2 0 13 0,0 0-22 0,0 0-98 16,-4 3-138-16,-16-3-242 0,4 2-550 15,-8-2-1051-15,78-5 2094 0</inkml:trace>
  <inkml:trace contextRef="#ctx0" brushRef="#br0" timeOffset="89764.18">12865 7758 1426 0,'0'0'186'0,"0"0"-147"0,0 0-13 15,0 0 19-15,0 0 17 0,6-45 6 16,-3 35-16-16,-1 1 23 0,0-2 61 0,-1 5 33 16,-1-4 18-16,0 3-83 0,0-1 5 15,-1 2-2-15,-1 0-1 0,1 2-55 16,0 0 4-16,0 0-4 0,-1 1-9 16,1-1 9-16,0 2 3 0,0-2-3 15,-2 0 10-15,2 1 9 0,0 2-10 16,0-2 1-16,0 1 2 0,0-1-9 15,0 1-16-15,1 1-10 0,0 1-28 16,-1 0 0-16,1 0-50 0,-1 1-55 16,-2 6-82-16,0 4 24 0,-2 7 112 0,-3 7 51 15,3 8 18-15,0 13 4 0,-1 13 4 16,5 15-13-16,1 6 15 0,0-3 4 16,0-6-9-16,0-9-22 0,-1-4 31 15,-3-2 25-15,-1-8-32 0,1-9-22 16,-1-10 19-16,3-9 22 0,1-6-18 0,0 1 2 15,1 2 4-15,0-3-10 0,0-2 7 16,0-5-10-16,0-1 3 0,0-2-3 16,0-2 3-16,1-2 3 0,-1 1 7 15,0-1 12-15,0 0 6 0,0 0 13 16,0 0 12-16,0-1 14 0,0-4-23 16,0-2-66-16,0-4-22 0,0-4-205 15,0-16-149-15,2 4-330 0,3-2-1286 0</inkml:trace>
  <inkml:trace contextRef="#ctx0" brushRef="#br0" timeOffset="91646.13">12921 7561 307 0,'0'0'417'0,"0"0"-280"16,0 0 6-16,0 0-6 0,0 0 6 16,0 0 17-16,0 0-20 0,0 0-26 15,0 0-46-15,0 0-29 0,-29-5 6 16,29 5 14-16,0 0-14 0,0 0-12 16,0 0-11-16,0 0-2 0,0 0 9 0,0 0 16 15,0 0 11-15,0 0 2 0,0 0-19 16,0 0-20-16,0 0 7 0,2 0 29 15,1 0 13-15,-1 0 6 0,4 0 1 16,3 0 2-16,1 0-16 0,3-3-22 16,4 0 3-16,2 1-26 0,4-2 22 0,1 0-9 15,2 0-16-15,3 4-13 16,-2-3 0-16,3 2 2 0,-1 0 2 0,2-1 12 16,0-2 3-16,3 3 3 0,-2-2-19 15,2 1 13-15,0 0-14 0,-2-1 0 16,2 1-1-16,1 0 2 0,-2-1 10 15,3-1 0-15,-2 1-11 0,-1-1-1 0,1 1 11 16,1 0-10-16,-3-1 11 0,3 1-10 16,-1-1 16-16,1 0-3 0,0 2-15 15,3-2 12-15,0 0 0 0,3 0 9 16,-1 0-20-16,1 0 0 0,1 0-2 16,-2 1-2-16,0-1 2 0,0 3-1 15,-2-1 1-15,-3 0 0 0,0 0 3 16,0-1 0-16,-1 0-1 0,-2 1 1 15,2-1 13-15,-2 0-13 0,2-1 13 0,-1 0-13 16,0 1 10-16,2-1-11 16,-1 1 0-16,-1-1 11 0,2 1-11 0,0 0-1 15,-2-1 12-15,1 1-11 0,0 0 0 16,-2 1 14-16,1 0-13 0,0 0 16 16,-1-1-16-16,1 0 13 0,-3-1 0 15,1 1-3-15,-2-1 3 0,0 1-4 0,-2-2-9 16,-1 0 0-16,2 0-3 0,-1 3 1 15,0-3 1-15,2 1-1 0,-1 1 0 16,-1-2 2-16,3 0 0 0,-1 1 10 16,3 1-12-16,-3-1 2 0,3 1 10 15,-2 1-11-15,4-1 0 0,-2 0 0 16,0 1-1-16,2 0-1 0,-2-1-1 16,3 1-1-16,0 0-1 0,2 2 2 15,-1-2 1-15,2 2 0 0,-1-1 0 16,-1 1 2-16,-2-3-1 0,-2 2 1 0,0-1-1 15,-3 1 0-15,2-1 12 0,-3 0-11 16,2 1 11-16,-1 1 16 0,-1-3-7 16,3 1-20-16,-2-1-1 0,1-1 1 15,-1 0-1-15,2 0-1 0,-1 3 0 16,1-2-1-16,0 2 1 0,2-1-1 0,-1 1-1 16,2 1-1-16,4-1 2 0,-1 1 1 15,1-1 2-15,0 1 0 0,-1 0 0 16,0-1-2-16,1 0 1 0,-4 1 1 15,-1 0-2-15,1 0-1 0,0 0 0 16,-2 0-12-16,3 0 13 0,0 0 0 16,2 3 1-16,-2-1-1 0,3 1-1 15,0 0 0-15,-2 1 0 0,0-3-1 16,-1 3 1-16,2-2 0 0,-2 1 1 16,1-1 2-16,-3 0 14 0,1 1-15 15,0 0 1-15,-3-1-2 0,1 1 2 0,-2-2 11 16,1 2-12-16,-3-3 12 0,1 1-10 15,1 1-2-15,-2-2-1 0,1 2-13 16,-1 0 12-16,0-1-1 0,1 1-20 16,-1 1 19-16,1 1-13 0,0 0 0 0,2 0 13 15,-1 2-10-15,2-2-5 16,0 3 18-16,2-3 2 0,0 2 11 0,-1-2-10 16,3 0 19-16,-2-1-6 0,0 0-13 15,0 0-2-15,0-1 21 0,-3-1-21 16,1 2-1-16,-5 0 0 0,-2-1-4 15,-3 0 2-15,-2 0 0 0,-4 1-10 16,0-2-4-16,-4 0-3 0,-1 2 6 16,0 0-13-16,-3-1-9 0,4 1 13 15,-3-2 22-15,2 4 12 0,-1-4 1 16,0 2-1-16,-2-1 4 0,-1 0-3 16,-1 0-10-16,-1-1 16 0,-2-1-6 0,2 1-11 15,1-1 23-15,0 3-25 0,-3-3 0 16,0 0-15-16,0 3-20 0,1-2-20 15,-1 2-5-15,1 0 28 0,-1 1 32 0,3-1 10 16,0 2 12-16,-1-1-3 0,-1-1-3 16,0 0-16-16,-1 1-3 0,0-1-29 15,-1 0 0-15,-2 1 3 0,0 2 16 16,0 0 1-16,0 1 12 0,0 0 3 16,-1 4 0-16,-2-1-3 0,0 2-1 15,1 2 0-15,1 0 1 0,-1 3 13 16,1 0-13-16,1 3 3 0,0 1 7 15,0 0-10-15,-1 1 0 0,0 3 0 16,0 2-4-16,-1-1-12 0,-1 3 16 16,-3 0 42-16,0 2 3 0,-1 1-7 15,-2 0-19-15,1 0 9 0,-4 1-2 16,5-2-24-16,1 0-2 0,1-1 2 0,5-2-1 16,0 0 2-16,4-2 10 0,2-3-10 15,-1 0 23-15,1-3-1 0,0-2 4 16,1-2-10-16,-5-2 3 0,1-3-6 0,0 0 0 15,-1-1 3-15,-1-3 9 0,-1 2 4 16,0-4 3-16,0 1-4 0,-1 0 13 16,-2-3-9-16,1 1 3 0,0-2-7 15,0 0-12-15,1 1-16 0,0-2 0 16,0 1 10-16,1-2-11 0,0 2 10 16,0-2 10-16,0 0 3 0,0 0 7 15,0 0-7-15,0 0-9 0,0 0-16 16,-2 0-10-16,-10-10-386 0,3 1-849 15,-7-6-1164-15</inkml:trace>
  <inkml:trace contextRef="#ctx0" brushRef="#br0" timeOffset="93312.39">13251 8537 334 0,'0'0'567'16,"0"0"-306"-16,0 0-46 0,0 0-118 15,0 0-51-15,-66-23-7 0,49 20-10 0,-3 0-29 16,-1 2 1-16,-2 1 22 0,-1-2-4 16,-1 2-16-16,-1 0 10 0,-1 0 22 15,3 0 40-15,1 0 16 0,2 0 7 16,5 0-17-16,3 2-4 0,5-2 5 0,4 0 11 15,2 1-8-15,0-1-11 16,1 0-13-16,1 0 10 0,0 0 7 0,0 0-20 16,0 0-39-16,0 0-19 0,0 0-26 15,0 0 10-15,0 2 14 0,0-1 2 16,0-1 16-16,0 0 13 0,0 3 10 16,1-1 22-16,2 0 19 0,1 1-3 15,1-1-22-15,4 1-10 0,3-1 6 16,4-2-9-16,5 3-14 0,4-1-12 15,7 0-3-15,3-1 3 0,4 1 0 16,6-2 0-16,1 0 10 0,13 0-1 16,8 0-6-16,11-2-6 0,-9-1 3 0,-13 1-13 15,-16-1 16-15,-7 3 6 0,6-3-9 16,5 0 3-16,7 0 10 0,9 0 12 16,11 1-9-16,10-1 3 0,5-2 12 15,-7 1-9-15,-3 1-6 0,-10 1 3 0,-2 1 2 16,-1 0 7-16,-3 0-12 0,-1 1-16 15,-2 0 31-15,-9 0-13 0,-8 0-9 16,-6 1 10-16,-4 1 13 0,7 0-14 16,5-2-15-16,6 0-7 0,-3 0 4 15,0 0 12-15,0 0-15 0,1 0-10 16,3-2 9-16,-1 1 4 0,3 0-14 16,-1-1-1-16,1 0 2 0,-3 0 25 15,-1 0-16-15,0 1-10 0,-3 1 13 16,-2-1-2-16,-1 1-1 0,0 0-10 15,-1 0 10-15,0 0 10 0,-1-3 0 0,-1 3-19 16,-3 0 12-16,1-2 1 16,0-1-1-16,0 0 1 0,-1-1-1 0,1-1-2 15,1 1-13-15,-2 0 1 0,-1 0-1 16,0 0 0-16,0 0-16 0,-2 2 14 0,2-1 0 16,-1 2 0-16,-1 0-1 0,3-1-9 15,0 2 9-15,-1 0-1 0,1-1 2 16,1 1 0-16,-1 0 0 0,-2-2 2 15,2 2 1-15,-1-1 0 0,-2-1 15 16,1-2-4-16,-3 2 1 0,1-2 2 16,-2-1-2-16,1 2-12 0,-2-2-1 15,-1 3-1-15,1-2-3 0,-2 0-8 16,0 2 11-16,2-1 0 0,-4 0-2 16,0 1 0-16,1 1 0 0,2 0-13 15,-3-1 16-15,1 1 1 0,-2 0 1 16,2-2 0-16,1 3 1 0,-2-3 1 0,0 0-1 15,2 1 0-15,2 0 12 0,-2-1-13 16,0 2 0-16,2-2-1 0,-1 0-1 16,0 2 0-16,2 0 1 0,-1 0 2 15,-1 0 0-15,3 0 0 0,-1-1 12 16,2 0-12-16,-3 2 0 0,2-2 10 0,-3 0-10 16,-2 1-1-16,3-1 13 0,-3 0-15 15,0 1-1-15,-1-1-1 0,4 2 1 16,-3-2-2-16,-1 0 0 0,1 1 3 15,2-1 0-15,-3 2-3 0,2 0 3 16,0-1 0-16,1 0 1 0,-2 1 1 16,-1-2 13-16,-1 0-14 0,0 0-1 15,0 0 0-15,0 2-2 0,-3-2-10 0,-2-1 12 16,-1 3 0-16,1 0 0 0,-1 0 1 16,-1 0 0-16,-1 0 2 0,-2-1 0 15,2 0 0-15,-2 0 0 0,0 0 16 16,4 0-4-16,-3-2 1 0,3 2 2 15,0-2-5-15,0 1-10 0,3 1-3 0,-2 0 0 16,2-1-3-16,-1 0-13 16,0 0 13-16,0 0-22 0,-2 2 10 15,-3 0 12-15,-1 0 2 0,-1 0 1 16,-5 0 15-16,0 0 7 0,0 0-19 0,-1 0 12 16,-3-1-11-16,1 1 11 0,2 0 3 15,-3 0 4-15,0 0-7 0,-1-1 1 16,0 1-4-16,0 0 0 0,1 0-9 0,-2 0-3 15,2 0-3-15,-3 0-18 0,0 0-7 16,0 0 0-16,0 0-18 0,-13-3-87 16,-1 2-419-16,-4-6-950 0</inkml:trace>
  <inkml:trace contextRef="#ctx0" brushRef="#br0" timeOffset="96760.75">12990 7608 1188 0,'0'0'202'0,"0"0"-131"0,0 0 128 15,0 0 31-15,0 0-32 0,0 0-42 16,0 0 32-16,0 0 2 0,0 0-48 16,0 0-33-16,-6-31-22 0,7 29-13 0,-1-1 3 15,0-1-13-15,0 1-17 0,0 1-25 16,-1-2-21-16,-3-1-2 0,-2 1 0 15,-2-1-22-15,0-1-2 0,-4 0 12 0,2 3 11 16,-2-2 0-16,1 1 2 0,-1-1 3 16,3-1 19-16,-4 3-9 0,3-3 0 15,-2 0 0-15,1 1 9 0,0-1 16 16,-3 0 7-16,3 1-23 0,-2 1-19 16,-2-1 1-16,2-1-4 0,-2 2 0 15,-1-1-4-15,-2 0-8 0,0-1-1 16,1 0 10-16,-4 2 0 0,-4-1-10 15,2 0 10-15,-1 0 1 0,-3 0 2 16,-1 0 1-16,1-1 1 0,0-1 1 16,-2 0 19-16,3 1-19 0,0 0 10 15,-2-1-12-15,1 0 0 0,0 0-2 0,-2 0 0 16,2 2-1-16,0 0-17 16,0 0 17-16,4 1-17 0,1 0 15 0,1 1-15 15,1 1 3-15,1 0 16 0,-1 0 0 16,-2-1 4-16,1 0 12 0,-3 0-4 15,-4 0 1-15,2-1-10 0,-2-1 10 0,-2 0-11 16,-1 2-2-16,-3-3-2 0,-2 0 2 16,0 1 0-16,-3 0 0 0,1-1 0 15,3 1 1-15,0 1 0 0,7 0 1 16,2 1-2-16,3-1-3 0,0 2-13 16,1 1 13-16,0 0 1 0,-2 0 1 15,0 0 1-15,-4 0 0 0,-1 1 1 16,-1-2-1-16,-3 1-16 0,-4 1 14 15,-1 0-14-15,-2 0 13 0,-3 0-9 0,1 3 12 16,0-1 1-16,2-1 2 16,5 1-2-16,4-2 0 0,3 2-1 0,4 0-3 15,2 0-10-15,2 2-6 0,0 0 17 16,1-1-14-16,-1 1 16 0,-2-3 1 16,0 2 18-16,-3-1 0 0,-1-1 1 0,-3 0-1 15,0-1 3-15,-2 0-9 0,0 0-11 16,-3 0 11-16,-3-1-12 0,-1 1-1 15,-2 0-1-15,0-2-3 0,1 2 1 16,-1 0 0-16,1 0 0 0,0 0 0 16,1 0-13-16,2 4 0 0,0-3 16 15,3 1 0-15,-2 0 1 0,0 1 12 16,-2 1 3-16,1 0-13 0,-2 0 22 16,-1-1-22-16,-2 1 13 0,0-1-14 15,-1 0-1-15,-1 1 0 0,-4 2-1 16,0 0 0-16,-3 0 0 0,-13 2-1 0,-8 2-1 15,-10-2 2-15,1 1 0 0,15-3 2 16,15 0 1-16,19-3 0 16,-1 1 9-16,-1-1-12 0,-7 1 0 15,-1-1 3-15,2-1-2 0,3 1 1 0,-1 0 1 16,5 0 10-16,-2-1-13 0,-1 3 0 16,-1-1-13-16,-1 1 12 0,-7 2-2 0,-2 1-23 15,-4 1 14-15,-12 5-4 16,-12 3 15-16,-9 1-2 0,1-1 3 0,16-3 0 15,17-4 4-15,20-3-1 0,6 0 0 16,-6-2-2-16,1 3-1 0,-4 0-1 16,5 0-12-16,3 0 10 0,1-2-10 15,2 3 11-15,-3 0-1 0,-1 1-13 16,-1-1 16-16,-5 3 0 0,-1 0 0 16,-6 0 0-16,-5 1 3 0,-3 1 13 15,-13 2-3-15,-9-1 6 0,7-3-3 0,10-2-3 16,9-4-1-16,11-2 4 0,-2 1-13 15,-2 1 1-15,1-1-4 0,3-2 0 16,-3 2-1-16,0 0 1 0,-1-1 1 16,-5 2 0-16,-2-2 2 0,-4 1-1 15,-1 1-1-15,-4 1-1 0,-10 0 0 0,-10 2-3 16,8-1 3-16,7-4 0 0,12 0 3 16,10-1 10-16,0-2 6 0,-2 0 6 15,3-1-21-15,5 0 11 0,3 0 1 16,1-4 6-16,1 1 4 0,0-2-1 15,-2-2 0-15,-2 1-11 0,-4-2-14 16,-1 1-3-16,-4 0 3 0,-1 2-3 16,-2-2 0-16,1 1-13 0,5 0 16 15,0 0 19-15,3-1 0 0,3 0 16 16,3 0-4-16,1-2-6 0,0 1-21 0,0-2 8 16,-1 1 1-16,2-4 15 0,-1 1-9 15,0 0 22-15,0-3-22 0,0 1-16 16,0 1 16-16,-2 0-19 0,3 1 0 15,2-3 0-15,0 3 19 0,3 0-16 16,2-1 34-16,0 2-8 0,6 2-19 16,0 0-8-16,4 3-2 0,2 1 18 0,-1 2-17 15,3 0-1-15,-1 2 0 0,1 1-3 16,1 0-22-16,0 0-13 0,0 0-12 16,0 0-10-16,0 0-3 0,0 0-12 15,0 0-8-15,0 0-5 0,0 0 8 16,0 0 13-16,0 0 26 0,0 0 16 0,0 0 13 15,0 0 12-15,0 0 19 0,0 0 10 16,0 0 18-16,0 0 20 0,0 0 6 16,0 0-3-16,0 0-1 0,0 0-12 15,0 0 0-15,0 0-19 0,0 0-16 16,0 0-22-16,0 0-2 0,0 0-42 16,0 0-10-16,0 0-3 0,0 0 0 15,0 0 10-15,0 0 6 0,0 0 22 16,0 0 19-16,0 0 22 0,0 0 25 15,0 0 20-15,0 0-1 0,0 0 3 0,0 0-12 16,0 0-29-16,0 0-15 0,0 0-13 16,-1 0-2-16,1 0-14 0,0 0-3 15,0 0-3-15,-1 0 7 0,1 0 12 16,0 0 1-16,0 0 1 0,0 0 1 0,0 0 2 16,0 0 14-16,0 0 3 0,0 0 3 15,0 0-3-15,0 0 3 0,0 0-3 16,0 0-16-16,0 0-3 0,0 0-32 15,0 0-27-15,0 1-42 0,0 5-48 16,1 1 61-16,3 7 75 0,0 3 13 16,-1 3 2-16,1 6-2 0,1 1 2 15,4 1 24-15,0 0-4 0,4-2 9 16,3 0-5-16,-1-3 21 0,4-2-15 16,0-2-29-16,1 0 22 0,-1 1-25 15,-1-2 0-15,-1 0-15 0,-2-2 15 0,-2 0 1 16,-1-4-1-16,-3 0 2 0,1-4 10 15,-5-2-8-15,-1-1 14 0,-1-2 8 16,-1-1 2-16,0-1 3 0,-1-1 10 16,-1 0 13-16,0 0 12 0,0 0 10 0,0-1 5 15,-1-3 9-15,-4-2-80 0,-1-2-9 16,-1-2-2-16,-5-3-11 0,3-1 9 16,-5-1 3-16,1-2 1 0,2-3 34 15,-4-1-35-15,2-5-22 0,1-1 19 16,0-4-16-16,2-1 0 0,-2-2 17 15,3 1 1-15,0-1-2 0,1 4 1 16,2 3 2-16,-1 3 0 0,3 6 15 16,0 5-13-16,2 2-1 0,0 6-1 15,0 2-1-15,2 2-18 0,0 1-25 16,0 0-37-16,0 0-36 0,6 0-12 16,1 3 50-16,6 2 64 0,1 1 15 0,2 2 0 15,3 1-2-15,0 0-17 0,-1 0 0 16,3 0 19-16,0-1 19 0,0 1 9 15,3-2 0-15,3-1 7 0,0-3-3 16,-1-1-4-16,1-2-6 0,-5 0 6 16,-2-2-9-16,-5-3 9 0,0-1 16 0,-2 1 7 15,-3-4-4-15,-1-3-6 0,-3 2-38 16,-2-1-2-16,-2 1 2 0,0 3 16 16,-2 2-4-16,0-1-2 0,0 4-13 15,0 2-3-15,0 0-38 0,0 0-24 16,-4 0-52-16,0 5 0 0,-4 2 32 15,-3 4 38-15,-1 4 22 0,1 5 9 16,-3 3-19-16,3 5 16 0,-1 1 19 16,-1 3-1-16,3-1 1 0,-3 1 16 0,4-1-13 15,-1-2 16-15,4-2-19 0,1 0 3 16,3-3-3-16,2-3 1 0,0 1 18 16,2-1-19-16,4-2 0 0,-1-1-272 15,1-1-201-15,-2-4-292 0,-3-5-978 0</inkml:trace>
  <inkml:trace contextRef="#ctx0" brushRef="#br0" timeOffset="97982.16">743 6920 2587 0,'0'0'344'0,"0"0"-219"0,0 0-13 15,0 0 29-15,0 0-39 0,0 0-102 16,0 0-77-16,0 0-124 0,0 0 25 16,0 0 176-16,-11 27 18 0,18-4 11 15,1 3 22-15,1 3-50 0,-2 3 66 16,0-3-6-16,1 0-29 0,-3 0-16 0,0-4 42 15,2-4 18-15,-3-1-3 0,-1-5-12 16,2-2 5-16,-3-4-15 0,0-3-13 16,1-3-26-16,-2-1 11 0,-1-2 2 15,0 0 41-15,0 0 35 0,0 0 37 16,1-1 72-16,1-7 122 0,3-5-83 16,2-7-180-16,6-8-69 0,1-6 0 15,2-5 0-15,7-12 12 0,-1-6-9 16,0 7 0-16,-5 7 28 0,-5 11-28 0,-4 13 12 15,-1 0 0-15,1-3 5 0,-2 7-20 16,-3 2 0-16,-1 4-2 0,0 3 2 16,-1 4 0-16,-1 2-2 0,0 0-47 15,0 0-59-15,0 0-55 0,0 1-56 16,0 6-104-16,0 3 61 0,0 8-190 16,2-2-301-16,1-3-865 0</inkml:trace>
  <inkml:trace contextRef="#ctx0" brushRef="#br0" timeOffset="98861.49">1304 6823 2160 0,'0'0'427'15,"0"0"-208"-15,0 0-17 0,0 0 44 0,-61-44-96 16,46 42 25-16,-1-1-83 0,-1 3-92 15,-1 4-18-15,1 6-43 0,-3 4 1 16,-1 1 3-16,1 6 13 0,2 2 40 16,1-1 3-16,4 1-27 0,4-2 15 0,4 0-16 15,2-4 7-15,3-3 22 0,3 1-22 16,3-5 11-16,3-3 9 0,2-3-31 16,3-2 33-16,1-2 29 0,4-4-11 15,-1-4-18-15,1-2 0 0,-4-1 1 16,-3-1 12-16,-1 1 9 0,-4 0-20 15,1 2 33-15,-4 1 10 0,-1 2-23 16,-1 0-3-16,-1 4-19 0,0 1-16 16,-1 1-63-16,1 0-43 0,2 1-63 15,2 1 50-15,1 5 100 0,1 3 35 16,3 1 58-16,-1 1 19 0,3 2-45 0,-3-2 13 16,3 1-17-16,-2-2 11 15,0-1 9-15,-2-3-20 0,2-2 8 0,-4-1 2 16,0-1 6-16,1-3 14 0,0 0 15 15,0-3 19-15,3-6 3 0,-3-4-23 0,5-3-18 16,-3-4-42-16,2-3-11 16,-1-5-1-16,0-4 1 0,-2-3-1 0,-2 1 0 15,1-3 0-15,-4 4 0 16,-2 4 22-16,-1 4 0 0,-1 4-19 0,-4 6-3 16,-3 6 25-16,1 4 3 0,0 1 16 15,-3 2-44-15,0 2-31 0,-2 0-45 16,-2 3 7-16,3 2-4 0,-1 1 32 15,3-2 10-15,1 1-20 0,3 0 10 16,3-1 6-16,0-2-3 0,2-1 22 16,-1-1 16-16,1 0 12 0,0 0 13 0,0 0 10 15,0 0-3-15,0 0-29 0,0 0-3 16,0 0-1-16,0 0-15 0,0 0 14 16,0 0 2-16,0 2 12 0,-1-2 1 15,1 0-10-15,0 0 13 0,0 0 3 16,0 0 6-16,0 0 1 0,0 0-7 15,0 0 6-15,0 0 0 0,0 0 0 0,0 0-6 16,0 0 0-16,0 0 6 0,0 0 10 16,0 0 0-16,0 0 9 0,0 0 6 15,0 0-10-15,0 0-10 0,0 0-15 16,0 0-14-16,0 0 18 0,0 0 9 16,0 0-26-16,0 0-2 0,0 0-12 15,0 0 9-15,0 0 0 0,0 0 3 16,0 0 0-16,0 0 15 0,0 0-2 0,0 0-1 15,0 0-9-15,0 0 13 0,0 0-14 16,0 0-2-16,0 0 0 0,0 0-3 16,0 0-13-16,0 0-6 0,0 0-3 15,0 0 0-15,0 0 4 0,0 0-9 16,0 0-10-16,0 0-23 0,1 2-76 16,5 0-387-16,0 0-93 0,1-2-1839 0,-27-6 2271 15</inkml:trace>
  <inkml:trace contextRef="#ctx0" brushRef="#br0" timeOffset="99894.34">1453 6601 1895 0,'0'0'415'0,"0"0"-157"0,0 0-45 0,0 0-14 16,0 0-39-16,0 0-48 0,0 0-112 16,0 0-51-16,0 0-134 0,0 0 11 15,0 0 139-15,-21 11 35 0,26-2 58 16,4 2-13-16,0-2-10 0,2 3 16 16,1-4 10-16,2 1-16 0,2-4-44 15,-3 2 1-15,4-3 11 0,-1-1 35 16,0 0 0-16,-3-2-10 0,0-1-3 15,-1 0-6-15,-5-1-3 0,-1-1 5 0,1-1 8 16,-4 0-1-16,-1 3 13 0,-1-2 31 16,-1 2 7-16,0 0-26 0,0 0-25 15,0 0-38-15,0 0-13 0,-1 0 13 16,-3 4 0-16,-6 2-18 0,0 1-42 16,-4 5 25-16,-1 1 16 0,5 1 7 15,-1-2-10-15,5 1-23 0,4-2 4 0,1 1 19 16,1-1 9-16,2-1 4 0,5 0 9 15,7 1 19-15,2-3 22 0,5 0 19 16,4-3 13-16,3-1-19 0,4-4-4 16,1 0-22-16,-3-7-13 0,-2 1-15 15,-2-2-47-15,-6-3-10 0,-5-2-19 16,-3-1 44-16,-3-2 13 0,-3-3-6 16,-3-1-10-16,-3-2 23 0,0-1 12 15,0 1 6-15,-3 3 7 0,0 2 22 16,-4 7 12-16,4 0-34 0,0 5 59 0,1 1 45 15,1 4 6-15,0-3-20 0,0 3-103 16,1 0-28-16,-1 0-107 0,0 7-38 16,0 3 141-16,-2 4 32 0,3 1 22 15,0 2-10-15,0 0-12 0,6 1 0 16,2-5 3-16,5 0 19 0,1-1 22 16,6-2-3-16,4-3 3 0,-1-1-12 15,3-2-1-15,-3-3-31 0,-1-1-15 0,-4 0-314 16,-1-9-248-16,-9 0-751 0</inkml:trace>
  <inkml:trace contextRef="#ctx0" brushRef="#br0" timeOffset="100062.1">1795 6395 3317 0,'0'0'472'15,"0"0"-264"-15,0 0-85 0,0 0 11 0,-61-31 46 16,57 30-16-16,3 1-164 0,1 0-77 15,0 3-115-15,4 5-51 0,5 7 169 16,14 7-303-16,-1-3-736 0,-1-2-1369 0</inkml:trace>
  <inkml:trace contextRef="#ctx0" brushRef="#br0" timeOffset="101316.34">2274 6517 2677 0,'0'0'366'0,"0"0"-318"0,0 0 48 16,0 0 35-16,-61-24-76 0,45 30-55 15,-2 4-15-15,-1 3 15 0,2 2-2 16,1 3 2-16,6 0-28 0,0-1 9 15,5 2 18-15,3 0-1 0,2-2-12 16,1-3 14-16,5-1 12 0,4-3 4 0,-2-1 23 16,5-4-39-16,-1-2-55 0,3-3-2 15,1-2-26-15,0-5 25 0,-1-4-19 16,-1-3 52-16,0-1 23 0,-4-1 2 16,1-1 19-16,-3 2-16 0,1 0 10 15,-3 1-11-15,-1 2 11 0,1 4 61 0,-1 1 21 16,-3 3 39-16,0 3-89 0,0 1-45 15,1 0-159-15,2 3 8 0,6 2 119 16,-1 4 32-16,5-1 29 0,3 4 42 16,0-3-33-16,1-1 3 0,0-2 4 15,0-1 3-15,1-4 0 0,-2-1-10 16,-3 0 0-16,2-5-6 0,-4-2 0 16,-2-4-11-16,-3-2-21 0,-4-3-92 15,-3-3-29-15,-1-5 22 0,-1-2 25 16,-5-3 23-16,-4-3 42 0,2-2 9 15,-2-2 0-15,3 2 3 0,0 2 38 0,3 4-9 16,2 8 45-16,1 4 54 0,1 8 2 16,-1 5-54-16,1 3-79 0,0 0-200 15,2 6-100-15,5 8 224 0,1 3 76 16,0 7 52-16,4 5-4 0,2 3-16 0,-2 0-7 16,3 3-12-16,-2-3 6 0,-3-1 7 15,3-4-26-15,-5-5-26 0,0-3-41 16,-3-6-10-16,-2-3-9 0,-3-6 15 15,0-2 71-15,-2-2 116 0,-4-4-11 16,-2-4-38-16,1-2-22 0,-1-4-13 16,2-3-3-16,2-2 0 0,3-1 6 15,1 1-16-15,0-1 0 0,5 4-18 16,8-1-1-16,2 4-48 0,2 1-41 16,8 2-1-16,0 3 36 0,-1 3 9 15,2 4 13-15,-2 0 6 0,-1 7-2 0,-7 3 5 16,-1 1 10-16,-4 4 10 0,-7 2 0 15,-4 0-20-15,-2 2 20 0,-8 0 0 16,-3-1-10-16,-2-1 13 0,-1 0 0 16,1-3 0-16,2-2 2 0,-1-3-1 15,5-1 2-15,-2-1 22 0,6-4 68 0,1-1-6 16,3-2 9-16,-1 0 9 0,2 0 13 16,0-7 36-16,7 0-154 0,2-7-57 15,4-1 6-15,4-5 27 0,0-1 24 16,3-4 0-16,-3-2-17 0,1-5-5 15,-1-3-23-15,-1-2-95 0,-6-3-23 16,1-2 28-16,-7-1 61 0,-2 4 74 16,-2 3 10-16,0 4 6 0,-4 4 51 15,-2 7 42-15,-2 3 51 0,3 6-16 16,2 2-36-16,1 3-19 0,0 4 3 16,1 3-92-16,1 0-32 0,-1 2-187 0,0 4-11 15,0 6 230-15,-1 2 77 0,1 6-10 16,1 1-41-16,0 4 2 0,0 1-25 15,5 1 0-15,1-1 22 0,0 1-9 16,6 0 6-16,-1-1-20 0,4 0 17 16,3-3 4-16,3-2-22 0,1-1 18 15,2-5 19-15,4-2-7 0,-1-5-5 0,0-2 5 16,2-6 14-16,-1 0-7 0,-1-8-13 16,0-3-25-16,-4-3 0 0,-2-3-28 15,-2-2 24-15,-4-1 3 0,-2-4 1 16,0 0-31-16,-4-3 12 0,1 0 19 15,-4 2 12-15,-3 3 1 0,-1 2 6 16,-1 4 57-16,-1 6-7 0,0 3-34 16,-3 2 31-16,-1 2-23 0,-3 3-43 15,-5 0-70-15,0 8-24 0,-5 4 31 16,0 2 63-16,0 5 2 0,3 2-2 0,3 0 11 16,4 3-10-16,4-2-1 15,3 1 3-15,0-3 25 0,7-3-6 0,3-2-9 16,4-1 34-16,4-2-3 0,2-3 6 15,3-3-6-15,0-1-5 0,0-3-8 0,-1-2 0 16,0-3-31-16,-2-4-9 0,-1-4-111 16,4-11-173-16,-5 2-273 0,-4 0-1025 0</inkml:trace>
  <inkml:trace contextRef="#ctx0" brushRef="#br0" timeOffset="102892.92">4250 5799 1949 0,'0'0'356'0,"0"0"-152"0,10-58-26 16,-10 36-1-16,0 2-14 15,-2 4 7-15,-3 2-1 0,-5 6 6 0,0 1-14 16,-5 5-117-16,-3 2-44 0,-4 7-50 15,-4 5 21-15,-5 5 28 0,2 4-18 16,-1 4 10-16,6 1 9 0,3 2 1 16,9-2-1-16,2 2-2 0,6-3 2 0,4-3 0 15,2-1 0-15,5-2 0 0,6-4 28 16,2-5-26-16,2-3 27 0,1-4 12 16,3-3 0-16,2-3 6 0,0-7-28 15,0-4-19-15,0-2-54 0,-3-1 10 16,-1-1 13-16,-4 1-7 0,-2 2 27 15,-2-1 11-15,-4 6 4 0,1 0-1 16,-4 3 16-16,-1 2-16 0,-2 2-1 16,0 1-2-16,0 2-43 0,2 0-74 0,1 3-49 15,3 2 122-15,1 4 44 16,3 0 36-16,-1 1-8 0,4-1 1 0,0-1-16 16,-1 0-11-16,2-1 17 0,1-4 3 15,-4-1-3-15,3-1 10 0,-2-1 3 0,-3-4 9 16,1-7 13-16,-4-1-7 0,-2-4-22 15,0-5-9-15,-4-1-14 0,-1-4 0 16,0-4 17-16,0-3-16 0,0-1 16 16,0 2-6-16,5 0-12 0,1 4 39 15,5 6-40-15,0 3-38 0,5 6 6 16,2 6-40-16,-1 3-1 0,3 4-16 16,0 5-3-16,0 9 26 0,1 3 24 15,-3 5 40-15,1 3 2 0,-6 1 0 16,0 2-1-16,-7 1 1 0,-3-4 0 15,-3 1-28-15,-4-4-109 0,-8-2 35 0,-4-4 76 16,-4-3 26-16,-2-4 1 0,-3-4 22 16,1-3 9-16,0-2 12 0,3-4 14 15,-1-3-4-15,0-3-16 0,3-3-2 16,0-1-8-16,2-1 7 0,3 0 10 16,5 1-10-16,2 4 9 0,1 1 7 15,4-1-4-15,1 4 20 0,1-2-26 0,0 3 12 16,0 1-21-16,0 1-32 0,3 3-6 15,3 0-86-15,1 0-34 0,2 3 62 16,4 1 42-16,4 1 3 0,2 4 19 16,-1-1-3-16,1 1 3 0,0 1-1 15,-1 0 1-15,1-3 3 0,-3 0 22 16,1-1-12-16,-2-2-10 0,-2 0 16 16,-1-3 4-16,1-1 18 0,-3 0 16 0,2-7 12 15,-2-1-9-15,2-3-22 0,-4-5-10 16,4-2-6-16,-4-4-20 0,2-1 30 15,-2-3-1-15,4-1-17 0,-2-1-14 16,4-1 0-16,1 2-1 0,1 1 1 16,1 4-16-16,4 5-9 0,-2 5-13 15,2 3-22-15,1 5 10 0,-1 4-10 16,-2 0-13-16,1 8 19 0,-2 4 7 16,0 0 15-16,-5 5 13 0,-4 3-3 0,-4 1 3 15,-4 0 4-15,-1 1 15 0,-4-1 1 16,-3-1-1-16,-6-2 0 0,1-2-16 15,-5-1 14-15,0-1 2 0,-3-3 17 16,-1-2 2-16,0-3 3 0,0-3 7 0,-1-3 9 16,0-1 6-16,2-7 1 0,0-2-1 15,3-2 7-15,1-3 5 0,6-2-8 16,0 0-23-16,7 1-3 0,1-1-20 16,2 2-1-16,0 4-1 0,2 1 0 15,0 4-19-15,3 2-16 0,2 3-37 16,0 1-39-16,5 1 10 0,2 6 37 15,4 1 39-15,3 3 12 0,1 2 13 16,2 2 0-16,0-1 0 0,1-1 23 16,0-2-20-16,-1-2 13 0,0 1 12 15,-1-3-2-15,-2-5 9 0,-2-1 15 0,-2-1 7 16,2-7-6-16,0-1-4 0,-3-5-12 16,1-1-4-16,-4-2 4 0,-4-4 3 15,-2-2-13-15,-2-2-5 0,-3-5-18 16,-2 1-2-16,0-2 12 0,0-1-9 15,-1 2 7-15,-3 1 29 0,2 6-38 0,-2 4 11 16,3 4 16-16,0 6 1 0,0 3 49 16,1 2-12-16,0 3-66 0,0 0-84 15,0 4-124-15,2 5 142 0,3 3 66 16,2 3 38-16,-1 1-10 0,2 2-26 16,3 1 1-16,-3 0-1 0,4 1 11 15,-1 2 9-15,1-3-21 0,2-1-1 16,-1-1-211-16,-1-5-517 0,-5-7-1462 0</inkml:trace>
  <inkml:trace contextRef="#ctx0" brushRef="#br0" timeOffset="103051.08">5121 5127 3018 0,'0'0'377'0,"0"0"-267"16,0 0-110-16,0 0-115 0,0 0-76 15,0 0 127-15,0 0 63 0,0 0-15 16,30 57-244-16,9-35-136 0,3-4-877 0</inkml:trace>
  <inkml:trace contextRef="#ctx0" brushRef="#br0" timeOffset="103493.49">5600 5259 2482 0,'0'0'403'0,"0"0"-252"0,0 0-20 16,0 0-16-16,-58-21-38 0,40 21-64 16,-2 0-12-16,2 2-2 0,2 3 1 15,2 2-25-15,1 0-4 0,6-3-9 0,2 3-10 16,3-3 16-16,1 0 29 0,1 1 3 16,0-2 25-16,0-1 17 0,4-2 25 15,1 0 9-15,2 0 4 0,5 0-14 16,-2 0-21-16,4 0-29 0,1 0-16 15,1 0 0-15,-1 0-19 0,5 0-19 16,3 8-13-16,2 2 13 0,2 6 12 16,3 3 1-16,-2 4 3 0,-1 5 6 15,-2 1-3-15,-3 7 18 0,-8 3-3 16,-3 1-24-16,-7-1-173 0,-2-1-62 16,-2-2 76-16,0-6 45 0,0-5 48 15,0-1 55-15,-2-7 23 0,1-4 15 16,-1-4 0-16,0-3 1 0,-2-4 2 0,-3-2 76 15,-1 0 77-15,-5-4-26 0,1-4-42 16,-4-5 12-16,0-4 4 0,0-3 12 16,3-3-3-16,0-4-20 0,2-2-28 15,5-3-32-15,4-3 16 0,2 0-48 16,3-1-32-16,9-1 0 0,2 2-38 0,4 1-122 16,1 3-115-16,1 1-323 0,1-6-345 15,-4 8-208-15</inkml:trace>
  <inkml:trace contextRef="#ctx0" brushRef="#br0" timeOffset="103844.35">5781 5149 250 0,'0'0'1019'0,"0"0"-586"16,0 0 93-16,0 0-116 0,-22-50-37 16,20 46-40-16,1 1-114 0,1 2-51 15,-1 0-168-15,1 1 0 0,0 1-117 16,0 3-13-16,0 4 130 0,2 2 76 0,1 3-13 16,1 2-9-16,1 3-32 0,1 1 0 15,-1-1-6-15,0-1-14 0,-1 1 10 16,1-3-12-16,-2-2 0 0,-1-2 1 15,-1-4 2-15,0 0 12 0,-1-3-13 0,0-4 23 16,0 0 16-16,1 0 62 16,0-7 61-16,1-3-98 0,1-2-65 0,4-5 2 15,-2-3 9-15,0-2-8 0,1 1 14 16,1-2 13-16,0 3-12 0,0 1-19 16,1 4-1-16,-2 3-2 0,3 2-16 15,-3 5-18-15,0 1-13 0,2 4-22 16,2 0-23-16,1 4 7 0,1 1 51 0,4 5 18 15,-1-1 16-15,3 2 1 0,-4 3 1 16,4-2 1-16,-3 1-12 0,1 0 10 16,-5 0-11-16,2 0 10 0,-5 1 1 15,0-3-23-15,-4 1-32 0,-3-2-346 16,-1-7-316-16,-3-3-705 0</inkml:trace>
  <inkml:trace contextRef="#ctx0" brushRef="#br0" timeOffset="105098.55">6053 5023 1580 0,'0'0'747'16,"0"0"-395"-16,0 0-59 0,0 0-92 15,0 0-38-15,0 0-112 0,0 0-51 16,0 0-9-16,0 0 9 0,0 0 70 0,40 17-13 16,-27-3-29-16,0 2-2 15,-4 0 2-15,0 0 1 0,-1-1-13 0,-2-1 3 16,-2-2-4-16,1-1-11 0,-3-2-1 15,-1-2 13-15,0-3-14 0,-1-2 10 16,0-1 4-16,0-1 31 0,0-1 60 16,0-5 35-16,0-1-85 0,0-3-29 15,-1-5-6-15,1-2 0 0,0 0-3 16,0-5-19-16,0 1 0 0,3 0-14 16,-1-2 14-16,0 6 0 0,1 2-12 0,0 4 8 15,2 4-14-15,-2 3-23 16,0 4-54-16,0 0-37 0,2 4 50 0,3 4 51 15,-1 2 12-15,0 1 3 0,2 2 3 16,-3 1 13-16,4-1 4 0,-3 0 8 16,0-3-11-16,2 1-1 0,-2-3 16 0,-1-2 6 15,1-1 0-15,-2-2 13 0,-1-3 21 16,-1 0 42-16,3-2 16 0,-2-5-52 16,0-1-43-16,-1-1 3 0,0-2 15 15,0 0-24-15,1-4 12 0,-2 3 3 16,2-2-4-16,-1-1-24 0,1 3 0 15,2 1-11-15,-2 3-4 0,-1 1-7 16,0 4-16-16,0 2-24 0,0 1-36 16,4 1-18-16,-2 5 41 0,0 0 37 15,4 4 35-15,-1 1-14 0,0 0 17 16,1 1 2-16,0-3 17 0,3 0 6 0,-3-1-3 16,5-3 10-16,-2-1 2 15,1-2 10-15,2-2-6 0,1-1-4 0,1-4 2 16,-3-4-21-16,1-3-2 0,-1-1 12 15,-4-3-7-15,0-4 4 0,-5-2-22 16,-2 0 13-16,-2-2 5 0,-1 1-17 16,0 3 43-16,-4 1-41 0,0 3 13 0,-1 5-14 15,0 1 35-15,3 8 13 0,1-1-50 16,0 3-31-16,-1 0-50 0,-2 3-56 16,0 3 105-16,-2 4 32 0,2 0 10 15,2 5-9-15,2-1-1 0,2 3 3 16,8-2 44-16,2 2-13 0,4-3 7 15,4 1-4-15,1-6-9 0,-1-1-3 16,1-5 0-16,-2-3-7 0,-3-1 4 16,-3-5 6-16,0-5-9 0,-2 0-17 0,-1-5 1 15,0-1-2-15,-2 1 11 16,-1-4 13-16,4 0-24 0,-2 1-1 0,3 3-19 16,-3 1-5-16,0 5 22 0,-4 6-1 15,-1-1-21-15,-3 5-20 0,2 2-93 16,-2 4-45-16,2 5 116 0,-2 1 35 15,0 5 30-15,-1 0 1 0,0 3 0 0,0-1 13 16,-4 0-13-16,1-3 3 0,-1 0-1 16,1-4 1-16,2-3 13 0,0-4-13 15,0-2 12-15,1-3 45 0,-1 0 69 16,0-3 58-16,0-5-73 0,0-1-92 16,-1-5-20-16,-1-1 0 0,2-1 14 15,1-2-1-15,0-1-15 0,0 1-1 16,0 0-11-16,5 1-1 0,0 1-2 15,-1 3-4-15,4 3-6 0,0 4-18 16,1 3-28-16,4 3-29 0,0 0 35 0,0 7 24 16,5 2 7-16,1 2 12 0,-2 2 6 15,0 1 3-15,-3-1 10 0,1 3 3 16,-2-3-3-16,-4-1 1 0,2-1 1 16,-4-2 1-16,-2-5 4 0,0 0 28 15,0-4 12-15,-2 0 27 0,0-4 23 0,2-4-38 16,1-5-56-16,-3-4 0 0,0-2 9 15,0-3 3-15,1-2 16 0,-1-2-15 16,4-2 5-16,-2-3-2 0,-2-1-14 16,0-2 13-16,-2 0-12 0,-1 1 9 15,0 3-9-15,-2 3 6 0,-1 6-7 16,0 5 20-16,0 6 18 0,2 6 3 16,0 2-43-16,1 2-55 0,0 5-85 15,0 4 6-15,0 5 134 0,3 4 47 16,3 6-19-16,6 5-16 0,1 1 13 0,6 5 0 15,6-1-4-15,3 3-8 0,4-1 21 16,0-1-16-16,2-4-1 0,-6-2-17 16,0-3-1-16,-6-4-12 0,-6-5-11 15,-3-2-29-15,-5-4-25 0,-1-4-55 16,-5-3-62-16,-2-4-136 0,-7-10-85 0,-3-2-242 16,1-3-1691-16</inkml:trace>
  <inkml:trace contextRef="#ctx0" brushRef="#br0" timeOffset="105241.08">7150 4634 1668 0,'0'0'1542'0,"0"0"-1148"0,0 0-66 15,0 0-99-15,0 0-95 0,0 0-121 16,34-48-13-16,-12 41-50 0,9 0-3 16,6 1-12-16,27-5-20 0,-11 1-398 15,0-3-1828-15</inkml:trace>
  <inkml:trace contextRef="#ctx0" brushRef="#br0" timeOffset="110012.02">1516 7824 661 0,'0'0'404'16,"0"0"-98"-16,0 0-23 0,0 0-49 16,0 0 65-16,-59-43 8 0,51 37-55 15,-3 0-15-15,5 4-28 0,3-1 20 16,0 3-39-16,1-1-148 0,2 1-42 15,0 0-143-15,1 4-60 0,6 6 199 0,6 3 4 16,2 4 35-16,5 5-3 0,1 2-3 16,1 4-28-16,0 1-1 0,-6 4 1 15,0 1 2-15,-3-1 23 0,-4 0-4 16,-2-3-6-16,-4-5 16 0,0-5-7 0,-2-7 0 16,-1-8-24-16,1-2-1 15,-1-3-82-15,0-8-71 0,0-5-327 0,-1-15-638 16,-2 4-422-16</inkml:trace>
  <inkml:trace contextRef="#ctx0" brushRef="#br0" timeOffset="110216.31">1401 7854 2048 0,'0'0'499'0,"0"0"-235"0,0 0-151 15,0 0-56-15,0 0-57 0,0 0 0 0,0 0 58 16,56-5 99-16,-18 4 34 0,17-3-7 15,11 0-38-15,11 0-80 0,-11 3-63 16,-14 1-3-16,-19 0-2 0,-12 1 1 16,5 1-75-16,-1 0-63 0,1-1-188 15,-1-2-290-15,-8-3-586 0</inkml:trace>
  <inkml:trace contextRef="#ctx0" brushRef="#br0" timeOffset="110386.4">1764 7617 2290 0,'0'0'449'0,"0"0"-189"16,0 0-32-16,0 0 65 0,0 0-15 16,0 0-193-16,0 0-85 0,0 0-120 15,0 0-19-15,0 0 139 0,-2 14 127 16,22 12-36-16,0 7-41 0,3 2 0 0,-2 3-21 16,-1-2-17-16,0-2-9 0,-1-2-3 15,-1-2-72-15,0-6-193 0,4-10-247 16,-5-7-609-16,-2-7-895 0</inkml:trace>
  <inkml:trace contextRef="#ctx0" brushRef="#br0" timeOffset="110693.42">2167 7565 2481 0,'0'0'506'0,"0"0"-206"15,0 0-160-15,0 0 22 0,0 0 6 16,0 0-77-16,0 0-72 0,24-49-6 15,-1 31 31-15,5-2-10 0,2-1-34 0,3 1-2 16,-2 3-20-16,-1 1 6 0,-4 5-9 16,-4 1-338-16,-6 6-227 0,-4 2-675 15,-6 2-410-15</inkml:trace>
  <inkml:trace contextRef="#ctx0" brushRef="#br0" timeOffset="110852.39">2373 7647 202 0,'0'0'1293'0,"0"0"-809"16,0 0-114-16,0 0-44 0,0 0 88 0,0 0-72 16,0 0-130-16,32-45-64 0,-20 25-50 15,3 3-63-15,3-2-35 0,1 2-25 16,2 0-7-16,1 0-44 0,6-7-319 16,-5 3-934-16,-7 0-738 0</inkml:trace>
  <inkml:trace contextRef="#ctx0" brushRef="#br0" timeOffset="111508.25">2759 7079 2199 0,'0'0'468'0,"0"0"-181"16,0 0-130-16,0 0-20 0,0 0-38 0,0 0-99 15,0 0-57-15,0 0 57 0,0 0 31 16,0 0 55-16,40 46 7 0,-19-19-30 15,1 2-19-15,-1 3-9 0,-1 1 6 16,-1-1 19-16,-4-4-28 0,0-3-17 16,-5-6-11-16,-1-3-1 0,-3-5 9 0,-2-2-10 15,-1-3 2-15,-2-2 11 0,0-3-12 16,-1-1 38-16,0 0 66 0,0-6 35 16,-2-4-52-16,-4-5-90 0,-1-5 0 15,-3-2 0-15,0-2 12 0,-3 1-12 16,3-1-2-16,-3 3 2 0,3 2 23 15,3 5-11-15,2 3 16 0,0 2 19 16,4 5-10-16,1 2-37 0,0 0-3 16,4 2-81-16,5 0-59 0,8 0 48 0,7 0 54 15,8 0 19-15,6 4 10 0,4 2 12 16,2-1 14-16,3-1-12 0,0-4 1 16,-4 0 0-16,-8 0-3 0,-5 0 0 15,-9-5 1-15,-8 1 17 0,-7-3 34 16,-4 0 41-16,-2-3-30 0,-2-3-35 15,-8-3-10-15,-2-1 7 0,-7-2-25 0,-2 1 3 16,-4-3 23-16,-2 0-24 0,-1 0 15 16,-2 3-16-16,3 0 2 0,4 3-3 15,5 3 12-15,4 2-9 0,7 6-3 16,3 1-19-16,3 2-34 0,1 1-78 16,0 0-142-16,5 5-46 0,2 1 87 15,12 6-85-15,-3 0-311 0,1-4-1007 0</inkml:trace>
  <inkml:trace contextRef="#ctx0" brushRef="#br0" timeOffset="111736.47">3386 6753 336 0,'0'0'2321'15,"0"0"-1965"-15,0 0-167 0,0 0 18 16,0 0 19-16,0 0-91 0,0 0-135 0,0 0 13 15,0 0 3-15,0 0 63 0,0 0-20 16,1 67-21-16,9-41 6 0,1 1-43 16,4 0 19-16,1 0-18 0,1-4-1 15,-2 2 12-15,3-4-11 0,-2-1 17 16,1-3-3-16,-1-2-16 0,-5-4-67 16,2-3-169-16,-1-7-175 0,-2-1-217 15,-4-5-863-15</inkml:trace>
  <inkml:trace contextRef="#ctx0" brushRef="#br0" timeOffset="112125.14">3695 6630 1808 0,'0'0'677'0,"0"0"-351"0,0 0-133 16,0 0 12-16,0 0-52 0,0 0-45 15,-12-44-19-15,12 40-10 0,2 4-79 16,4 0-92-16,5 4-13 0,0 5 105 15,6 5 70-15,1 3 41 0,1 6-3 0,0 0-45 16,-2 4 9-16,-1-1-19 0,0-1-2 16,0-1-11-16,0 1-24 0,0-4-3 0,-2-3-11 15,2-1 14-15,-1-4-14 0,-3-3-2 16,0-3-7-16,-2-3-156 0,-1-3-172 16,-7-2-168-16,-1-4-526 0,-1-1-779 0</inkml:trace>
  <inkml:trace contextRef="#ctx0" brushRef="#br0" timeOffset="112265.92">3705 6869 985 0,'0'0'1776'15,"0"0"-1359"-15,0 0-194 0,0 0-17 16,0 0-82-16,0 0-102 0,0 0-19 0,51-59 41 16,-21 40 22-16,2-1-28 15,4 3-28-15,0-1-10 0,-2 2-3 0,-5 2-16 16,-1-6-309-16,-8 4-410 0,-6 3-1204 0</inkml:trace>
  <inkml:trace contextRef="#ctx0" brushRef="#br0" timeOffset="112491.3">4048 6436 2779 0,'0'0'525'0,"0"0"-140"16,0 0-127-16,0 0-63 0,0 0-55 15,0 0-35-15,0 0-43 0,0 0 13 16,0 0 27-16,69-3 15 0,-48 17 21 16,3 3-47-16,2 3-48 0,-1 3-9 0,0 2-7 15,-2 0-8-15,0 1-7 0,-1 0-12 16,-1 1-21-16,-3-2-93 0,0 0-146 16,-1 4-248-16,-3-7-554 0,-7-6-732 0</inkml:trace>
  <inkml:trace contextRef="#ctx0" brushRef="#br0" timeOffset="122206.51">984 9624 2274 0,'0'0'327'0,"0"0"-63"0,0 0-33 16,0 0 8-16,0 0-10 0,0 0-71 16,0 0-26-16,0 0-40 0,0 0-92 0,-51-36-29 15,51 38-144-15,0 6-115 0,4 8 196 16,2 4 44-16,2 7 48 0,4 2 26 16,-2 0 17-16,2 2-42 0,0-4 1 15,-3-1 14-15,1-2-16 0,-1-1 1 0,-2-2 2 16,1-2-2-16,-2-2 22 15,0-2 5-15,0-1-24 0,-3-4 31 0,0-3-23 16,-1-2 4-16,-1-1-16 0,0-2-48 16,-1-1-155-16,0-1-98 0,0-5-160 15,-1-2-203-15,-3-4-1172 0</inkml:trace>
  <inkml:trace contextRef="#ctx0" brushRef="#br0" timeOffset="122406.31">905 9686 2146 0,'0'0'317'0,"0"0"-114"16,0 0 0-16,0 0-203 0,0 0-64 16,0 0-59-16,0 0 123 0,0 0 39 15,67-7 77-15,-33 10 25 0,4 2 54 16,5 0-54-16,0 0-36 0,3 0-67 0,1 0-6 16,-3-1-16-16,-1-1-14 0,-3-1 20 15,-1 0-22-15,-4-1-47 0,-4-1-100 16,-2 0-211-16,-7-1-306 0,-9-3-534 15</inkml:trace>
  <inkml:trace contextRef="#ctx0" brushRef="#br0" timeOffset="122722.78">1329 9392 703 0,'0'0'2121'0,"0"0"-1720"15,0 0-156-15,0 0-50 16,0 0-195-16,0 0-92 0,0 0-19 0,0 0-28 16,0 0 139-16,0 0 89 0,2 36 22 15,11-9-19-15,2 2-13 0,1 2-19 16,1 1-13-16,0 0-19 0,1-1 1 0,-1-1-7 16,-3-3 0-16,2-4 0 0,-2-2-20 15,-2-6 17-15,1 1-17 0,-1-4 1 16,-2-2 12-16,-3-2 4 0,1-3-17 15,-4-1 14-15,-1-2-13 0,-1-1 13 16,0 1 3-16,-2-2 4 0,1 0 24 16,-1 0 9-16,0-3-56 0,0-3-50 15,-1 0-278-15,-3-3-128 0,-6-1-192 16,-1 1-430-16,1 2-528 0</inkml:trace>
  <inkml:trace contextRef="#ctx0" brushRef="#br0" timeOffset="125189.95">2014 9207 115 0,'0'0'294'0,"0"0"22"0,0 0-19 0,0 0 2 15,0 0-68-15,0 0-84 0,0 0-4 16,0 0 25-16,0 0-25 0,0 0 3 16,0 0-7-16,-19-41-42 0,18 38 3 15,0 0 32-15,-2 0-3 0,2 1 25 16,-1 0 9-16,1 0-23 0,0 1-28 0,1 1-30 16,0 0-41-16,0 0-41 0,0 0-26 15,0 0-44-15,0 0-38 0,0 0-42 16,2 5 0-16,5 5 150 0,-1 3 48 15,1 3 35-15,2 4-16 0,0-1-22 16,0 5 2-16,-1 1 14 0,-2 1-10 16,3 2-10-16,-3-1 13 0,0-3-29 15,2 0-22-15,-2-7 12 0,-2-2-15 16,0-3-13-16,2-5 13 0,-3 0 16 16,0-2-4-16,-1-2-11 0,0-2 0 0,-1 0 18 15,0-1 10-15,-1 0 8 0,0 0 7 16,0 0 4-16,0 0 12 0,0 0 6 15,0 0 15-15,0-4 14 0,-1-4-95 16,-1-2-53-16,-2-3-325 0,-7-10-224 16,3 1-581-16,-5 1-721 0</inkml:trace>
  <inkml:trace contextRef="#ctx0" brushRef="#br0" timeOffset="125361.36">1819 9044 215 0,'0'0'2803'0,"0"0"-2423"0,0 0-168 16,0 0-47-16,-46-48 23 0,43 45-86 15,0 0-102-15,2 3-3 0,1 0-99 0,0 0-58 16,5 0-71-16,5 3 73 0,5 4 40 16,10 7-279-16,-2-1-369 0,-4-1-931 15</inkml:trace>
  <inkml:trace contextRef="#ctx0" brushRef="#br0" timeOffset="125755.26">2388 9012 1927 0,'0'0'331'0,"0"0"-130"0,0 0 18 16,0 0 115-16,0 0-59 0,0 0-74 15,-57-30-21-15,45 29-16 0,-1 1-88 16,-2 5-76-16,2 3-24 0,-1 3-4 16,0 3-1-16,5 2 7 0,0-2-3 15,4 1-19-15,5-2-13 0,0-2 30 0,10 1 26 16,1-1 2-16,7 2 11 0,4-2 17 16,7-1-1-16,1 2-6 0,5-1-11 15,-2-1-11-15,-1 1-16 0,-6-1-114 16,-5 0 7-16,-5 0 2 0,-5 1 41 15,-7 0 20-15,-4-3 45 0,-1 0 15 0,-8 0 44 16,-5 1 20-16,-4-2-7 16,-5-2-6-16,-4 2 0 0,-1-3-13 0,-2 1 7 15,3-2 5-15,3-1-12 0,3-1-19 16,4 1-6-16,8-2 0 0,4 0-13 16,5 0-29-16,2 0-231 0,10-3-203 15,14-11-53-15,0 2-681 0</inkml:trace>
  <inkml:trace contextRef="#ctx0" brushRef="#br0" timeOffset="126009.47">2835 8705 1861 0,'0'0'985'0,"0"0"-802"0,0 0-10 16,0 0-1-16,0 0-103 0,0 0-69 15,0 0-117-15,0 0 117 0,0 0 47 16,0 0 7-16,11 56-12 0,-4-32-17 16,0 1-23-16,4-1 11 0,-1-1-13 15,2 1-2-15,-1-4-297 0,1 1-212 16,-6-6-536-16,-1-5-603 0</inkml:trace>
  <inkml:trace contextRef="#ctx0" brushRef="#br0" timeOffset="126204.7">2813 8756 2020 0,'0'0'1044'0,"0"0"-782"0,0 0-75 15,0 0-35-15,-1-45-38 0,16 35-88 16,7 2-26-16,8-3 0 0,9 2 56 15,8 2 16-15,12 2-16 0,-4 5-21 16,0 0-6-16,-4 0-10 0,-12 3-19 16,2 2-49-16,-8 4-89 0,-11 3-197 15,-6 4-290-15,-10-3-166 0,-5-4-770 0</inkml:trace>
  <inkml:trace contextRef="#ctx0" brushRef="#br0" timeOffset="126423.99">3143 8414 1573 0,'0'0'1356'0,"0"0"-1039"0,0 0-177 0,0 0-140 16,0 0-86-16,0 0 86 0,0 0 140 16,0 0 25-16,12 58-23 0,-3-34-3 15,6 0-70-15,0 3-19 0,1 0-31 16,2 0 6-16,1 0-8 0,-1-1-15 15,-1 1 1-15,-1-4-3 0,-5-1-67 0,-1-4-197 16,-3-3-244-16,-4-6-292 0,-2-6-975 0</inkml:trace>
  <inkml:trace contextRef="#ctx0" brushRef="#br0" timeOffset="126825.99">3407 8322 1899 0,'0'0'467'0,"0"0"-154"0,0 0-59 15,0 0 22-15,0 0 26 0,0 0-83 16,0 0-15-16,0 0 16 0,0 0-55 16,0 0-165-16,0 0-15 0,-5-31-125 15,7 36-24-15,4 5 164 0,5 1 34 16,-2 4 18-16,4 2-15 0,2 4 16 16,-3-1-9-16,4 2-19 0,-2 1-13 15,-1 0 10-15,1 1-19 0,1-1-2 16,-5 0 11-16,2-6-12 0,-3 1 1 15,0-3 12-15,-3-3-11 0,0-2-1 0,0-4-1 16,-3-1-81-16,0-3-12 0,-1-2-43 16,-1 0-46-16,0-4-65 0,0-11-253 15,-1 1-748-15,0-2-577 0</inkml:trace>
  <inkml:trace contextRef="#ctx0" brushRef="#br0" timeOffset="127105.08">3769 8090 2794 0,'0'0'378'15,"0"0"-199"-15,0 0-179 0,0 0-179 0,0 0 10 16,0 0 169-16,0 0 102 0,0 0-28 15,39 63 18-15,-23-44-44 0,-1 3 3 16,4 0 45-16,0 0-11 0,-2 0-25 16,1-1-12-16,-1-1-13 0,-1-1-16 15,-3-2-16-15,1-1 19 0,-5-3-20 0,1-1 9 16,-2-4-11-16,-1-1-234 0,-5-5-300 16,-2-2-487-16,0-2-833 0</inkml:trace>
  <inkml:trace contextRef="#ctx0" brushRef="#br0" timeOffset="127270.39">3763 8360 75 0,'0'0'2414'15,"0"0"-2021"-15,0 0-73 0,0 0-87 0,0 0-147 16,0 0-10-16,38-57 0 0,-16 42-19 16,4-1-39-16,2 0-18 0,5-1-15 15,-1 2-1-15,1-1-16 0,0 3 1 16,-5-1-271-16,4-3-233 0,-10 3-488 15,-8 2-714-15</inkml:trace>
  <inkml:trace contextRef="#ctx0" brushRef="#br0" timeOffset="127637.39">4195 7933 1950 0,'0'0'434'0,"0"0"-88"15,0 0 20-15,0 0 23 0,-3-46-98 16,2 38-40-16,0 3-28 0,1-1 13 15,0 1-51-15,0 2-78 0,0 0-15 16,0 2-6-16,0 1-19 0,1 0-31 16,-1 0-36-16,1 0-52 0,2 0-37 15,2 5 7-15,5 4 82 0,0 3 24 0,6 5 16 16,1 2-3-16,2 3-4 0,0 3 10 16,2 1-41-16,-1 3 11 0,0 0-11 15,0-3 0-15,-1 1 1 0,-3-3 12 16,2-2-15-16,-2 0 0 0,1-5-1 15,-2 0-2-15,-2-3 0 0,-1-1 0 16,-3-4-9-16,1-2 12 0,-5-2 0 16,-2-3-3-16,0 1 2 0,-1-3 1 15,1 0 4-15,-3 1 17 0,1-1-3 0,-1 0 4 16,0 0-1-16,0 0-21 0,0 0-9 16,0 0-31-16,-3-1-94 0,-2-2-127 15,-1 1-114-15,-13 0-168 0,1 1-246 16,-2-1-749-16</inkml:trace>
  <inkml:trace contextRef="#ctx0" brushRef="#br0" timeOffset="129656.6">1905 8276 765 0,'0'0'228'0,"0"0"-88"16,0 0-39-16,0 0 36 0,0 0-16 0,0 0 2 16,0 0-19-16,0 0 0 0,0 0-13 15,-14-4-19-15,14 4 12 0,0 0 13 16,0 0-19-16,0 0-23 0,0 0 6 16,0 0 4-16,-2 0-13 0,2 0-17 15,0 0-22-15,0 0-12 0,0 0-1 16,0 0-2-16,0 0-11 0,0 0 13 0,0 0 1 15,0-3 19-15,5-1 38 0,3 0 45 16,3-3 29-16,1 0-10 0,4-3-45 16,3-1-29-16,0-1-12 0,2-3-14 15,1 2-19-15,1-1 16 0,1 0-16 16,3 0 1-16,0 1 15 0,1-4-18 16,2 1 2-16,0 0 13 0,4-2 0 15,1-2 0-15,-1 1 0 0,4-3-14 0,2 0 20 16,-2 1 17-16,1-2-1 0,1 0-6 15,-3 1 6-15,-1 0 3 0,-2 1 7 16,1 0-26-16,1 0 4 0,-3 0-8 16,1 0 8-16,1 1 5 0,-2 0-9 15,1-2-22-15,1 2-1 0,-1 1 1 0,2 0 11 16,0-1-10-16,1 0 2 0,-1 0 10 16,-2 0-11-16,2 0 14 0,1-1-3 15,-4 1 2-15,0 1-2 0,0 0-12 16,-2-1 12-16,2 2 12 0,-3-1-22 15,2-1 10-15,-2 2-10 0,1 0 9 16,-2 1-9-16,2 0-2 0,-2 0 1 16,3 0 0-16,-3-1 10 0,3 1-11 15,-3 1-1-15,2-2 13 0,-2-1 12 16,1 1-6-16,-3 0 0 0,0 2-3 0,1-2-13 16,-2-1 15-16,-1 1-14 15,4-1 8-15,-2 1 10 0,0-1-20 0,3 0-2 16,-2 3 2-16,1-4-2 0,-2 4 0 15,-1 0 0-15,1 1-1 0,-3 0 1 0,1 1 0 16,-1 1-3-16,1 1-13 0,1-1 13 16,-1 1 1-16,-1 1-10 0,1 0 10 15,2 0 2-15,-2-2 15 0,1 0-13 16,0 1 0-16,0-1 2 0,0 0 14 16,-2-1-5-16,0 0-1 0,1 1-8 15,-4 2-1-15,0 1-1 0,-2 0 10 16,-4 1-11-16,2-1 12 0,-2 2 0 15,-1 1-9-15,-3 0 21 0,0 0-10 16,-3 3 1-16,-1-2-13 0,1 4 16 16,-4-2-1-16,0 1-2 0,0 2-4 15,-2-1 1-15,0 2-10 0,-1 0-1 16,0-1-2-16,-1 1-2 0,1 0-20 0,-1 0 0 16,0 0 4-16,1 0-4 0,-1 0 3 15,0 0 4-15,0 0 2 0,0 0-10 16,0 0-2-16,0 0-22 0,0 0-22 15,0 0-240-15,-3 0-445 0,-6-4-1127 0,20 8 917 16</inkml:trace>
  <inkml:trace contextRef="#ctx0" brushRef="#br0" timeOffset="131926.54">10695 1152 1891 0,'0'0'509'16,"0"0"-370"-16,0 0 145 0,0 0 24 0,0 0-62 15,0 0-91-15,0 0-50 16,0 0-45-16,0 0-60 0,-23-23-13 0,23 23-60 15,-4 0-37-15,4 2-59 0,-1 4-32 16,1 5 201-16,-1 4 35 0,-1 4 80 16,-1 5-35-16,0 3-23 0,-3 3 16 15,-1 1-25-15,0 0-17 0,1 0-9 0,-1-2 4 16,2 0-24-16,1-4-2 16,2-1-32-16,1-5 31 0,1-2-11 0,0-4 12 15,0-4 2-15,0-3 0 0,1 0 14 16,1-4 9-16,-1 1-25 0,-1-3-92 15,1 0-182-15,-1-5-116 0,0-4-263 16,0 0-1116-16</inkml:trace>
  <inkml:trace contextRef="#ctx0" brushRef="#br0" timeOffset="132393.91">10835 1160 1664 0,'0'0'270'0,"0"0"-50"0,0 0 65 0,0 0-17 16,0 0 31-16,0 0-65 0,0 0-85 16,0 0-31-16,0 0-36 0,0 0-47 15,0 0-35-15,-25-16 0 0,24 16-41 16,1 0-16-16,-2 0-10 0,0 1 4 16,-1 2 53-16,-1 0 10 0,-2-1 13 15,0 1 6-15,2-2 0 0,0 2-18 16,1-3-1-16,-5 0-303 0,4-1-424 15,-2-4-1563-15,58-5 2172 0</inkml:trace>
  <inkml:trace contextRef="#ctx0" brushRef="#br0" timeOffset="132621.14">10592 1194 2632 0,'0'0'418'0,"0"0"-418"0,0 0-190 16,0 0 190-16,69 3 94 0,-29 2 75 0,6 2-15 16,13 3-46-16,-5 2 7 0,-2 1-27 15,1 4-15-15,-11-2-54 0,2 3-18 16,-6 1-1-16,-5-2-13 0,-8-1-25 16,-5 0-72-16,-7-2-97 0,-8-2-148 0,-7-6-167 15,-7 0-485-15</inkml:trace>
  <inkml:trace contextRef="#ctx0" brushRef="#br0" timeOffset="132838.37">11163 998 2634 0,'0'0'514'15,"0"0"-189"-15,0 0-125 0,0 0-200 0,0 0-79 16,0 0 66-16,0 0 13 0,0 0 123 15,-11 71-22-15,7-41-50 0,0 2-7 16,-3 5-41-16,0 0 22 0,0-2-3 16,-2 2-20-16,2-4 1 0,-1-4-3 0,-3-3-164 15,4-3-95-15,-3-6-184 0,-1-3-223 16,1-6-566-16</inkml:trace>
  <inkml:trace contextRef="#ctx0" brushRef="#br0" timeOffset="133096.28">11500 1027 2846 0,'0'0'490'0,"0"0"-236"15,0 0 43-15,0 0-168 0,0 0-129 16,0 0-22-16,0 0-79 0,0 0 54 15,0 0 47-15,0 0 66 0,-14 61-41 0,13-36-12 16,1 2-10-16,0 3 16 0,0-1-19 16,0 1 3-16,2-1 13 0,2-2 5 15,-3-2-21-15,1 0-75 0,-2-4-189 16,1-4-143-16,2-2-309 0,-1-6-609 16</inkml:trace>
  <inkml:trace contextRef="#ctx0" brushRef="#br0" timeOffset="133293.37">11806 1102 1800 0,'0'0'1405'16,"0"0"-1162"-16,0 0-59 0,0 0-58 0,0 0-76 15,0 0-34-15,0 0-16 0,67-39 0 16,-42 36-28-16,0-1-4 0,4 4 10 15,-1 0-13-15,-1 0-47 0,5 0-494 16,-8 0-774-16</inkml:trace>
  <inkml:trace contextRef="#ctx0" brushRef="#br0" timeOffset="133450.41">11901 1281 2387 0,'0'0'638'15,"0"0"-526"-15,0 0-54 0,0 0 101 0,0 0-12 16,64-20-81-16,-36 14-66 0,1-3-15 16,3 1-7-16,0 0 3 0,3 1-165 15,12-10-335-15,-8 5-854 0</inkml:trace>
  <inkml:trace contextRef="#ctx0" brushRef="#br0" timeOffset="133687.25">12608 910 2787 0,'0'0'500'0,"0"0"-201"0,0 0 64 16,0 0-100-16,0 0-98 0,0 0-66 16,0 0-89-16,0 0-10 0,0 0-106 0,0 0 106 15,0 0 53-15,-9 39 15 0,9-16-28 16,3 3-18-16,-3 1-7 0,0 0-14 15,0 1 12-15,0 2-13 0,-4 0-78 16,1-2-58-16,1 0-147 0,2-3-177 16,0-3-325-16,5-5-626 0</inkml:trace>
  <inkml:trace contextRef="#ctx0" brushRef="#br0" timeOffset="133988.07">12857 989 2323 0,'0'0'548'0,"0"0"-112"0,0 0-100 16,0 0-178-16,0 0-108 0,0 0-47 15,0 0 42-15,0 0 24 0,0 0 16 16,-8 62-44-16,8-40-22 0,6 0-1 16,7 0-15-16,1-4 26 0,6 0 2 0,3-3-10 15,5-3 23-15,0-5 0 0,3-5 12 16,-2-2-7-16,-3-2 1 0,0-8-7 15,-5-2 0-15,-4-2 13 0,-6-6-31 0,-5 2 2 16,-3-5 30-16,-3 0-57 0,-7-2-31 16,-3-2 31-16,-5 0 0 0,-3 0 11 15,-2 4-11-15,-3 5-37 0,-1 4-21 16,-5 5-13-16,-2 9-22 0,-6 3-3 16,-28 18-110-16,8-2-425 0,1-2-983 0</inkml:trace>
  <inkml:trace contextRef="#ctx0" brushRef="#br0" timeOffset="136120.4">15715 1301 813 0,'0'0'547'0,"0"0"-199"16,0 0-198-16,0 0 106 0,0 0-13 16,0 0 3-16,0 0-1 0,0 0 8 15,0 0-52-15,-25-46-48 0,24 43-20 16,1 2-31-16,0 0-30 0,0 0-9 16,-1 1-6-16,1 0-10 0,0 0-13 15,0-1-15-15,-1 1-6 0,1 0-13 16,0 0 0-16,0 0-16 0,0 0 16 15,0 0 0-15,0 0 2 0,0 0 17 16,0 0 12-16,0 0 2 0,0 0-2 0,0 0-6 16,0 0-3-16,0 0 6 0,-1 0-6 15,1 0-10-15,0 0-10 0,0 0-1 16,0 0-1-16,0 0-2 0,0 0 2 16,0 0 12-16,0-1 0 0,0 1-11 15,0 0-1-15,0 0-2 0,0 0-14 0,0 0 1 16,0 0-7-16,0 0-6 0,0 0-6 15,0 0-10-15,0 0-17 0,0 0-8 16,0 0-9-16,0 0-1 0,0 1-16 16,0 2-25-16,0 1 41 0,0 5 79 15,0 3 0-15,0 2 0 0,2 3-1 16,-1 2-9-16,0 1 10 0,-1 3 24 16,0 2-23-16,-1 4-1 0,-4 2 3 15,-2 4-2-15,-3 2 2 0,0 1 19 16,-4 0-3-16,3-1 3 0,1-7-19 15,2-6 0-15,2-7 28 0,3-5-8 0,2-5 2 16,1-5-23-16,0 0 23 0,0-2 32 16,0 0 9-16,0 0 10 0,0 0-4 15,0-2-3-15,3 2-18 0,3-4-10 16,0 0-29-16,-2 0-10 0,1-1-2 16,-1-2-71-16,-3-5-247 0,-1 2-337 0,0-4-1177 15</inkml:trace>
  <inkml:trace contextRef="#ctx0" brushRef="#br0" timeOffset="138662.44">15693 1323 653 0,'0'0'587'0,"0"0"-298"0,0 0-113 16,0 0 22-16,0 0-29 0,0 0-36 16,0 0-36-16,0 0-32 0,0 0 35 15,0 0-16-15,0 0-26 0,-16-32-29 16,16 32-27-16,0 0 21 0,-1 0 19 15,1 0 16-15,0-1 16 0,0 1 22 0,0 0 23 16,0-1-13-16,-1 1-17 16,1 0-12-16,0-1-14 0,0 1-12 0,0 0-25 15,0 0-25-15,0 0-1 0,0 0-19 16,0 0-10-16,0 0-9 0,-1 0-10 16,1 0-13-16,0 0 1 0,0 0-1 15,0 0 0-15,0 0 4 0,0 0 2 0,0 0-9 16,0 2-13-16,2 0-10 0,5 2 84 15,4 2-11-15,1 2 14 0,5 3 19 16,3 2-3-16,3 2 7 0,7 3 9 16,3 0 71-16,7 3-26 0,4 1-16 15,5-2 70-15,-3 3-61 0,-1-2-38 16,-6 0-17-16,-6 0-15 0,-9-3-3 16,-7-3-29-16,-7-5 31 0,-3-2-15 15,-4-3 0-15,-2-3-4 0,-1-1 20 16,0-1 58-16,0 0 31 0,0 0 13 15,-2-2-89-15,-5-4-13 0,-1-2-287 0,-3-12-207 16,1 2-652-16</inkml:trace>
  <inkml:trace contextRef="#ctx0" brushRef="#br0" timeOffset="138953.22">16171 1156 1823 0,'0'0'1271'16,"0"0"-1038"-16,0 0-52 0,0 0-181 16,0 0-153-16,0 0-3 0,0 0 156 15,0 0 102-15,-10 47 0 0,10-19-29 16,-2 4-54-16,-1 3 29 0,0 6-26 16,-1 1 10-16,-2 2 12 0,-2-1-6 0,0-2-10 15,1-3-15-15,-2-4-11 0,3-5 23 16,-1-4 23-16,0-4-20 0,4-4 10 15,1-5-19-15,0-6-7 0,2-1-10 16,-1-4 11-16,1-1 6 0,0 0 12 16,0 0-31-16,0 0-9 0,1-2-152 0,4-5-190 15,13-12-266-15,-3 1-703 0</inkml:trace>
  <inkml:trace contextRef="#ctx0" brushRef="#br0" timeOffset="139220.34">16791 1239 2801 0,'0'0'430'0,"0"0"-293"15,0 0-51-15,0 0 35 0,0 0-7 0,0 0-10 16,0 0-13-16,0 0-91 16,0 0-30-16,0 0 5 0,65-30-6 0,-36 26 2 15,4 1-5-15,-2 2 2 0,2 1-9 16,3 3-190-16,-11 2-545 0,-5-3-1103 0</inkml:trace>
  <inkml:trace contextRef="#ctx0" brushRef="#br0" timeOffset="139442.31">16842 1449 1937 0,'0'0'676'0,"0"0"-334"16,0 0-182-16,0 0 86 0,0 0 191 0,0 0-51 16,0 0-149-16,59-20-108 0,-27 10-36 15,0-2-10-15,5 3-21 0,3-1-40 16,1 2-22-16,-1 1-24 0,-1 2 2 15,-2 1-12-15,-8 2 3 0,-7 2-39 0,-6 0-97 16,-9 0-116-16,-6 3-66 0,-1 1-122 16,-22 3-38-16,2-1-92 0,-4-3-795 0</inkml:trace>
  <inkml:trace contextRef="#ctx0" brushRef="#br0" timeOffset="140405.74">17900 1001 2504 0,'0'0'290'0,"0"0"-155"0,0 0 86 16,0 0-20-16,38-50-4 0,-32 44-54 15,-1 3-11-15,-3 1 3 0,-1 2-135 16,-1 6-47-16,0 4-6 0,0 8 53 0,0 4 91 16,-3 6-22-16,-5 3-18 0,2 2-26 15,-5 1 0-15,4 0-22 0,1-1-3 16,-1-3-3-16,4-1-10 0,1-4 13 16,1-2 0-16,1-5 22 0,0-2-22 15,0-4-2-15,0-2 2 0,1-3 12 16,0 1-12-16,0-2-48 0,0-3-204 15,0-2-175-15,4-1-317 0,-2-4-664 16</inkml:trace>
  <inkml:trace contextRef="#ctx0" brushRef="#br0" timeOffset="140769.24">18189 996 2312 0,'0'0'449'0,"0"0"-99"0,0 0 42 0,0 0-64 16,0 0-88-16,0 0-171 0,0 0-69 16,0 0-101-16,0 0 101 0,0 0 23 15,0 0 30-15,-9 57-50 0,9-32 16 16,1 2-16-16,6 2 18 0,8-3-5 16,5 2 0-16,5-2 9 0,8-1 12 15,3-4-6-15,3-3 6 0,0-5 4 16,-3-3-7-16,-1-9 6 0,-4-1 7 15,-5-1 2-15,-5-10 13 0,-6 0 18 16,-4-6-3-16,-6-3-28 0,-2-3-47 0,-3-7-2 16,-11 1-2-16,-6-3-26 0,-6-1 4 15,-1 2-13-15,-6 3 9 0,1 5 7 16,-2 4 2-16,3 5-18 0,2 3-6 16,2 8-10-16,0 2-21 0,7 1 0 15,-1 6-32-15,3 4-170 0,-1 10-96 0,6-4-374 16,1-1-645-16</inkml:trace>
  <inkml:trace contextRef="#ctx0" brushRef="#br0" timeOffset="141145.62">19047 910 3302 0,'0'0'359'0,"0"0"-283"16,0 0-74-16,0 0-2 0,0 0 79 16,0 0-79-16,0 0-22 0,0 0-41 15,0 0 63-15,0 0 129 0,0 0-47 16,37 59-35-16,-31-36-13 0,-3 2-31 16,-1-1-2-16,-1-1 25 0,0 1-13 15,-1-1-13-15,0-3-3 0,0 1-146 16,0-3-179-16,-5-4-265 0,-2-4-613 15,0-4-583-15</inkml:trace>
  <inkml:trace contextRef="#ctx0" brushRef="#br0" timeOffset="141321.34">18864 1070 2489 0,'0'0'688'0,"0"0"-379"15,0 0-2-15,0 0-2 0,0 0-137 16,0 0-149-16,0 0-16 15,85-40 19-15,-48 37 3 0,7 1-23 0,1 1-2 0,4 1 0 16,2 0-16-16,-3 3-12 0,1 0-9 16,-5-2-41-16,6-1-321 0,-13-1-409 15,-7-4-1144-15</inkml:trace>
  <inkml:trace contextRef="#ctx0" brushRef="#br0" timeOffset="141685.31">19734 792 3307 0,'0'0'466'0,"0"0"-250"16,0 0 26-16,0 0-21 0,0 0 1 16,0 0-41-16,0 0-71 0,0 0-110 0,0 0-6 15,0 0-83-15,0 0-48 0,14 7 137 16,-12 13 40-16,0 7-37 0,0 7 19 15,2-1-21-15,-2 3 2 0,0-1-3 16,1-2 3-16,-1 2 18 0,1-4-2 16,1 0-1-16,2-2-17 0,-3-3 11 15,0-3-12-15,-1-4-1 0,1-1-1 16,-1-5 1-16,-1-3-3 0,0-3 1 16,2-3 3-16,-3-3 0 0,0 2 19 15,0-3 24-15,0 0 15 0,0 0 18 16,0 0 0-16,1 0 10 0,-1-4-7 15,0 0-79-15,0-3-46 0,0 2-121 0,0-2-66 16,0 1-99-16,0-7-261 0,-5 1-882 16,0-1-961-16</inkml:trace>
  <inkml:trace contextRef="#ctx0" brushRef="#br0" timeOffset="143587.53">21024 688 1255 0,'0'0'384'0,"0"0"-23"0,0 0 27 16,0 0-87-16,0 0-12 0,0 0-52 0,0 0-46 15,0 0-16-15,0 0-42 0,0 0-23 16,-16-21-34-16,16 21-42 0,0 0-34 16,0 0-11-16,0 0-5 0,0 0-6 15,0 0 3-15,0 0-6 0,0 0 6 16,0 0 17-16,0 0 2 0,0 0 3 16,0 0 19-16,0 0-6 0,0 0 3 0,0 0 18 15,0 0 14-15,0-1 5 0,0 1-2 16,0 0-7-16,0 0 0 0,0 0-4 15,0 0-2-15,0 0-7 0,0 0-6 16,0-2-9-16,0 2-16 0,0-2-3 16,0 2-22-16,-1-1 10 0,1 1 12 15,0-1-3-15,0 1 1 0,0-1 0 16,0 1-20-16,0 0 3 0,0 0 4 16,0 0 2-16,0 0 12 0,0 0 1 15,0 0 1-15,0 0 15 0,0 0-1 0,0 0 1 16,0 0-4-16,0 0-10 0,0 0-2 15,0 0-1-15,0 0-30 0,0 0-13 16,0 0-18-16,0 0-32 0,0 3-35 16,0 4-85-16,0 4 59 0,-2 7 154 15,-1 4 1-15,0 7 10 0,-3 6-10 0,0 0 0 16,1 4 13-16,-2-1 12 0,1-2 7 16,0-2-13-16,-1-5 0 0,1-5-17 15,2-4 11-15,1-5-10 0,1-4 16 16,1-3-7-16,0-4 1 0,1-3-11 15,0 0 20-15,0-1 29 0,0 0 34 16,0 0 21-16,0-2 11 0,1-2-117 16,2-5-19-16,0-1-239 0,-1-3-105 15,-2-1-203-15,-2-15-235 0,-5 7-383 16</inkml:trace>
  <inkml:trace contextRef="#ctx0" brushRef="#br0" timeOffset="143756.94">20880 746 1197 0,'0'0'414'0,"0"0"5"0,0 0 44 15,0 0-70-15,8-45-114 0,-3 45-279 0,4 0-67 16,0 7-52-16,6 5 94 0,4 7 25 16,3 5 54-16,-1 3 61 0,5 4 13 15,4 1-32-15,1 2 3 0,4-2-17 16,3-2-15-16,-1-5-36 0,-4-3-9 16,0-5-22-16,-8-4 0 0,-3-6-126 15,-6-1-212-15,-3-8-192 0,-6-4-506 16,-4-4-582-16</inkml:trace>
  <inkml:trace contextRef="#ctx0" brushRef="#br0" timeOffset="143968.37">21294 633 1929 0,'0'0'764'0,"0"0"-407"0,0 0-54 0,0 0-39 15,0 0-6-15,0 0-40 0,0 0-121 16,0 0-97-16,0 0-88 0,0 0 63 0,14-5 25 15,-17 24 91-15,-3 5-38 0,-1 3-10 16,1 3-27-16,-2 1-14 0,2 0 10 16,1-2-12-16,-1 0 1 0,2-1-1 15,3-1-131-15,1-2-143 0,1-3-114 16,16-5-255-16,-2-5-611 0</inkml:trace>
  <inkml:trace contextRef="#ctx0" brushRef="#br0" timeOffset="144267.69">21566 777 2824 0,'0'0'468'0,"0"0"-217"0,0 0 2 15,0 0 1-15,0 0-53 0,0 0-102 16,0 0-99-16,0 0-12 0,0 0-16 16,0 0 3-16,0 0-3 0,-36 32 28 15,38-17 19-15,9 2 9 0,6-1 18 16,9-2 32-16,2-3-7 0,2-2-12 0,0-6-25 15,-5-3 6-15,-6 0-3 0,-4-6 27 16,-9-5 35-16,-5-1 2 0,-1-7-101 16,-9-5-40-16,-9-1-52 0,-5-1 24 15,-10-1 22-15,-2 5 3 0,-3 3 18 16,1 5-5-16,1 3 5 0,3 5-15 16,7 3-13-16,6 1-37 0,6 2-184 15,9 0-176-15,5 4-315 0,21 2 255 16,0 1-28-16,4-3-789 0</inkml:trace>
  <inkml:trace contextRef="#ctx0" brushRef="#br0" timeOffset="144468.46">21940 531 939 0,'0'0'1566'0,"0"0"-1147"0,0 0-74 15,0 0 8-15,0 0 0 0,0 0-158 16,0 0-195-16,0 0-106 0,0 0-87 15,0 0 193-15,2 7 175 0,-1 18-87 16,3 3-31-16,3 4-4 0,0 0 9 16,2 2-19-16,2 2-27 0,-2 0-15 15,3 1-1-15,-6 0-100 0,0-1-175 16,-6-1-364-16,0-8-668 0,-5-11-738 0</inkml:trace>
  <inkml:trace contextRef="#ctx0" brushRef="#br0" timeOffset="144625.16">21815 731 3067 0,'0'0'472'0,"0"0"-279"15,0 0 27-15,0 0-19 0,0 0-201 16,86-48-9-16,-45 43-57 0,6 3 21 16,14 2 1-16,14 2-37 0,8-2-371 15,-12 0-785-15,-16 0-981 0</inkml:trace>
  <inkml:trace contextRef="#ctx0" brushRef="#br0" timeOffset="145368.31">22902 490 2369 0,'0'0'420'0,"0"0"-186"15,0 0 16-15,0 0-56 0,0 0-52 16,0 0 1-16,0 0-2 0,0 0-18 16,0 0-13-16,0 0-66 0,15-34-44 15,-15 34-63-15,0 0-16 0,1 0 20 16,-1 0 21-16,0 0 38 0,0 0 14 16,0 0 14-16,0 0-6 0,0 0-19 15,0 0 12-15,0 0-2 0,0 0 0 16,0 0-12-16,0 0 0 0,0 0 1 15,0 0 0-15,0 0 15 0,0 0-16 16,0 0-1-16,0 0 0 0,1 0-4 0,-1 0-12 16,0 0-3-16,0 0 0 0,0 0 3 15,0 0 1-15,0 0 13 0,0 0 2 0,0 0 17 16,0 0 18-16,0 0 16 0,0 0 2 16,0 0-18-16,0 0-11 15,0 0-5-15,0 0-6 0,0 0-13 0,0 0-12 16,0 0-10-16,0 0-15 0,0 0 0 15,0 0 5-15,0 0 13 0,0 0 6 16,0 0 13-16,0 0 0 0,0 0 1 16,0 0 1-16,0 0 24 0,1 0 12 15,-1 0 15-15,0 0 9 0,0-1 0 16,0 1-18-16,0 0-26 0,0 0-18 16,0 0-34-16,0 0-37 0,0 0-29 0,0 1-39 15,1 4-55-15,1 7 80 0,1 2 76 16,1 4 27-16,-2 5 11 0,1 2 44 15,-1 4-22-15,-1 2 35 0,1 1-23 16,-1 0 26-16,1 1 3 0,-1-1-29 16,0-1-8-16,-1 1-5 0,0-3-17 0,0-3 14 15,0-2-18-15,0-5-12 0,0 1-13 16,0-5-47-16,0-3-79 0,0-3-134 16,-1-1-181-16,-3-8-152 0,1 0-466 15</inkml:trace>
  <inkml:trace contextRef="#ctx0" brushRef="#br0" timeOffset="145701.46">22918 565 1725 0,'0'0'677'0,"0"0"-296"16,0 0-12-16,0 0-110 0,0 0-250 16,0 0-9-16,0 0-169 0,0 0 121 15,58 9 48-15,-40 9 74 0,4 3-4 16,2 3-13-16,0 0-31 0,5 1-1 15,0-1 0-15,4 0-5 0,-4-5-8 16,1-1 4-16,-4-4-13 0,-4-3 13 0,-4-5 16 16,-4-2 9-16,-4-4 3 0,-2 0 26 15,0-4 59-15,-3-5 120 0,1-1-97 16,0-5-80-16,-3-4 8 0,0 0-8 16,-2-6-11-16,-1-3 17 0,0-2-23 15,0-3-15-15,-1 0 3 0,-3-2-3 16,-2 4-28-16,2 3 19 0,-1 5 39 15,3 8 25-15,0 4-27 0,0 5-34 16,1 4-34-16,0 2-85 0,1 0-111 16,0 2-75-16,0 15-277 0,0-2-52 0,5-1-794 15</inkml:trace>
  <inkml:trace contextRef="#ctx0" brushRef="#br0" timeOffset="145974.5">23904 672 3447 0,'0'0'433'0,"0"0"-336"0,0 0-31 16,0 0-28-16,0 0-19 0,71-39 5 0,-47 34-23 16,6 0 11-16,0 2-12 0,5 3-29 15,0 0 4-15,-2 1-16 0,0 4-13 16,-6 1-21-16,-4 2-243 0,-7 1-766 16,-7-3-1037-16</inkml:trace>
  <inkml:trace contextRef="#ctx0" brushRef="#br0" timeOffset="146146.64">23864 860 1661 0,'0'0'1370'15,"0"0"-1083"-15,0 0-93 0,0 0 47 16,0 0 19-16,0 0-68 0,64-21-49 0,-41 16-34 16,2-1-41-16,2 0-62 0,4 3-6 15,-1 3-40-15,3-2 3 0,0 1-22 16,-1-2-97-16,10-5-280 0,-8-2-365 15,-2-2-1200-15</inkml:trace>
  <inkml:trace contextRef="#ctx0" brushRef="#br0" timeOffset="146384.76">24458 548 2782 0,'0'0'526'0,"0"0"-187"0,0 0 45 15,0 0-124-15,0 0-40 0,0 0-22 16,0 0-26-16,0 0-139 0,0 0-33 0,0 0-132 16,0 0-71-16,31 3 182 0,-24 13 21 15,0 7 58-15,-1 2-18 0,2 3-15 16,-4 1 6-16,-1 2-16 0,-1 0-15 16,-1-1 0-16,1 1-28 0,0-2-21 15,4 0-102-15,1-2-122 0,4-4-205 16,5-3-308-16,1-9-580 0</inkml:trace>
  <inkml:trace contextRef="#ctx0" brushRef="#br0" timeOffset="146760.44">24833 405 1585 0,'0'0'1729'0,"0"0"-1443"0,0 0-15 15,0 0-95-15,0 0-94 0,0 0-35 16,0 0-24-16,0 0-23 0,0 0-66 16,0 0-63-16,0 0-22 0,26 1 151 15,-23 15 48-15,0 3 8 0,1 4 26 16,0 5-3-16,3 4 33 0,-2 0 12 16,-1 2-52-16,1 2-16 0,1-3 27 15,-2 3-25-15,1-1-11 0,-3 0-16 16,1 1-4-16,-2-1-11 0,1-2-16 15,1-1 1-15,-2-4-1 0,1-2-25 16,0-7 22-16,0-4 0 0,-1-6-9 0,1-2 9 16,-2-4 3-16,0-2 12 0,0-1 40 15,0 1 19-15,0-1-1 0,0 0-3 16,1 0 10-16,1 0-7 0,1-3-70 16,3-3-12-16,-2 3-40 0,0-2-52 15,-2 1-188-15,-2-1-203 0,0 1-462 16,-3-2-572-16</inkml:trace>
  <inkml:trace contextRef="#ctx0" brushRef="#br0" timeOffset="147918.34">24515 471 1183 0,'0'0'219'15,"0"0"-141"-15,0 0 35 0,0 0-25 16,0 0 3-16,0 0 20 0,0 0 2 16,4-12-19-16,-3 12-38 0,-1 0-24 15,1 0 10-15,0 0 39 0,0 0 49 16,0 0 15-16,-1 0 0 0,0 0-7 0,0 0-6 15,0 0-10-15,0 0-17 0,0 0-22 16,1 0-41-16,-1 0-40 0,0 0-2 16,0 0-32-16,1 0-10 0,-1 0-15 15,0 0-20-15,0 0-44 0,0 4-50 16,0 4 123-16,0 4 48 0,0 4 7 0,-1 4 18 16,1 3-21-16,0 4-1 0,0 3 35 15,0 1-6-15,0 3-29 0,1 0 0 16,-1 3 0-16,0 1 10 0,-2 0 29 15,-1-1 9-15,-1 1 16 0,-3-3 58 16,4-4-77-16,1-2 28 0,1-5-9 16,1-2-10-16,0-5-3 0,0-2 0 15,0-3 6-15,0-5-25 0,0-1-3 16,0-2-10-16,0-4 13 0,0 0 28 16,0 0 12-16,0 0 13 0,0 0 26 0,0 0 1 15,0 0-9-15,1-3-38 16,1-2-68-16,0 1-71 0,3-1-29 0,-4 0-173 15,-1-5-280-15,0 0-879 0,0-1-521 0,-11 64 1953 16</inkml:trace>
  <inkml:trace contextRef="#ctx0" brushRef="#br0" timeOffset="151100.6">17878 1846 434 0,'0'0'326'0,"0"0"-98"0,0 0-42 15,0 0-46-15,0 0-33 0,0 0 13 16,0 0 14-16,0 0 45 0,0 0 51 16,0 0 3-16,-1 0-42 0,1 0-36 0,0 0-42 15,0 0-33-15,0 0-22 0,0 0-29 16,0 0-26-16,0 0 10 0,0 0-13 16,0 0 0-16,0 0 0 0,0 0 0 15,0 0 1-15,0 0 0 0,0 0 1 16,0 0 11-16,0 0 16 0,0 0 19 15,1 0 29-15,-1 0 6 0,0 0-6 16,1 0-1-16,1-1-12 0,1 0-4 16,2-1-19-16,2-1-9 0,0 1 0 15,5-2 6-15,2 1-13 0,1-3-12 16,6 3 6-16,4-4-17 0,2 2 0 0,1 2-1 16,7-3-1-16,1 0 0 0,2 1 0 15,2-1 11-15,2 1 2 0,0 0-10 16,2 1 10-16,-2-2-1 0,1 1 1 15,1 0 6-15,-1-2 0 0,4-2 9 16,-3 1-9-16,1-1 9 0,1-1-12 16,2 0 3-16,-3 1-16 0,1 1-1 0,-1-1-2 15,2 4 1-15,-3-1 0 0,0-1 2 16,-2 3 0-16,1 1-3 0,0-2-2 16,2 0 2-16,0 3 0 0,-1-4 4 15,2 2-1-15,2-2 9 0,0-1-10 16,0 1 0-16,1 0 2 0,-1 0 18 15,-2-2-19-15,2 1 0 0,-4 1-1 16,-1 1-2-16,-2-1-1 0,-2 2-12 16,1 0 10-16,-3 0 1 0,-2 2 1 0,0 0-1 15,-2 0-14-15,-3 1 16 0,-1-2 12 16,-3 0 7-16,-3 2 6 0,-2-3-3 16,-4 1 19-16,-2-1 22 0,-6 3 9 15,-3-1 55-15,0 1-31 0,-4 1-34 16,-1 0-18-16,1 0-26 0,-2 0-18 15,0 0 0-15,0 0-3 0,0 0-15 0,0 0 5 16,0 0 10-16,0 0-12 0,0 0 13 16,0 0-14-16,0 0-6 0,0 0-9 15,0 0-9-15,-2 0-22 0,-16 0-109 16,-1-2-431-16,-2-5-1019 0,81 16-299 0</inkml:trace>
  <inkml:trace contextRef="#ctx0" brushRef="#br0" timeOffset="152083.34">18536 758 284 0,'0'0'1145'0,"0"0"-940"0,0 0-92 15,0 0-31-15,0 0 28 0,0 0 0 16,0 0 30-16,0 0-11 0,0 0 14 16,0 0-27-16,-24-36-42 0,20 32-3 15,-3 1-27-15,-2-2-43 0,1 0 1 16,-5 1 1-16,2-1 46 0,-3 0 15 15,-1 0-22-15,1 0-13 0,-3-2 0 16,0 2-7-16,-2 0-9 0,-1 0-13 16,-1-1-16-16,-4 1 3 0,-2-1 10 15,0 2-7-15,2 0 10 0,0 0 32 0,3 0 7 16,-1-1 18-16,1 0-2 0,1 0-39 16,0 0 6-16,-2 0 4 0,0-2-23 15,-2 3 16-15,1-1-19 0,-3 1 0 16,1 0-13-16,-3 1 11 0,-2 1-20 15,-2-2 6-15,1 3 6 0,-4 1 10 0,-1 0 1 16,2 0 0-16,-2 0 25 0,1 0-10 16,0 0-16-16,1 0 0 0,3 0 0 15,-2 0 3-15,1 0 10 0,-1 1-12 16,-1 1 0-16,2 2-1 0,-2-1 0 16,0 2-2-16,-1 2-14 0,2 0 15 15,-4 0-1-15,-1 3-1 0,-1 0 3 16,0 0 0-16,1 1-3 0,-2 2 3 15,3-1-1-15,1 2-15 0,2-1 13 16,-1 3 1-16,-1 0 1 0,2 2-20 0,1 2 21 16,-2 4-24-16,-1-1 24 15,-1 4 2-15,0 1 0 0,1 1 24 0,1 0-24 16,-1 0 11-16,1-3-13 0,4-3 2 16,1 0 33-16,4-4-32 0,4-4 13 0,3 1-13 15,3-3-3-15,5-5 3 0,5-1-3 16,0-5-3-16,5 1-22 0,0-1-1 15,2-1 16-15,0-1 10 0,0 0 22 16,0 0 13-16,4 0 10 0,3 0 12 16,2-3 1-16,4-2-4 0,1 1-54 15,-1-4-305-15,8-5-148 0,-4 0-291 16,-3 0-833-16</inkml:trace>
  <inkml:trace contextRef="#ctx0" brushRef="#br0" timeOffset="152472.59">16625 735 1620 0,'0'0'324'0,"0"0"-54"16,0 0 50-16,0 0-140 16,0 0-54-16,0 0-10 0,0 0-91 0,0 0-25 15,0 0-141-15,0 0 6 0,-57-13 57 16,39 27 69-16,0 3 9 0,-3 3 3 15,1 2 12-15,1 2-14 0,0-1 14 16,0 2 8-16,3 0-4 0,2-2 13 16,-1 0 0-16,0-2-3 0,1-1-9 15,3-1 12-15,-2-2 3 0,3-2-15 16,1-1-1-16,2-2-16 0,3-1-1 16,2-2-2-16,1-3-16 0,1 0 16 0,0-2 11 15,3 1 11-15,3 0 33 0,6-2 9 16,2 0 22-16,8 0 17 0,8-1-4 15,5-2-1-15,6 0-9 0,4 0-13 16,-1-3-35-16,1 0-24 0,-6 1-17 16,-4 2-3-16,-7-3-35 0,-4 3 25 15,-5 0 13-15,-4 0-1 0,-1-1 1 16,-5 0-57-16,-2-5-414 0,-3 2-520 0,-4-3-1083 0</inkml:trace>
  <inkml:trace contextRef="#ctx0" brushRef="#br0" timeOffset="155565.34">1468 10401 745 0,'0'0'430'16,"0"0"-134"-16,0 0-120 0,0 0-27 15,0 0-25-15,0 0-1 0,0 0 10 16,0 0-17-16,0 0-22 0,0 0-39 16,-28-10-55-16,27 10-26 0,1 0-38 15,-1 0-8-15,0 2 37 0,0 0 35 16,0 0 17-16,1-2 25 0,-1 0 7 0,1 0 22 16,-1 0 26-16,1 0 32 0,0 0 9 15,0 0-9-15,0 0-17 0,-1 0-38 16,1 0-32-16,0 0-39 0,0 0-3 15,0 0-18-15,0 0-24 0,0 0-28 16,0 0-14-16,0 0 7 0,5 0 59 16,3 0 18-16,-1 0 35 0,1-2 4 15,2 0 9-15,0-2 0 0,2 0 7 16,-3-3 2-16,5 1 10 0,0-6-9 16,2 1 12-16,0-2-13 0,4-1-25 0,1-2-10 15,2 1 1-15,1-2-7 0,2 1-14 16,0-1-1-16,4 3 18 0,-2-3-6 15,2 2 2-15,-2-2-11 0,0 0 21 16,1 0-6-16,-2 0 9 0,4-4 1 16,0 1-10-16,4-1 16 0,2-1 9 0,3-5-12 15,2 2-4-15,1-1 0 0,2 0 29 16,-1-3-7-16,1 2-3 0,-3 0 22 16,0 2-15-16,-5 0 28 0,-2 5-29 15,-1-1-19-15,-5 3-15 0,1 2-18 16,-3-1 11-16,-1 2-10 0,1 1 1 15,0 0 0-15,0-1 13 0,3 0-14 16,-2-2 1-16,3 0 0 0,-1 0 16 16,3-2-17-16,-2 1 1 0,2 0 0 15,-2 1 0-15,2 0-2 0,-1-2 0 0,-2 1 0 16,3 1 0-16,-3-1-1 16,1 2 0-16,-1 2-1 0,2-3 0 0,-3 3 0 15,-1 2-1-15,-1-1 1 16,-3 1-1-16,0 0 0 0,-2 0-7 0,-2 0 9 15,1 0 15-15,0-2 4 0,-1 0-7 0,1-2 1 16,1 0-10-16,2-1 0 0,-1 0-3 16,2-3-1-16,-1 1 1 0,1 0 0 15,2-1 2-15,-2 3-2 0,-1 1 1 16,1 0 0-16,-1 2 11 0,-1 0 4 16,-3-1-13-16,0 3 12 0,0 1-12 15,-1-1 10-15,1 2-11 0,1-3 1 16,-1 2 0-16,3-2 0 0,1-1 0 15,2-2 13-15,3-1-14 0,0 1 1 16,4-4 19-16,-1-1-7 0,3 2-13 16,-1-2 1-16,-1 0 0 0,2 2-1 15,0-1 0-15,0-1-2 0,1-1-2 0,1 2 0 16,1-1 0-16,1-1 1 0,0 1 0 16,-4 1 1-16,-1 0 3 0,-2 2 16 0,-5 2-17 15,-6 2 10-15,-2 2 4 0,-4 2-4 16,-4 1-9-16,-1 3 0 15,-1-1 12-15,-1 3-2 0,-2-1-11 16,-1-1 0-16,1 3-2 0,1-2-3 0,-2 3-10 16,-1-1 1-16,0 1 9 0,1 1-15 15,0-2 5-15,-2 2 1 0,-1-2 0 16,0 2-1-16,-1-1 1 0,0 2 9 16,0 0-13-16,-1 0 15 0,1 0 1 15,-1 0 0-15,0 0 2 0,0 0 11 16,0 0-10-16,0 0 9 0,0 0 0 15,0 0 1-15,0 0-13 0,0 0 0 0,0 0-62 16,0 2-84-16,-5 2-179 16,-16 3-274-16,0 0-662 0,-1-2-909 0</inkml:trace>
  <inkml:trace contextRef="#ctx0" brushRef="#br0" timeOffset="156649.09">3334 9438 954 0,'0'0'525'0,"0"0"-239"15,0 0-121-15,0 0 56 0,0 0 80 16,0 0-30-16,0 0-20 0,0 0-17 16,0 0-21-16,0 0-32 0,-37-39-32 15,35 37-52-15,0 2-24 0,2-3-30 16,0 3-43-16,0 0-30 0,0 0-61 16,0 5-48-16,6 2 63 0,1 5 76 15,6 3 23-15,2 5 18 0,1 3-19 16,5 4 12-16,4 0-21 0,1 2 22 0,0 0 6 15,4 2-13-15,-4 0-3 16,0-2 41-16,-2-2-25 0,-3-4-29 0,-3-2 1 16,-1-2 12-16,-4-6-12 15,-4-2 0-15,-2-4 3 0,-3-1-1 0,-2-6-12 0,-1 0 16 16,0 0 3-16,-1 0 9 0,0 0 13 16,0 0 9-16,0 0 3 0,0-2-41 15,0-4-15-15,-1-2-190 0,-2-1-137 16,-10-1-116-16,2 1-320 0,-2 4-1010 0</inkml:trace>
  <inkml:trace contextRef="#ctx0" brushRef="#br0" timeOffset="156992.54">3416 9887 1380 0,'0'0'1185'0,"0"0"-969"0,0 0-181 15,0 0-15-15,0 0 47 0,0 0 7 0,0 0-74 16,0 0-6-16,0 0 6 16,0 0 73-16,0 0 1 0,17 40-26 15,3-32 3-15,4-2-6 0,-1 1-10 0,0-4 6 16,0 2 4-16,-3-5 3 0,-1 4-10 16,-3-4 3-16,-5 1-12 0,-1 0 5 15,-3-1 8-15,-2 0 15 0,0 0 9 16,-1-2 10-16,0-2 18 0,0-4 6 15,1-1-14-15,4-4-30 0,-3-3-28 16,2 1-3-16,-2-4-3 0,-1 1 21 16,0-3-21-16,2-1 9 0,-1-2-30 15,-1 0-1-15,5 0-15 0,-3 4 2 0,0 1-2 16,1 5-19-16,-1 3 6 0,-1 2-1 16,-1 4-77-16,-2 3-275 0,-3 2-262 15,-5 0-779-15</inkml:trace>
  <inkml:trace contextRef="#ctx0" brushRef="#br0" timeOffset="172531.22">8996 9648 363 0,'0'0'391'0,"0"0"-254"16,0 0 13-16,0 0-36 0,0 0 3 0,0 0 33 15,0 0-3-15,0 0-14 16,0 0-16-16,-8-40 16 0,8 37-10 0,0 0-9 16,0-2-4-16,0 1-3 0,0 1-7 15,0-1-13-15,0 4-6 0,0-1-7 16,0 0-13-16,0 1-58 0,0 0-3 15,0-1-38-15,0 1 2 0,0 0 36 16,0 0 0-16,0 0 32 0,0 0 7 16,0 0-7-16,0 0-9 0,0 0-1 15,0 0-3-15,0 0 4 0,0-1-4 16,0 1-6-16,0 0-10 0,0 0 12 0,0 0-15 16,0 0-1-16,0 0-12 0,0 0-9 15,0 0-7-15,3 0 0 0,1 1 29 16,6 1 19-16,0-1 17 0,5 1 5 15,6-2 11-15,3 0 5 0,6 0-12 16,5-2-3-16,4-3-7 0,6 0 3 16,4 0-3-16,3 0-9 0,14 0-4 0,12 3-20 15,16-4 11-15,5 2-11 0,-4 1 1 16,-7 1 16-16,-7 2 19 0,1 0 1 16,-1 3-17-16,3-1-3 0,-1 0 38 15,0-2-25-15,-1 0-7 0,-1 0-3 16,-1-4-6-16,-4-1-13 0,-5 0 16 15,-1 0-3-15,-8 1-16 0,-4-1-2 16,-12 2-1-16,-8 0 0 0,-11 1 2 16,1 0 1-16,1 2 2 0,5-2 10 15,2 1-10-15,-3 1 1 0,-2-1-1 0,-4 1 1 16,-5 0 13-16,-1-1-14 16,-2 1 10-16,-4 0 1 0,-3-1 3 0,1 0 12 15,-5 1 3-15,3 0 1 0,-6-2 6 16,0 2-1-16,0-1 1 0,-3 1 6 15,0 0 0-15,-1 0 7 0,-1 0-7 16,0 0-7-16,0 0-12 0,0 0-13 0,0 0-9 16,0 0-2-16,0 0-1 0,0 0 0 15,1-2-3-15,-1 2-12 0,0 0 2 16,0 0 10-16,0-2 2 0,0 2 1 16,0 0 3-16,0 0 13 0,0 0 0 15,0 0-14-15,0 0-2 0,0 0-125 16,-1 0-140-16,-4-1-165 0,-2-3-362 15,1 0-989-15,25 15 954 0</inkml:trace>
  <inkml:trace contextRef="#ctx0" brushRef="#br0" timeOffset="174463.52">13544 9480 300 0,'0'0'509'0,"0"0"-298"16,0 0-70-16,0 0-14 0,0 0 6 16,0 0-16-16,0 0 20 0,0 0 3 15,0 0-17-15,0 0-9 0,-58-16-17 16,57 16-13-16,0 0-6 0,1 0-7 16,0 0-10-16,0 0 14 0,0 0 5 15,0 0 1-15,0 0-20 0,0 0-25 16,0 0-34-16,0 0-2 0,0 0-3 0,0 1-23 15,0-1 10-15,2 2 15 0,1 0 1 16,5-2 25-16,0 3 14 0,2 0 9 16,5 1 4-16,3-1 15 0,5 1 13 15,5-4 0-15,2 2 0 0,6-2-22 16,2 0-20-16,3 0-16 0,-1 0-9 16,0 0-11-16,0 0 0 0,-4-2 1 0,-1 0 0 15,0 0 9-15,-4-2 4 0,2 0-3 16,-3 1-11-16,2-3 17 0,-1-1-3 15,0 0 6-15,3-2-9 0,-5 0 0 16,5-1 0-16,-4 0-10 0,1-2 10 16,-5 1 2-16,-1 1-2 0,0-3 6 15,-3 0 10-15,-3 1 12 0,0-2 6 16,-3 1 4-16,-1-1-10 0,1-1 12 16,-4-1-12-16,0 0 3 0,0-3-3 15,-4-1-22-15,0 2 6 0,1-2-6 0,-4 0 9 16,0 2-26-16,0-3-1 0,-2 0 1 15,-1-1 1-15,-1-2 13 0,-1 1 1 16,0 2 2-16,-2-1-4 0,-3 1-15 16,-2 1-1-16,1 2 1 0,-4-2 0 15,2 0 0-15,-1 1-2 0,-3-1 0 0,0 1 2 16,3-1 0-16,-4 0 1 0,2 2-1 16,-4 1-3-16,-1-1-25 0,-4 0 5 15,-1-1-6-15,-5 2 1 0,-4 1 0 16,-1 2 9-16,-2 0-3 0,1 2 20 15,-2 2 0-15,4 1-14 0,0-1 15 16,4 3 0-16,-2 0 0 0,2 1 0 16,2 1-2-16,2 0 1 0,2 0 2 15,-1 1-1-15,1 0-2 0,2 0 0 16,-1 2-13-16,1 0 3 0,1 2-6 0,-2-2 7 16,2 2-4-16,-4 0-3 0,-3 0 7 15,1 0 8-15,0 2-8 0,-1 2 9 16,-2 0-10-16,-1 0 1 0,0 1 8 15,1 1 3-15,0 0-1 0,1 2 1 16,0-1-2-16,3-1 0 0,0 0-13 0,4 0 14 16,-1 1 1-16,3-1 1 0,2-1-3 15,1 2-13-15,-1-2 0 0,4 2 0 16,-2 0 4-16,0 3-1 0,-1-3-2 16,-2 3 14-16,0 2-7 0,0 1 7 15,-2 1 1-15,-2 2-3 0,1 1-18 16,-3 1 21-16,-1 2 1 0,-1 1 2 15,1 1 12-15,-4 2-15 0,2-1 13 16,1 2 22-16,1-3-16 0,2 0-3 16,-1 0 9-16,4-1-6 0,0-1 12 0,4-3 1 15,-1 2 3-15,3-1-10 0,3-2-13 16,2 3-8-16,2-4-3 0,1 4 0 16,3-1 11-16,0 0-9 0,4 2 1 15,2 1-4-15,3-1 1 0,4 3 11 16,3 2 1-16,4-2-1 0,4 1 18 15,4 2-28-15,4-3-2 0,2 0 1 0,-1-2 2 16,3-3 0-16,-1-1 9 0,-3-1 4 16,2-4 3-16,-5-3-7 0,2-1-9 15,-3-3 0-15,1-1 12 0,-3 0-2 16,-1-2-10-16,-1 0 11 0,0 1-2 16,-3-3-9-16,-5 0 13 0,0 0-13 0,-4 0 0 15,-4 0 16-15,0 1-16 0,-4-1 13 16,-2 0 5-16,-1 0-5 0,-1 0 0 15,1 0 2-15,-1 0 1 0,0 0 0 16,0 0-4-16,0 0 1 0,0-1-4 16,1 0-12-16,-1-1-12 0,1 0-4 15,0 0-55-15,0-3-171 0,-1-3-146 16,1 1-418-16,-1-2-1254 0,-5 46 1364 0</inkml:trace>
  <inkml:trace contextRef="#ctx0" brushRef="#br0" timeOffset="191781.4">16613 10470 770 0,'0'0'101'15,"0"0"6"-15,0 0-32 0,0 0-59 16,0 0-12-16,0 0 25 0,0 0 0 15,0 0 23-15,0 0 20 0,-22-23 13 0,18 23 6 16,0 0-13-16,1-1-10 0,0 1 1 16,2-2 22-16,-2 2 6 0,1 0 23 15,1-1 3-15,-1 0-19 0,0-1-20 16,-1 1-19-16,0 1-7 0,0-2-15 16,0 2-21-16,-2 0 4 0,-2-2 0 15,1 2 9-15,-2 0 10 0,0 0 1 16,2 2-11-16,0 0 10 0,-1-2-6 0,2 1-4 15,2 0 14-15,1-1 15 0,0 1 13 16,1-1 19-16,1 0 10 0,0 0-10 16,0 1-17-16,0-1-15 0,0 0-16 15,0 0-20-15,0 0-25 0,0 0-3 16,0 0-2-16,0 0-20 0,0 0 0 16,0 0 6-16,0 0-13 0,0 0 4 0,0 0 2 15,0 0-5-15,5 1 10 0,4-1 18 16,6 0 28-16,6 0 4 0,10 0-3 15,4-1-4-15,12-5 10 0,14-1 0 16,17-5-12-16,14-1-4 0,4 2-18 16,-10 4 11-16,-13 6-12 0,-25 1-3 15,-11 5-32-15,-10-1 13 0,-5 2 6 16,3 1 14-16,1 0-14 0,-1 0 3 0,-4 1 11 16,-4-3-14-16,-5 1 15 0,-1-1 0 15,-4-4 1-15,0 3 2 0,-4-4 14 16,-2 0 13-16,0 1 9 0,-1-1 16 15,0 0 6-15,0 0-6 0,0 0-4 16,0 0 13-16,0 0-3 0,0 0-6 0,0 0-23 16,0 0-12-16,0 0-18 0,0 0 0 15,0-1-1-15,0 1-2 0,0-2-11 16,0 2 10-16,0-2-9 0,0 2 10 16,-1 0-11-16,1 0 10 0,0 0 0 15,0 0 0-15,0 0-10 0,0 0 10 16,0 0-16-16,0 0-3 0,0 0-32 15,-1 0-192-15,-7-5-200 0,2 2-984 16,22 11-237-16</inkml:trace>
  <inkml:trace contextRef="#ctx0" brushRef="#br0" timeOffset="193618.45">18395 10499 1136 0,'0'0'192'0,"0"0"-30"0,0 0-70 0,0 0-40 15,0 0 9-15,0 0 14 0,0 0 6 16,0 0 7-16,0 0 6 0,-18-7 10 16,17 7-7-16,0 0 0 0,1 0-9 15,-2 0-17-15,1-2-7 0,1 2-2 0,0 0-1 16,0 0-10-16,0 0 7 0,0 0 7 16,0 0 5-16,0-1-5 0,0 1-11 15,0-1-3-15,0 1-12 0,0 0-4 16,0 0-13-16,0 0 1 0,0 0-7 15,0 0-16-15,0 0-1 0,5 0-10 16,3 0 11-16,6 0 38 0,7-1 7 16,7-2 6-16,9-1-13 0,18-1-3 15,16-6 3-15,21-1-9 0,7 0-7 16,-7 0 4-16,-9 4-14 0,-18 3-11 16,-12 3-1-16,-15 1-12 0,-12 1-4 15,-6 0 3-15,-1 0 0 0,0 1 10 16,-2 1-19-16,-9 1 21 0,-1-3-2 0,-5 0-1 15,-1 0 4-15,-1 0 14 0,0 0 21 16,0 0 19-16,0 0 0 0,0 0 31 16,0 0 35-16,0 0 9 0,0 0-63 0,0 0-44 15,0 0-21-15,0 0-1 0,0 0-2 16,0 0-14-16,0 0 3 0,0 0-5 16,0 0-33-16,0 0-169 0,-3-3-164 15,-2 3-431-15,-1-4-1230 0,20 11 1567 0</inkml:trace>
  <inkml:trace contextRef="#ctx0" brushRef="#br0" timeOffset="198383.17">23810 3981 1433 0,'0'0'205'0,"0"0"-173"0,0 0-32 15,0 0 0-15,0 0 3 0,0 0 16 16,-58-22-3-16,50 19-13 0,-2 0-1 15,2 2 50-15,-1-1 0 0,2 0-17 16,3 0 24-16,0 2 25 0,-1-1 20 16,3-1 10-16,1 2 2 0,-1-2-12 0,2 2-33 15,-1 0-33-15,1 0-38 0,-1 0-47 16,0 0-27-16,-2 0 6 0,0 0 23 16,-4 0 12-16,2 0 33 0,0 0 29 15,0 0 17-15,1 0-1 0,2 0 13 16,2 0 26-16,0 0-13 0,0 0-35 15,0 0-36-15,0 0-15 0,0 0-11 0,0 0 0 16,0 0 3-16,0 1 4 0,0-1-7 16,0 0-6-16,0 0-4 0,0 0 7 15,0 0 10-15,0 0 3 0,0 0 3 16,0 0 13-16,0 0 10 0,2 0 20 16,6 1 37-16,1-1 50 0,7 3 18 15,6-3 10-15,8 0-30 0,3 0-60 16,5 0-13-16,3 0-26 0,-2 0-3 15,-4 0-10-15,-3 0-1 0,0 0-2 16,-3 2 0-16,1 0 2 0,-2 1 14 0,4-1 0 16,-1-2 0-16,4 1 0 0,3-1-3 15,1 0 3-15,4 0-5 0,2 0-11 16,6 0 0-16,9 0 0 0,9 0 2 16,7 1 1-16,-6 1 0 0,-16 1 13 0,-13-2-3 15,-12 2-12-15,7-1 2 16,3 1 22-16,3 1-5 0,-6-2-8 0,-4 0 1 15,-2-1-11-15,-3-1 27 0,0 0-7 16,0 0 3-16,1 0-5 0,3 0-19 16,1 0 2-16,6 0-2 0,2 0 1 15,3 0 1-15,5 0-2 0,0 0-1 16,-1 0 1-16,2 0 1 0,-4 1 1 16,-1-1 0-16,-3 1 19 0,-2 1-3 15,-3-2 3-15,-4 0 0 0,0 0-18 16,-2 0 21-16,1 0-9 0,-1 0-16 15,2 1 0-15,1 1-1 0,0-2 1 0,4 1 0 16,1 2 0-16,1-2 0 0,0 3 1 16,-1 0-1-16,-3 0 0 0,-1 0 0 15,-6 0 1-15,-3-3-1 0,-5 2 0 16,-7-1 0-16,-1 0 0 0,-7-2 0 16,-2 0-1-16,-2 0-1 0,0 0 2 0,-1 0 1 15,0 0 18-15,0 0-16 0,0 0-3 16,0 0-2-16,1 0-14 0,2 1 3 15,-2-1 1-15,0 0 8 0,-1 0-8 16,0 0 9-16,0 0 2 0,1 0 1 16,-1 0 1-16,1 0 2 0,0 0 9 15,1 0-9-15,1 0 9 0,2 0-9 16,1 2 10-16,-1 0-11 0,0-2-1 16,-2 0-1-16,0 2 0 0,1-2 0 15,-2 0-1-15,-1 0 0 0,0 0 1 16,1 0 3-16,1 0 16 0,2 0-16 0,4 1 10 15,3 1-11-15,4-2-1 0,2 1 0 16,2 0-1-16,3 0-2 0,-1 0 2 16,2 0-1-16,-2-1-1 0,3 2 1 0,-2-1-1 15,0 0 0-15,1 1 1 0,-3-1 1 16,2 0 2-16,1 1 0 0,1-2 0 16,-3 1 20-16,0-1-22 0,-2 0 1 15,-4 0 2-15,-3 1-3 0,-2-1 0 16,-3 0-2-16,1 0-1 0,-2 0 0 15,0 0-10-15,3 0 12 0,0 0 1 16,5 0 2-16,2 0-1 0,3 0 2 16,4 0-3-16,2 0-2 0,3 2 2 0,-2-1-2 15,-3 1 0-15,-4-2 2 0,-3 0-1 16,-7 0-1-16,-5 0 1 0,-3 0 1 16,0 0 0-16,-2 0 0 0,0 2 0 15,0-2-16-15,-4 0-19 0,-4 0-3 16,1 0 19-16,-6-2-9 0,3 0 12 15,-1 1 16-15,5 1 0 0,0 0 2 16,4 0 0-16,1 0-2 0,1 0-16 0,0 0-44 16,0 0-13-16,0 0 18 0,0 0 34 15,0 0 21-15,0 0 13 0,0 0 3 16,0 0 3-16,0 0 7 0,0 0 12 16,0 0 19-16,0 0 13 0,0 0 3 15,0 0 3-15,0 0-3 0,0 0-4 16,0 0-3-16,0 0 0 0,0-2-13 15,0 2-28-15,0 0-25 0,0 0 0 0,0 0-25 16,1 0-6-16,2 0-38 0,3-1-13 16,0 0 22-16,3 1 32 0,0-2 6 15,3 2-1-15,-2 0 8 0,5 0 14 16,0 0 0-16,4 2 1 0,0-1 1 16,5 0 0-16,2 2 11 0,5-1-9 15,2 0 0-15,4-1 0 0,4 1 13 16,1 0-13-16,5 1-2 0,-1-1 1 15,0 1 11-15,0 1-11 0,3-1 10 0,-3 1 4 16,0-1-15-16,3 0 15 0,0 0-14 16,4 1 14-16,8-2-13 0,8 0-3 15,11 2-1-15,1 2 1 0,-5-1 2 16,-8 2-1-16,-7 0-1 0,0-1-2 16,-1-1 2-16,-2 1 0 0,-10-1 3 0,-10 0 0 15,-6 0 10-15,-4-1 3 16,6 0-4-16,5 0-9 0,4 1 10 0,-1-1 6 15,-1-1 9-15,0-1 0 0,-2-1-9 16,0-1 16-16,1 2-4 0,0-2 0 16,1 0-27-16,2 0 11 0,1 0-13 15,0 0 14-15,0 0-16 0,-2 2 1 16,2-1 16-16,-6 0-2 0,0-1-14 16,0 2 3-16,0-1-2 0,-1-1 1 15,0 0 19-15,2 0-4 0,-2 0-4 0,1-1-13 16,0-2-1-16,1 0 3 15,-4 0 16-15,-1 1-18 0,0-1 11 0,-1 1-11 16,-1 2 43-16,0-2 12 0,-1 2-44 16,1 0 0-16,-1 0-12 0,-1 0-2 15,1 0 2-15,-1 2-1 0,2 0-2 0,-3 1 1 16,2-3-2-16,-3 1 4 0,0 0 0 16,0 0 1-16,-2 1 12 0,-1-2-10 15,-1 0 13-15,0 0-16 0,0 0 0 16,-1 0 0-16,1 0 1 0,0 0-1 15,0 0-3-15,3 2-21 0,0 0 2 16,0 1 20-16,1 0-11 0,-1-1 11 16,-1 1 2-16,3 2-1 0,-4-1 1 15,3-2 0-15,1 1 2 0,-1 0-2 16,3 0 2-16,-1 0 2 0,3-2-2 0,2 1-1 16,-1 0 14-16,1 1-15 0,-2-1 0 15,-2-2 1-15,0 2-1 0,-3 1 0 16,-1 0 0-16,1-1 0 15,-2 0-1-15,-1 1-1 0,2-1 2 0,-1 1-1 16,-1-1 0-16,1 1-1 0,1 1 1 16,-2-2 1-16,1 1-1 0,2-2 0 0,-2 2-1 15,-1-3 2-15,-1 1 0 0,-3-1 3 16,2 2 0-16,-2-2-2 0,-1 0-1 16,0 0 0-16,1 0 0 0,-2 0 3 15,2 0-1-15,1 0-1 0,2 0 1 16,-2 0-2-16,2 0 0 0,-1 0-1 15,-2 0 1-15,-2 0 0 0,1 0 1 16,-4 0 1-16,-1 0-2 0,-4 0 2 16,2 0 2-16,-4 0-3 0,2 0 2 0,-1 0-3 15,4 0-3-15,1 1 0 16,-1-1 3-16,3 0 0 0,0 0 1 16,1 0 0-16,-1 0 0 0,2 0 2 0,0 0 0 15,-2 0 9-15,2 0 4 0,-2 0-15 16,1 0 20-16,-2-3-5 0,-2 1-1 15,-3-1 4-15,2-1 9 0,-4-1-28 0,2 2 0 16,-2-2-12-16,0 2 12 0,-1-1 0 16,-2 2 1-16,4-1-1 0,-2-1 1 15,2 1-1-15,0-2-1 0,2 2 1 16,-2-2 11-16,2-2 5 0,-3-1-14 16,1 0-2-16,-4-6-28 0,-6-1-62 15,-16-26-153-15,-6 5-748 0,-3-8-1742 0</inkml:trace>
  <inkml:trace contextRef="#ctx0" brushRef="#br0" timeOffset="-195894.41">16233 12414 3078 0,'0'0'354'0,"0"0"-265"0,0 0-29 16,-2-51 54-16,2 42-13 0,0-1 25 16,2 3 6-16,-1 2 12 0,0 2-13 0,0 0-48 15,-1 3-83-15,0 0-12 16,0 0-87-16,0 4-38 0,1 3 99 0,-1 7 38 16,0 3 69-16,0 5 2 0,-1 2-21 15,-3 1-3-15,-1-1-23 0,-5 2 11 16,3-1-17-16,0 1 1 0,-3-2-1 0,3 1-18 15,1-3 1-15,-2 0 3 0,3-1-4 16,-1-4 0-16,0 0 1 0,2 0 1 16,1-3 0-16,-1-1 16 0,0 1-17 15,-1-5-1-15,1 1-86 0,1-3-163 16,1-2-138-16,2-5-267 0,0-2-460 16,3-5-836-16</inkml:trace>
  <inkml:trace contextRef="#ctx0" brushRef="#br0" timeOffset="-195560.57">16479 12475 2440 0,'0'0'468'0,"0"0"-279"16,0 0-36-16,0 0 32 0,0 0 12 0,0 0-59 15,0 0-84-15,0 0-54 0,0 0 28 16,0 0 26-16,0 0-13 0,-3 30-19 15,3-14-7-15,4 0-14 0,8 0 15 16,5-1 9-16,6-1 7 0,3-3 3 16,9 1 5-16,2-6-2 0,3 0 5 15,0-4 10-15,-1-2 25 0,-6 0 31 16,-3-4-29-16,-7-3-21 0,-7-2-10 16,-7 0 3-16,-7-5-9 0,-2 4-15 0,-3-5-28 15,-9 1-15-15,-4 0-13 0,-3 0-9 16,-6 2 6-16,0 2-9 0,1 3 19 15,3 3-7-15,2 3-3 0,4-2-6 16,4 3-37-16,2 3-212 0,2 5-294 16,2-2-660-16,-2 2-1042 0</inkml:trace>
  <inkml:trace contextRef="#ctx0" brushRef="#br0" timeOffset="-187960.42">17518 12732 1741 0,'0'0'678'16,"0"0"-520"-16,0 0-84 0,0 0 55 16,0 0 6-16,0 0-3 0,-54 52 8 15,40-40-2-15,0-2-21 0,3 0-18 16,0 0 2-16,1-2-6 0,0 1-35 0,4-1-19 16,-1 0-26-16,-1 2 4 0,2 0-18 15,-1 0 3-15,-3 2 11 0,1-1-2 16,-4 0-13-16,-1 3 0 0,1-4-107 15,-1 1-232-15,5-6-217 0,2-4-588 16,7-2-615-16</inkml:trace>
  <inkml:trace contextRef="#ctx0" brushRef="#br0" timeOffset="-187496.49">17930 12528 2221 0,'0'0'704'15,"0"0"-448"-15,0 0-144 0,19-49 79 16,-5 34-17-16,4 0-35 0,4 0-29 15,3 2-13-15,2 2-5 0,0 2-39 0,-1 4-25 16,0 2-28-16,-2 3-17 0,-3 4-20 16,-4 6-13-16,-5 6 34 0,-3 4-19 15,-8 7-12-15,-3 4-19 0,-12 3-6 16,-8 2 28-16,-6 2-13 0,-6-1 10 16,-3-3 28-16,-2 0 17 0,3-7 0 15,5-5 0-15,4-6 2 0,7-5 2 16,5-3 14-16,5-5 32 0,6 0 90 15,3-3 28-15,1 0-15 0,0 0 30 16,3-4-5-16,8-2-117 0,6-1-57 0,3-1-2 16,6 1 0-16,2 0 0 0,4 1 1 15,-1 2-1-15,3 2 15 0,-3 2 4 16,-1 0-19-16,-6 2-3 0,-1 2-19 16,-6 2-89-16,-1 0-140 0,-2-2-274 15,-4 1-510-15,0-3-776 0</inkml:trace>
  <inkml:trace contextRef="#ctx0" brushRef="#br0" timeOffset="-187197.42">18611 12499 3374 0,'0'0'516'0,"0"0"-320"15,0 0-128-15,0 0-34 0,0 0 29 16,0 0 64-16,0 0 31 0,-33 56-38 15,24-35-49-15,4 4-25 0,2-1-18 0,3-3-13 16,7-1-14-16,7-2 36 0,5-5-9 16,5-1 21-16,1-6 3 0,5-4 0 15,0-2-6-15,-2-3 2 0,-1-5-8 0,-5-4-7 16,-5-5 13-16,-4-3-21 0,-3-4-22 16,-5-4-3-16,-4-1-37 0,-1 0 0 15,0 3 22-15,-5 1-3 0,-5 4 0 16,-1 1-13-16,-4 6-8 0,-4 2-4 15,-3 2-28-15,-6 5-143 0,-32 7-213 16,5 5-371-16,0-1-949 0</inkml:trace>
  <inkml:trace contextRef="#ctx0" brushRef="#br0" timeOffset="-186412.12">16536 11959 2498 0,'0'0'268'16,"0"0"-268"-16,-84-7-29 0,44 19 29 16,-5 9 3-16,-4 8 29 0,-6 18 30 15,-6 20 37-15,-4 23 42 0,10 12 10 16,12 4 40-16,15-6-1 0,19-11-16 15,9-4-86-15,13-8-50 0,16-7-38 0,14-4 19 16,14-5 3-16,12-11 9 16,13-7 0-16,12-9-15 0,8-9-13 0,8-4-3 15,9-11-176-15,5-10-232 0,-28-5-370 16,-14-7-1778-16</inkml:trace>
  <inkml:trace contextRef="#ctx0" brushRef="#br0" timeOffset="-186113.49">19196 12177 3710 0,'0'0'418'0,"64"14"-383"16,-9 11-17-16,15 13 26 0,7 15 31 15,-4 8-7-15,-21 4-3 0,-19-3-34 0,-24-2-22 16,-14 4-9-16,-23 3-21 0,-21 5 18 16,-19 3 2-16,-22 0 1 0,-13-3-27 15,-4-8-135-15,1-11-227 0,7-13-617 16,30-15-438-16</inkml:trace>
  <inkml:trace contextRef="#ctx0" brushRef="#br0" timeOffset="-185463.75">14713 12131 2741 0,'0'0'290'0,"0"0"-146"0,0 0-17 15,0 0-28-15,0 0-13 0,-54-37-29 16,36 47-32-16,-2 4 16 0,-3 9-3 16,-1 4-8-16,0 6-30 0,6 1-3 0,4 4-19 15,5-1 9-15,9 1-3 0,2-1 15 16,11 1 0-16,6-1-1 0,4-2-1 15,0-1 0-15,-2-3 0 0,-2-1-16 16,-6-3 7-16,-6-2 9 0,-7 1-15 16,-5-4 18-16,-12-3 16 0,-7 1 22 15,-9-3 6-15,-2-5-6 0,-4-3 0 16,-2-4-1-16,3-5 4 0,2 0 4 16,3-4-1-16,5-5-7 0,4-1-9 15,3-4 1-15,5-2-17 0,3-1-12 16,7-1-56-16,4 2-142 0,2-2 8 15,17-4-199-15,-2 4-334 0,0 4-930 0</inkml:trace>
  <inkml:trace contextRef="#ctx0" brushRef="#br0" timeOffset="-184775.69">14846 12405 2221 0,'0'0'981'0,"0"0"-920"16,0 0-61-16,0 0-10 0,0 0 10 15,0 0 96-15,0 0 3 0,-6 50-20 16,-1-29-19-16,1 2-25 0,1-1-24 16,2 0-9-16,2-1-2 0,1-5 2 15,0-3-1-15,2-1 0 0,4-5 15 16,2-2 9-16,4-2-25 0,2-3-19 16,0-1-6-16,5-7-16 0,1-2 6 0,2-3-16 15,1-3 31-15,-1-1 20 16,-1 0 1-16,-4 0 21 0,-3 1-6 0,0 2-14 15,-7 4 1-15,-1 1 13 0,-1 5 0 16,-3 1 3-16,-2 2-19 0,0 1-60 16,0 0-70-16,0 8 28 0,0 0 102 0,0 5 57 15,0 3-25-15,0 0-32 0,0 0 1 16,3 0 0-16,4-2 18 0,3-1-3 16,0-4 13-16,6 1 12 0,1-4 0 15,3-3-6-15,2-2-35 0,-1-1-22 16,1-3-13-16,-1-3-6 0,-1-5 6 15,-3 0 33-15,-2-2 2 0,-6-1 0 16,-3 0 31-16,-1 1 1 0,-4 0-6 16,-1-1-14-16,0 5 4 0,-2 1 3 15,-3 2 19-15,2 3 32 0,1 0-7 16,1 2-41-16,0 0-22 0,1 1-73 16,-1 5-34-16,1 2 62 0,0 3 43 0,2 3 0 15,4 0 2-15,4-1 19 0,2 1 3 16,3-3 10-16,4-1-4 0,1-2 14 15,0 0-11-15,2-1-5 0,0-3-4 0,-2-1-4 16,-1-2-4-16,0-2-14 16,-5-4-25-16,-2-2 25 0,-1-3 14 0,-5 1 4 15,-1-3 11-15,-1 0-10 0,-3 1 6 16,-1 1-13-16,0 1 26 0,0 1 56 16,-1 2 60-16,0 0-1 0,-2 2-35 15,3 2-31-15,0 3-39 0,0-2-48 16,4 2-49-16,5 0-16 0,3 2 34 15,2 3 31-15,6 1 17 0,2-1 5 16,2 3-4-16,-4-1 4 0,1 1-7 16,-6-1-13-16,0 1-2 0,-4-1-13 15,-4 2 1-15,-5-1-22 0,-2 1-134 0,-23-3-267 16,0 0-576-16,-3-6-1433 0</inkml:trace>
  <inkml:trace contextRef="#ctx0" brushRef="#br0" timeOffset="-183730.86">20555 12482 1335 0,'0'0'303'0,"0"0"-131"0,0 0-52 0,0 0 26 15,0 0 62-15,0 0 25 0,0 0-24 16,0 0 13-16,0 0 2 0,0 0 0 16,0 0-24-16,0 1-30 0,0 0-28 15,1 1-10-15,2-2-25 0,3 1-1 16,5 1-13-16,6 0-3 0,8-1-22 16,11 1-6-16,23-1-19 0,25-1-21 15,27 0 15-15,12 0 6 0,-3 0 18 0,-12 0-12 16,-17 4-33-16,-12 1-4 0,-13-2-11 15,-18 1 2-15,-14-4-3 0,-12 2 0 16,-7 0-24-16,-1-1-7 0,-3 1-3 16,0-2 6-16,-6 3 7 0,-4-3 20 15,-1 0 1-15,-3-3 24 0,-7 0-24 16,-1-3-13-16,-6-2-24 0,-2 2-49 16,1-2-34-16,0 1-54 0,5-1-47 0,0 2-139 15,6 0-119-15,5-4-237 0,2 3-424 16</inkml:trace>
  <inkml:trace contextRef="#ctx0" brushRef="#br0" timeOffset="-183530.63">21476 12344 2222 0,'0'0'356'0,"0"0"-121"0,0 0-61 16,0 0 34-16,0 0-65 0,0 0-73 15,0 0-51-15,0 0 55 0,0 0 65 16,0 0 53-16,62 30-16 0,-47-10-6 15,-2 2-42-15,-2 2-41 0,-4 0-16 16,-1 1-28-16,-5 1-9 0,-1-1-3 16,0-1-19-16,-9-3-2 0,0-1-10 15,-7 0-81-15,-3-3-114 0,-3-2-149 0,-13 2-110 16,5-4-343-16,4-3-858 0</inkml:trace>
  <inkml:trace contextRef="#ctx0" brushRef="#br0" timeOffset="-182364.47">22916 12281 2521 0,'0'0'351'0,"0"0"-155"0,0 0 18 15,0 0 91-15,14-49-52 0,-11 43-55 16,1 2-35-16,-3 4-39 0,0 0-124 15,0 1 0-15,0 9-65 0,0 4 65 16,-1 5 103-16,0 8-4 0,0 2-28 0,0 0-25 16,-1 5-9-16,-2-5-3 0,0 0-15 15,-1-3-7-15,1-3-11 0,-1-2 11 16,2-6 1-16,-1-2-13 0,1-3-99 16,-1-3-179-16,0-3-167 0,0-4-240 15,-1 0-488-15,1-4-716 0</inkml:trace>
  <inkml:trace contextRef="#ctx0" brushRef="#br0" timeOffset="-182081.17">23205 12330 985 0,'0'0'2220'0,"0"0"-1907"0,0 0-142 16,0 0-156-16,0 0 55 0,0 0 81 0,0 0 38 15,0 0-24-15,8 57-50 0,-3-39-25 16,2 0-29-16,6-2-2 0,2 0-16 15,3-5 0-15,6-1 6 0,2-4 1 16,0-2-4-16,2-4 0 0,-4-2-13 16,-5-6-2-16,-6-3 18 0,-4-3-6 15,-7-4-43-15,-3-4 0 0,-12-4-34 16,-6-3-6-16,-4-2 4 0,-3 2-23 16,-3 3-2-16,2 3 0 0,0 8-1 15,1 5-12-15,3 6-28 0,3 4-31 16,0 8-29-16,4 6-64 0,1 5-66 15,2 3-207-15,13 9-192 0,0-4-579 0</inkml:trace>
  <inkml:trace contextRef="#ctx0" brushRef="#br0" timeOffset="-181864.54">23824 12212 3621 0,'0'0'448'0,"0"0"-255"0,0 0-81 16,0 0-81-16,0 0-31 0,0 0-31 15,0 0 31-15,0 0 62 0,2 61-9 16,4-31-16-16,0 2-16 0,6 1 1 16,-2 0 0-16,1 0-16 0,-2-1-6 0,-3-2-201 15,-6-3-184-15,-2-3-227 0,-19-5-445 16,0-5-426-16</inkml:trace>
  <inkml:trace contextRef="#ctx0" brushRef="#br0" timeOffset="-181715.66">23690 12460 2020 0,'0'0'638'16,"0"0"-387"-16,0 0-46 0,0 0 44 16,0 0-24-16,0 0-89 0,61-44-60 15,-35 39-23-15,9 2-28 0,4 1-25 16,3 1-16-16,2 1 13 0,1 0-117 15,14-4-452-15,-10 0-659 0,-9-3-705 0</inkml:trace>
  <inkml:trace contextRef="#ctx0" brushRef="#br0" timeOffset="-181531.57">24352 12191 2323 0,'0'0'461'15,"0"0"-236"-15,0 0 21 0,0 0-13 16,0 0-97-16,0 0-136 0,0 0-3 15,0 0 3-15,0 0 90 0,0 0 26 16,-8 53-25-16,5-28-44 0,3 3-15 16,0 1-17-16,0 1 4 0,0-1-6 0,3 0 7 15,1 0-20-15,2-5-180 0,-1-2-269 16,4-4-252-16,0-7-521 0</inkml:trace>
  <inkml:trace contextRef="#ctx0" brushRef="#br0" timeOffset="-181335.68">24625 12222 1884 0,'0'0'825'0,"0"0"-391"0,0 0-55 0,0 0-85 15,0 0-45-15,0 0-96 0,0 0-153 16,0 0 15-16,0 0-15 0,0 0 93 16,0 0-9-16,2 57 0 0,-4-26-19 15,2-2-28-15,-1 3-13 0,1 0-8 16,0-1-15-16,0 0 17 0,0-2-18 15,0-1-151-15,0 1-228 0,-1-8-398 0,-2-7-1129 16</inkml:trace>
  <inkml:trace contextRef="#ctx0" brushRef="#br0" timeOffset="-180895.72">25056 12237 3213 0,'0'0'656'0,"0"0"-508"0,0 0-4 16,0 0-34-16,0 0-11 0,0 0-25 15,0 0-43-15,0 0 22 0,0 0 39 16,0 0-11-16,10 66-23 0,-10-34-15 16,2 1-9-16,3 4-10 0,2-2-12 15,3-3-12-15,-2-3-43 0,0-2-93 16,-2-5-126-16,-4-5-213 0,-2-4-492 0,-1-3-237 16,-6-9-581-16</inkml:trace>
  <inkml:trace contextRef="#ctx0" brushRef="#br0" timeOffset="-180740.44">24910 12472 2804 0,'0'0'464'0,"0"0"-228"0,0 0-81 0,0 0 135 15,0 0-5-15,0 0-111 0,0 0-130 16,0 0-29-16,81-12 4 0,-41 12-19 16,1 3 0-16,3 2-3 0,1-1-16 15,0 0-86-15,7-4-403 0,-11 0-807 16,-5-6-1179-16</inkml:trace>
  <inkml:trace contextRef="#ctx0" brushRef="#br0" timeOffset="-180562.87">25764 12412 3835 0,'0'0'460'0,"0"0"-354"15,0 0-84-15,0 0-10 0,0 0-12 16,0 0-19-16,0 0-24 0,56-41-91 16,-40 38-239-16,-5 3-411 0,4 0-843 0</inkml:trace>
  <inkml:trace contextRef="#ctx0" brushRef="#br0" timeOffset="-180406.11">26085 12397 1588 0,'0'0'1610'0,"0"0"-1352"0,0 0-90 16,0 0-7-16,0 0-22 0,0 0-139 15,0 0-44-15,0 0-202 0,70-12-168 16,-48 12-547-16,1 0-1196 0</inkml:trace>
  <inkml:trace contextRef="#ctx0" brushRef="#br0" timeOffset="-179847.33">25762 12197 2428 0,'0'0'429'0,"0"0"-185"15,0 0-17-15,0 0 84 0,0 0-9 0,0 0-163 16,0 0-139-16,0 0-74 0,0 0 74 16,0 0 92-16,-7 46 30 0,5-17-26 0,-1 6-12 15,3 1 3-15,0 4-16 0,0-2 9 16,5 1-34-16,2-5-15 0,-1 2-10 16,2-6-3-16,-1 0-18 0,-2-5-52 15,-1-6-121-15,0 2-237 0,-3-8-618 16,0-6-465-16</inkml:trace>
  <inkml:trace contextRef="#ctx0" brushRef="#br0" timeOffset="-179562.76">25982 12368 2935 0,'0'0'470'0,"0"0"-178"0,58-50-68 16,-31 35 30-16,2 3-49 0,4 1-75 15,0 3-59-15,-2 2-21 0,1 4-32 16,-5 2-18-16,-3 6-40 0,-5 4-9 0,-3 7 15 16,-9 3-19-16,-7 4 1 15,-3 3-29-15,-13 1 13 0,-5-1 21 0,-5-2 9 16,-1-1 26-16,-1-5-4 0,3-1 16 16,4-3 16-16,6-2 34 0,7-4 6 15,4-2-13-15,4-1-5 0,2-3 5 16,9 1 28-16,9-1 3 0,9 0-24 0,4-1-32 15,5 0-7-15,1-2-11 0,1 3-22 16,-3-3-207-16,6-6-237 0,-8-1-648 16,-8-4-900-16</inkml:trace>
  <inkml:trace contextRef="#ctx0" brushRef="#br0" timeOffset="-179377.76">26736 12247 2849 0,'0'0'470'0,"0"0"-92"0,0 0-70 0,0 0-91 16,0 0-171-16,0 0-42 0,0 0-4 16,0 0 136-16,27 46-6 0,-19-19-34 15,-1 1-44-15,-1 4-36 0,2 0-14 16,-4-1-1-16,-1 1-1 0,-2-3-77 16,-1-3-158-16,0-3-197 0,-8-2-296 0,-3-7-661 15,2-9-455-15</inkml:trace>
  <inkml:trace contextRef="#ctx0" brushRef="#br0" timeOffset="-179219.47">26576 12458 3013 0,'0'0'514'16,"0"0"-167"-16,0 0 70 0,0 0 19 16,0 0-148-16,0 0-156 0,0 0-84 15,74-28-27-15,-40 28-21 0,6 3-31 16,3 2-2-16,2 3-169 0,-1-2-170 15,13-5-323-15,-13-1-740 0,-6-1-968 0</inkml:trace>
  <inkml:trace contextRef="#ctx0" brushRef="#br0" timeOffset="-179058.18">27422 12411 3052 0,'0'0'659'0,"0"0"-505"0,0 0-154 16,0 0-58-16,0 0 39 0,0 0-66 16,72-14-439-16,-54 9-647 0,2-2-837 0</inkml:trace>
  <inkml:trace contextRef="#ctx0" brushRef="#br0" timeOffset="-178909.49">27798 12403 1646 0,'0'0'2038'0,"0"0"-1609"16,0 0-29-16,0 0-147 0,0 0-44 16,0 0-57-16,58-16-127 0,-45 14-25 15,3 2-64-15,15-5-243 0,-6 0-321 16,3-2-1116-16</inkml:trace>
  <inkml:trace contextRef="#ctx0" brushRef="#br0" timeOffset="-178750.55">28363 12437 1717 0,'0'0'2607'0,"0"0"-2153"0,0 0-132 0,0 0-209 16,0 0-55-16,0 0-4 0,59-4-48 16,-50 2-6-16,3 0-146 0,2-11-298 15,-3 0-729-15,-1-2-2047 0</inkml:trace>
  <inkml:trace contextRef="#ctx0" brushRef="#br0" timeOffset="-178194.45">29376 12216 859 0,'0'0'2283'0,"0"0"-1977"0,11-52-9 16,-5 36-89-16,-2 3 12 0,0 6 38 16,-2 1-33-16,-1 2-31 0,0 2-10 15,0 2-74-15,-1 0-110 0,0 9-46 16,0 5 46-16,0 5 33 0,0 8 16 16,0 4-15-16,0 3 2 0,0 1-14 15,0 2-20-15,-1 0-1 0,0 1-1 0,-1-5-77 16,-1 1-57-16,1-3-138 15,-1-4-151-15,-3 1-229 0,1-9-527 0,1-6-858 0</inkml:trace>
  <inkml:trace contextRef="#ctx0" brushRef="#br0" timeOffset="-178058.45">29098 12458 2822 0,'0'0'458'16,"0"0"-207"-16,0 0-83 0,0 0-64 15,80-25-38-15,-39 22-49 0,3 3-17 16,8 0-1-16,-2 0-15 0,2 3-25 16,9-3-453-16,-14 0-719 0,-9-3-908 0</inkml:trace>
  <inkml:trace contextRef="#ctx0" brushRef="#br0" timeOffset="-177731.43">29751 12205 3480 0,'0'0'405'0,"0"0"-270"16,81-23-59-16,-42 20 21 0,4 3 49 16,5 0 24-16,0 5-62 0,-5 2-34 15,-2 6-58-15,-5 1-16 0,-12 1-43 16,-4 4-28-16,-14 2-16 0,-6-1 4 15,-9 5 33-15,-14-4 21 0,-9 2 29 16,-5-2 2-16,0-3 11 0,-2-1-11 16,4-2 10-16,8-5 35 0,7 1-13 0,5-3-3 15,6-2-28-15,7-2-1 0,2 2 19 16,7 0 35-16,8-1 12 0,8 1-10 16,8 0-55-16,7-2-3 0,3-2-243 15,2-2-153-15,17-6-357 0,-11-1-582 16,-5-4-599-16</inkml:trace>
  <inkml:trace contextRef="#ctx0" brushRef="#br0" timeOffset="-177499.32">30514 12299 2445 0,'0'0'399'0,"0"0"-91"0,0 0 11 16,0 0-66-16,0 0-67 0,0 0-86 16,0 0-36-16,0 0 23 0,0 0 1 15,0 0-14-15,0 0-9 0,-43 46 4 16,43-26-11-16,8 0 1 0,9 4-16 0,5 0 7 15,7-2-1-15,8-1-6 16,3-3 0-16,1-4-12 0,-2-4-13 0,-2-5 4 16,-8-5 2-16,-8-2 13 0,-5-6 12 15,-7-6-37-15,-9-5-12 0,-4-6-49 16,-11-6-12-16,-12-2-22 0,-5 0 3 0,-9 5 0 16,-2 3-43-16,-6 4-94 0,-22 3-166 15,10 6-365-15,4-1-751 0</inkml:trace>
  <inkml:trace contextRef="#ctx0" brushRef="#br0" timeOffset="-169866.34">8734 14237 11 0,'0'0'160'15,"0"0"-14"-15,0 0 11 0,0 0 19 16,0 0 0-16,0 0-26 0,0 0-23 15,0 0-29-15,0 0-30 0,0 0-19 16,-4-8-7-16,4 8-19 0,0 0-10 16,-1 0 3-16,-2 0 4 0,2-2 6 15,-1 2 19-15,0 0 21 0,-1-1 2 16,2 1 0-16,-1 0 0 0,2 0 10 0,-1 0 10 16,1 0 6-16,-1 0 13 0,1-1 3 15,-1 0-16-15,0 1-26 0,0 0-23 16,1 0-28-16,-1 0-17 0,0 0-12 15,0-1-4-15,0 0 12 0,1 1-15 0,-1 0 6 16,1 0 10-16,0-1 3 0,0 1 0 16,0-1 32-16,0 1 10 0,0 0 3 15,0 0 10-15,0 0 7 0,0 0-14 16,0 0-3-16,0 0-6 0,0 0-30 16,0 0-9-16,-1 0-45 0,-1 0-29 15,-4 0-42-15,-1 0-233 0,1-4-473 16,28 8-556-16</inkml:trace>
  <inkml:trace contextRef="#ctx0" brushRef="#br0" timeOffset="-168384.45">21420 11069 1471 0,'0'0'312'0,"0"0"-120"0,0 0-27 0,0 0 88 16,25-51-14-16,-22 41-30 0,-3 1-16 15,0-1-5-15,-4 2-15 0,-5-1-46 16,-1 3-26-16,-4 0-41 0,-2 1-25 0,-4 4-16 15,-2 1-16-15,-1 1 9 0,-2 4-12 16,-3 4-13-16,4 3 10 0,2 0 3 16,5 2-13-16,4 1 10 0,4 2-25 15,7 2 25-15,2-1-1 0,8 4 4 16,8 2 10-16,6 1 12 0,3 0 3 16,3 0-12-16,-1 0-13 0,0-4-17 15,-6 0-18-15,-9-4-15 0,-4-4 5 16,-8-1 10-16,-4 0 35 0,-7-2 7 15,-7-2 31-15,-5-1-3 0,-5-3-4 16,-1-3 1-16,-3-1-10 0,3 0 0 16,1-1 6-16,3-6 1 0,8 2-4 0,3 0 13 15,7-2-7-15,2 2 7 0,5 0-38 16,2-2-91-16,10-1-222 0,15 0-149 16,1 0-315-16,-1 2-782 0</inkml:trace>
  <inkml:trace contextRef="#ctx0" brushRef="#br0" timeOffset="-168049.14">21579 11147 745 0,'0'0'2112'0,"0"0"-1763"16,0 0-176-16,0 0-11 0,0 0 31 16,0 0-45-16,0 0-79 0,0 0-54 15,0 0-15-15,0 0-18 0,0 0-1 16,-44 22 18-16,44-11 1 0,8 2 2 0,5-2 32 15,2 0-2-15,2-3 5 0,2 0-37 16,-2-4-41-16,3-3-19 0,0-1 10 16,-1-5 9-16,0-4 9 0,1-3 17 15,-1-4 0-15,-1 2 15 0,-2-2 2 16,-4-1 23-16,-2 5-6 0,-6 2 6 0,-1 3 10 16,-2 3 72-16,-1 2 19 15,0 1-17-15,0 1-44 0,-2 0-38 0,-2 2-27 16,-2 3-3-16,-2 4 3 0,0 3 1 15,2 2-1-15,1 1-3 0,4 2-9 16,1 0 12-16,1 1 0 0,8 0 0 16,2-3-123-16,4 0-172 0,3-4-138 15,9-8-262-15,-1-1-807 0</inkml:trace>
  <inkml:trace contextRef="#ctx0" brushRef="#br0" timeOffset="-167450.22">22041 11071 2499 0,'0'0'464'16,"0"0"-208"-16,0 0-61 0,0 0-27 16,0 0-162-16,0 0-6 0,0 0-79 0,0 0 79 15,0 0 54-15,0 0-22 0,-34 47-20 16,28-30-12-16,1-4 0 0,-1 2-1 16,3-3 1-16,3-2 18 0,0-3-15 15,0-2-1-15,2-2 18 0,6-3-17 16,0 0 7-16,4-7-10 0,1-4 13 15,2-3-13-15,1-1 3 0,-1-2 10 16,-2 0-11-16,0 3 17 0,-3-2-4 16,0 5 4-16,-4 0 13 0,-1 4 56 15,-1 3-28-15,-2 0-13 0,-1 3-47 0,-1 1-3 16,0 0-101-16,0 5-41 0,0 3 114 16,-2 2 31-16,-1 4 31 0,-1 1-15 15,2-1-15-15,2 1 2 0,0-3-1 16,0-2 1-16,1 0 16 0,4-3 6 15,0-3 7-15,1-1 9 0,1-1 12 0,2-2 10 16,0-2-10-16,4-4-53 16,-1-2-15-16,1-2-7 0,0 0-7 0,-1 0 14 15,1-2 12-15,0 0 0 0,-3 2 3 16,1-1 0-16,-3 0 1 0,2 4 0 16,-3 0 11-16,-3 1-10 0,0 1 11 15,1 2-10-15,-4 3 22 0,0 0-25 0,-1 0-9 16,1 0-60-16,0 0-38 0,0 4 25 15,4 2 57-15,-3 2 21 0,2 2 2 16,1 2 1-16,-1 0 1 16,0 0 1-16,1-1 12 0,3-1 3 0,-2-2-1 15,1 0 17-15,1-3-1 0,0-1 4 16,-1-1 6-16,1-2 12 0,-2-1 1 16,0 0-14-16,2-1-7 0,-3-2-8 15,0 1-10-15,0-2-11 0,-2 3 7 0,-1-1-11 16,-1-1-12-16,0 3-20 15,-1 0-60-15,0 0-254 0,-1 3-147 0,-8 1-157 16,3-1-817-16</inkml:trace>
  <inkml:trace contextRef="#ctx0" brushRef="#br0" timeOffset="-167201.59">22925 10847 2387 0,'0'0'677'0,"0"0"-434"16,0 0 42-16,0 0-4 0,8-48 5 15,-16 45-80-15,-2 1-113 0,-8 2-78 16,-5 9-2-16,-4 3 2 0,-4 6-14 16,3 4-1-16,0 5-18 0,7 2-4 0,7 4 9 15,3 3 10-15,10 2-16 16,2 1 19-16,12 0 15 0,5 4-15 0,6-4-78 15,4-3-206-15,4-4-154 16,14-5-334-16,-9-7-793 0</inkml:trace>
  <inkml:trace contextRef="#ctx0" brushRef="#br0" timeOffset="-166995.08">23292 10902 2674 0,'0'0'411'16,"0"0"-130"-16,0 0 27 0,-7-49 19 15,5 42 2-15,1 3-79 0,1 2-62 16,-1 2-136-16,1 3-52 0,-1 7-30 16,0 5 30-16,0 7 40 0,0 3-38 15,1 6 10-15,0 2-12 0,0 2 0 16,2 1 3-16,1-1-3 0,-1-2 0 16,1-3-52-16,0-2-148 0,1-6-154 0,-2-3-126 15,3-10-255-15,-2-6-539 0,-1-3-478 16</inkml:trace>
  <inkml:trace contextRef="#ctx0" brushRef="#br0" timeOffset="-166349.84">23507 10926 901 0,'0'0'1795'16,"0"0"-1390"-16,0 0 9 0,0 0-76 16,0 0-17-16,0 0-63 0,0 0-67 15,0 0-95-15,0 0-96 0,0 0 9 16,0 0-9-16,5-9 62 0,-8 28-22 15,2 0-16-15,1 4-23 0,0 0 0 16,5-1 2-16,3-1-1 0,0 2 14 16,3-5-15-16,-1-2 14 0,1-5 0 15,-2-4-15-15,2-1-3 0,-4-6-34 16,1 0 34-16,1 0 3 0,-2-7 28 0,0-4-10 16,-2-2-18-16,-2 0 3 0,-1-1-1 15,-2-2-1-15,0 1 18 0,0 0-18 0,-3 2 2 16,1 1 12-16,0 0 7 15,1 2 17-15,1 0 13 0,0 1-3 16,0 2-3-16,0-1 0 0,0 0-19 0,2 2-15 16,0 1-9-16,-1 1-3 15,1 1-2-15,-1 3-1 0,-1-3-21 0,0 3-10 16,0-1-15-16,0 0-2 0,0 1 2 16,0 0 0-16,0 0 6 0,0 0 9 15,0 0 19-15,0 0 15 0,0 0 20 16,-2 0 17-16,-1 0 12 0,-1-1-3 15,0-2 0-15,1-1 12 0,1 0-3 16,0 0-16-16,2-2-18 0,0 1-17 0,0 1-2 16,0-1 10-16,0 3-12 0,0-1 0 15,0 0-1-15,0 2 1 0,0 0 0 16,0-1 0-16,0 0 2 0,0 1 25 16,0 0 28-16,0 1-10 0,0-1-20 0,0 1-8 15,0 0-17-15,0 0-24 16,0 0-25-16,-3 0-18 0,1 1 15 0,-3 2 25 15,1 1 25-15,1 0-10 0,2-1 12 16,0-1 0-16,0 0 3 0,1-2 21 16,0 1 13-16,0-1 14 0,-1 0 7 15,1 0 12-15,0 0-6 0,0-3-7 16,0-2-17-16,-1 0-40 0,0-2 0 16,-1 2-31-16,0-3-5 0,0 1-3 15,-2 3-16-15,2-1-121 0,0 4-86 0,-2 1-140 16,-1 8-368-16,0 2-413 0,0-1-202 0,40 11 96 15</inkml:trace>
  <inkml:trace contextRef="#ctx0" brushRef="#br0" timeOffset="-166144.95">23982 11118 1015 0,'0'0'2599'15,"0"0"-2265"-15,0 0-217 0,0 0-105 16,0 0 51-16,0 0 74 0,0 0 18 16,0 0-62-16,-33 58-28 0,21-41-25 0,1 4-28 15,-1-4-9-15,-3 3-3 0,3 1-120 16,-3-4-197-16,-1-1-284 0,3-3-504 16,2-9-1017-16</inkml:trace>
  <inkml:trace contextRef="#ctx0" brushRef="#br0" timeOffset="-165937.72">24060 10922 3495 0,'0'0'461'16,"0"0"-347"-16,0 0 29 0,0 0-34 15,0 0-31-15,0 0-47 0,0 0-19 16,0 0 72-16,0 0 11 0,16 46-21 0,-12-22-46 15,0-1-25-15,2 5-3 0,-3-3 0 16,1 0-188-16,0-1-150 0,2-5-184 16,3-4-447-16,2-7-446 0</inkml:trace>
  <inkml:trace contextRef="#ctx0" brushRef="#br0" timeOffset="-165649.66">24283 10943 1732 0,'0'0'1080'15,"0"0"-765"-15,0 0 73 0,0 0-65 0,0 0-24 16,0 0-29-16,0 0-97 0,0 0-173 16,0 0 47-16,0 0-41 0,0 0 68 15,15 12-22-15,-15 8-12 16,3 2-19-16,1 0-19 0,5 3 11 0,1-1-11 16,7-2 13-16,-1-2-12 0,3-7-2 0,0-1 18 15,-2-8-19-15,-3-3 1 0,0-1-1 16,-4-5 15-16,1-7-15 0,-5-1 0 15,-2-4-2-15,-2-4-8 0,-2-1-3 16,-6 0 10-16,-3 0-15 0,-4 1-7 16,1 1-8-16,-3 3 14 0,2 1-12 15,4 5 1-15,-2 4-32 0,7 3-139 16,2 3-113-16,4 1-209 0,3 0-665 16,7 0-314-16</inkml:trace>
  <inkml:trace contextRef="#ctx0" brushRef="#br0" timeOffset="-165433.45">24617 10802 2187 0,'0'0'1071'0,"0"0"-973"16,0 0-47-16,0 0 45 0,66 33 87 0,-44-9 16 16,1 7-10-16,0 5-17 0,3 10-48 15,-5 9-12-15,-12 11-11 0,-9-2-45 16,-15-10-56-16,-7-14-6 0,1-16-7 15,0-1-8-15,-6 2-10 0,-6 2-12 16,-6-1-84-16,0-5-69 0,0-3-80 16,-11-8-195-16,12-3-249 0,5-7-821 0</inkml:trace>
  <inkml:trace contextRef="#ctx0" brushRef="#br0" timeOffset="-163033.84">25206 11064 2141 0,'0'0'372'0,"0"0"-220"15,0 0-71-15,0 0 73 0,0 0 32 16,0 0 28-16,0 0-17 0,0 0-95 16,63-4-29-16,-20 4-23 0,16 0-12 0,13 0 3 15,9-2-6-15,-7-1-7 16,-19 0-9-16,-20 1-3 0,-9-1-13 0,1-1 19 15,0 0-7-15,2 0 1 0,-7-3-16 16,-5 2 2-16,-6 0 14 0,-1 0-16 16,-7-1-19-16,-3 0-119 0,-5 1-185 15,-19-6-165-15,3 1-529 0,0-1-510 0</inkml:trace>
  <inkml:trace contextRef="#ctx0" brushRef="#br0" timeOffset="-162860.68">25736 10826 2100 0,'0'0'437'16,"0"0"-118"-16,0 0-24 0,0 0-94 16,0 0-42-16,0 0-19 0,0 0 14 15,0 0 25-15,0 0-9 0,60 51-51 16,-50-31-36-16,-1 0-27 0,-3 2-31 0,-4 1-25 16,-2 0-2-16,-7 0-32 0,-8-1-59 15,-9 1-91-15,-6-2-143 0,-4-2-164 16,-15-2-199-16,10-4-472 0</inkml:trace>
  <inkml:trace contextRef="#ctx0" brushRef="#br0" timeOffset="-162602.34">26252 10810 2952 0,'0'0'442'0,"0"0"-151"0,0 0-76 16,0 0-14-16,0 0-14 0,0 0-115 0,0 0-60 15,0 0 69-15,0 0 21 0,0 0-16 16,27 51-21-16,-26-24-38 0,1 2-11 16,-2 0-13-16,2 0-3 0,0 1 0 15,1-3-1-15,1-1-1 0,1-3-196 16,2-2-152-16,0-5-156 0,0-5-535 15,0-6-496-15</inkml:trace>
  <inkml:trace contextRef="#ctx0" brushRef="#br0" timeOffset="-162299.59">26550 10868 2100 0,'0'0'971'15,"0"0"-623"-15,0 0 16 0,0 0-30 16,0 0 29-16,0 0-97 0,0 0-134 0,0 0-132 15,0 0 24-15,0 0-24 0,-7 5 37 16,3 11 0-16,2 2-19 0,2 1-15 16,0 3 15-16,12-2-15 0,1 1 28 15,8-3-7-15,5-1 16 0,1-3-3 16,0-4-13-16,2-4-3 0,-6-3-5 16,-3-3 2-16,-5-1-17 0,-5-8-1 15,-3-3-21-15,-1-5-40 0,-4-4-16 16,-2-4 1-16,-1-1-31 0,-8-1 24 15,-1 1 25-15,-2 2 15 0,-2 5 12 16,-5 3-37-16,-6 1-102 0,-3 6-88 16,-8 3-125-16,-22 2-240 0,10 3-178 15,6 1-887-15</inkml:trace>
  <inkml:trace contextRef="#ctx0" brushRef="#br0" timeOffset="-161334.45">27295 11061 1498 0,'0'0'410'15,"0"0"-174"-15,0 0-28 0,0 0 8 16,0 0 39-16,0 0-69 0,78-1-29 16,-50 1-29-16,1 1-23 0,0-1-29 15,2 0-25-15,-5 0-19 0,2 0-20 0,-5-1 4 16,-3-2-3-16,-3-2-13 0,-4 0-13 16,0-3-47-16,-3-1-54 0,1 0-1 15,-3 0 67-15,3 0 45 0,-4 0 3 16,2 0 9-16,-1 1 7 0,-1 0-3 15,3 3 3-15,-3 1 26 0,2-1 50 0,-1 2 0 16,-4 2 0-16,0 0-23 0,0 1-27 16,-3 0-42-16,1 1-17 0,-1 3-29 15,0 3 46-15,0 5 67 0,1 0 30 16,-1 5 10-16,0 1-6 0,0 3-13 16,2 1-29-16,-2-1-21 0,1 1-23 15,0 0-3-15,-2-3-12 0,0 1-2 16,-5-2-10-16,-4-3 11 0,-5-2 0 15,-5-1-86-15,-4-5-99 0,-18-1-129 16,5-5-338-16,4-1-903 0</inkml:trace>
  <inkml:trace contextRef="#ctx0" brushRef="#br0" timeOffset="-160650.89">28357 10642 2382 0,'0'0'332'0,"0"0"-55"0,0 0-107 15,0 0-20-15,0 0-150 0,0 0-141 16,0 0 87-16,0 0 54 0,0 0 102 16,24 67-25-16,-24-30-10 0,-1 1 3 15,-3 4-23-15,-1 0-18 0,0-1-4 0,4-4-24 16,1-1 12-16,0-7-11 0,4-5 17 15,3-4-3-15,-2-7-13 0,-1-5 16 16,0-5 7-16,0-3 15 0,3-1 44 16,0-7-41-16,3-3-25 0,2-5-16 15,2-1 0-15,1-3 13 0,4 0-16 16,0 1 2-16,5 2-2 0,-1 2-2 16,2 4-17-16,1 6-12 0,1 1-4 0,-3 4-3 15,-3 2 18-15,-3 3 20 0,-6 5 3 16,-1 1-2-16,-9 1 15 0,-2 2-13 15,-6 2 22-15,-9-4-3 0,-7 2 4 16,-7-3 2-16,-3-3 7 0,-4-1-20 16,1-1 4-16,3-5-16 0,3 2 10 15,6-2-11-15,6 1-2 0,7-2-115 16,4 0-151-16,5 0-199 0,9-3-144 0,6 0-679 16</inkml:trace>
  <inkml:trace contextRef="#ctx0" brushRef="#br0" timeOffset="-160116.68">28980 10915 1941 0,'0'0'470'15,"0"0"-247"-15,0 0 51 0,7-47 20 0,-9 34 12 16,-9 2-88-16,-2 2-101 0,-2 0-38 16,-7 5-14-16,-4 0-33 0,1 4-32 15,-4 1-15-15,1 7-4 0,3 4-3 16,3 2-6-16,4 1-3 0,3 2 9 0,6 3 11 15,5-1 11-15,4 1 13 0,0 1-1 16,5-2-8-16,4-2-2 0,2-3-2 16,0-2-48-16,2-4-18 0,1-2-19 15,0-4 16-15,1-2-4 0,3 0 9 16,-3-4 20-16,1-3 22 0,-4-2 22 16,1-2 2-16,-4 0 14 0,1-1 0 15,-1 0-1-15,1 2 8 0,-1-2 15 16,4 1 31-16,-2 2 11 0,5 0-2 15,3 0-5-15,2 2-16 0,2-1-14 0,5 3-5 16,0 0-22-16,0 1-1 0,2 2-15 16,-5 2 0-16,-3 0-2 0,-3 0-23 15,-7 6-19-15,-3-1-6 0,-3 2-7 16,0 3-2-16,-4 2 15 0,-2 2 21 16,0 1 23-16,-1 2-2 0,-5 0 2 0,2-1 3 15,2-3 26-15,0-3-7 16,1-3-22-16,0-1 3 0,0-4 19 0,0-1-9 15,-1-1 15-15,-2 0 38 0,-4-2-6 16,-2-5-57-16,-2 0-3 0,-4-2-3 16,3 1 1-16,1 0-1 0,2 2 3 15,3 3 0-15,5-1 12 0,1 3 10 16,1 1-22-16,4 0-22 0,6 0-12 16,6 4 15-16,0 0-13 0,5 2-188 0,10-2-280 15,-7 0-800-15</inkml:trace>
  <inkml:trace contextRef="#ctx0" brushRef="#br0" timeOffset="-159101.41">29357 11085 49 0,'0'0'1950'0,"0"0"-1668"16,0 0-193-16,0 0-88 0,0 0 27 15,0 0 43-15,0 0 4 0,0 0-37 0,0 0-15 16,0 0-7-16,0 0 7 16,-1 0 22-16,-1 0 13 0,0-2 0 0,-2-2 0 15,3 1-4-15,0-1-15 0,0-1-20 16,1 2 16-16,0 0 23 0,0 3-23 16,0-1-35-16,0 1-34 0,0 0-27 15,0 0-22-15,0 0-10 0,0 0 31 0,0 0 59 16,0 1 2-16,-1-1 1 0,1 0 2 15,0 0 40-15,-1 0 22 0,0 0-9 16,0-1-23-16,-3 0 0 0,2-2 0 16,1 1 84-16,-1 0-1 0,1 0 41 15,0-1 9-15,1-1-13 0,0-1-1 16,0-1 22-16,0-2 11 0,1-2-16 16,3-1-41-16,2-2-34 0,-1-1-23 15,3-2-17-15,0-1-29 0,4 0-22 16,-2-1-2-16,7-2-12 0,0 0 9 0,4 0-22 15,3 2 7-15,-1 3-10 0,1 5-15 16,0 3 0-16,-6 6-13 0,-3 1-12 16,-2 5 0-16,-5 3 3 0,-3 1-6 15,-2 6 24-15,-3 1 28 0,-1-1 4 16,-7 2 13-16,1 0 2 0,-3 1 0 0,1-4 0 16,-4 1 0-16,1-4 1 0,-4 0-1 15,-1-4-150-15,-3-3-142 0,-2-2-271 16,4-2-403-16,6 0-868 0</inkml:trace>
  <inkml:trace contextRef="#ctx0" brushRef="#br0" timeOffset="-158780.55">29738 11005 2368 0,'0'0'506'0,"0"0"-243"15,0 0-55-15,0 0-17 0,53-2-2 16,-33 0-41-16,1 0-85 0,1 0-38 15,1-1-6-15,1-2-16 0,-3 0 22 16,-2-4-8-16,-2 0-17 0,-1-3-16 16,1-4-15-16,-5-2-19 0,-2-1-13 15,-4-2 13-15,-1 4 28 0,-5-1 20 0,0 2 2 16,-8 3-18-16,-4 2-23 16,-5 3-4-16,-4 0 7 0,-2 6 38 0,-2 2 24 15,1 0 29-15,1 6 4 0,2 2-16 0,4 4-19 16,3 2 19-16,3 5-10 0,3 0 4 15,3 4 9-15,5 3 0 16,2-1 22-16,9 2 6 0,4-1 15 0,5 0-28 16,2-3-24-16,3 0-35 0,0-6-100 15,4-1-126-15,12-6-132 0,-8-4-346 16,-1-6-758-16</inkml:trace>
  <inkml:trace contextRef="#ctx0" brushRef="#br0" timeOffset="-157995.16">31030 10582 2385 0,'0'0'365'0,"0"0"-163"0,0 0-83 16,0 0-23-16,-73-25-45 0,45 31-22 15,1 3-16-15,0 5 51 0,0 3-10 16,7 3-51-16,3 2 19 0,9 2-21 16,6 3 2-16,4 1 32 0,14 1 23 15,10 2 113-15,10-2-48 0,8-2-54 16,3-3-28-16,5-6 9 0,-3-3-22 16,-2-8-28-16,-6-4 0 0,-9-3-25 0,-3-5 25 15,-7-5 12-15,-3-3 22 0,-7-2-15 16,0-2-3-16,-7-1-14 0,-2 1 9 15,-3 2-11-15,0 2-2 0,-2 2-1 16,-2 2-22-16,-4 4-3 0,-1 1 3 16,0 3-1-16,-2 1-36 0,-2 6 2 15,3 3 25-15,-1 3-3 0,6 4 26 0,5 1 12 16,1 4 28-16,12-1 7 0,4 2-1 16,4-2 7-16,4-2-6 0,0-3 6 15,-2-2-7-15,0-6-2 0,-5-5-7 16,-3-2 26-16,-4-6 21 0,-5-5-7 15,-3-3-54-15,-3-5-11 0,-2-3-12 16,-6-3-16-16,-5-1 12 0,-2 0-2 16,-2 1 2-16,3 6 14 0,-2 2-20 15,2 4-15-15,2 5-21 0,1 5-20 16,4 0-10-16,-1 3-177 0,5 6-168 0,3-1-216 16,16 5-55-16,1 0-618 0</inkml:trace>
  <inkml:trace contextRef="#ctx0" brushRef="#br0" timeOffset="-157694.16">31579 10780 1835 0,'0'0'519'16,"0"0"-135"-16,0 0-194 0,0 0-148 15,0 0-42-15,0 0 44 0,0 0 49 16,0 0 10-16,0 0-20 0,-9 51-42 16,2-36 1-16,2-1-17 0,-2 0-24 15,0-2 0-15,1-1 1 0,1-3 1 16,0-2 10-16,-1-2-12 0,3-1 12 15,2-2 0-15,1-1 57 0,0-1 53 16,2-6 3-16,8-2-85 0,0-3-38 16,6-5 1-16,1-1-1 0,4-2 7 0,-1 0-8 15,3 3 11-15,-2 1-13 0,0 6-16 16,-2 2 4-16,0 3 9 0,-4 3 3 16,-3 2-1-16,-1 2-46 0,-3 6-10 15,3 5 57-15,-5 1 4 0,0 4 24 16,0 2-6-16,-3 1-9 0,1 1-11 15,-1 0 20-15,0 0-21 0,3-1-1 16,0-1-79-16,2-3-216 0,13-2-335 0,-1-2-731 16</inkml:trace>
  <inkml:trace contextRef="#ctx0" brushRef="#br0" timeOffset="-157286.47">32225 10932 2149 0,'0'0'443'0,"0"0"-185"0,0 0-30 16,-41-53-53-16,20 39-19 0,-4 4-47 16,-4 1-52-16,1 2 3 0,-2 4-27 15,4 3-33-15,4 0-12 0,3 8-10 16,2 3-13-16,7 2 13 0,0 4 22 16,7 0 11-16,3 2-9 0,2 0 30 15,9-2 6-15,1 1 3 0,6-4 0 0,0-6-41 16,3 0-16-16,0-7-6 15,-2-1-35-15,1-3-34 0,-2-8-36 0,-2-2-29 16,-2-6 21-16,-1-3 33 0,0-5 101 16,-1-4-10-16,2-1 11 0,0-6 16 15,-1-2 7-15,3 0-20 0,-2 0 54 0,-5 5-25 16,2 6 64-16,-6 8 60 0,-1 6 13 16,-1 5-5-16,-2 6-25 0,1 4-86 15,-2 0-53-15,1 9-214 0,-1 3 214 16,1 10 19-16,0 6 72 0,4 6 0 15,0 3-22-15,4 4-12 0,2 5 10 16,3 0-5-16,-2-4-22 0,1 3-22 16,-3-8-18-16,-1 2-2 0,-5-1-48 15,-4 3-192-15,-2-9-406 0,-3-10-972 0</inkml:trace>
  <inkml:trace contextRef="#ctx0" brushRef="#br0" timeOffset="-157121.41">31669 11214 3421 0,'0'0'465'16,"0"0"-415"-16,0 0-50 0,0 0-66 16,0 0 66-16,0 0 0 0,0 0-44 15,56 0-224-15,-41 0-477 0,-1 1-1292 0</inkml:trace>
  <inkml:trace contextRef="#ctx0" brushRef="#br0" timeOffset="-156967.49">32082 11280 3510 0,'0'0'549'15,"0"0"-305"-15,0 0-102 0,0 0-77 16,0 0-65-16,0 0-23 0,0 0-83 0,0 0-310 15,61-22-584-15,-46 21-986 0</inkml:trace>
  <inkml:trace contextRef="#ctx0" brushRef="#br0" timeOffset="-156824.45">32439 11343 2951 0,'0'0'562'0,"0"0"-233"16,0 0-125-16,0 0-128 0,0 0-76 15,0 0-63-15,0 0-479 0,0 0-1214 0</inkml:trace>
  <inkml:trace contextRef="#ctx0" brushRef="#br0" timeOffset="-153698.54">9073 15661 1111 0,'0'0'179'0,"0"0"-49"0,0 0-68 16,0 0-4-16,0 0 50 0,0 0 41 15,0 0 1-15,0 0-14 0,0 0-42 16,-4-7-57-16,4 7-37 0,0 0-3 16,0 0 3-16,0-2 19 0,0 2 20 15,0 0 22-15,0 0 23 0,-1 0 26 0,1 0 16 16,0 0-10-16,0 0-32 15,0 0-26-15,0 0-14 0,0 0-8 0,0 0-14 16,0 0-22-16,0 0 0 0,-1 0-19 16,1 0-4-16,0 0 1 0,0 0 19 15,0 0-10-15,0 0 13 0,0 0 19 16,0 0 23-16,0 0 16 0,0 0 25 0,0 0 13 16,0 0 0-16,0 0-17 0,0 0-18 15,0 0-20-15,0 0-19 0,0 0-19 16,0 0-3-16,0 0-22 0,0 0 0 15,2 0-7-15,2 0 28 0,-1 0 1 16,2 0 16-16,2 0 0 0,0 0 0 16,0 0 3-16,3 2 6 0,2-2 0 15,4 0 1-15,3 0-4 0,3-2-6 16,5-3-16-16,1 0 0 0,-1 3 1 0,1-2-1 16,-3 1 1-16,-3 2 2 0,-3-1 0 15,-3 2-3-15,-4 0-1 0,0 0-15 16,-3 0-3-16,0 0 0 0,0 0 5 15,2 2 14-15,-2 0 3 0,4-2 0 16,-4 3 10-16,2-2-11 0,-4 1 10 0,3-1 1 16,-4-1 3-16,-3 0 0 0,0 0 6 15,-2 0 0-15,-1 0 3 0,0 0-6 16,0 0-6-16,0 0 2 0,0 0-11 16,0 0-2-16,0 0-2 0,0 0-2 15,0 0-2-15,0 0-21 0,0 0 10 16,0 0-1-16,0 0-6 0,0 0-13 15,-1 1-13-15,-3 1 14 0,-4 4 30 16,-8-1-145-16,2-1-346 0,2-2-755 0,67-22-427 16</inkml:trace>
  <inkml:trace contextRef="#ctx0" brushRef="#br0" timeOffset="-151249.05">10668 15615 1729 0,'0'0'247'16,"0"0"-212"-16,0 0-31 0,0 0-4 0,0 0 61 16,0 0 59-16,0 0-3 0,0 0-46 15,0 0-71-15,0 0-10 0,-13-8 10 16,19 9 75-16,6-1 54 0,2 1 19 16,6 1-22-16,2-2-39 0,6 0-27 15,0 0-11-15,3 0-11 0,-2 1-9 0,1-1-26 16,-3 0 0-16,-1 1 1 0,-2-1-4 15,-4 2-13-15,0 0 10 0,-4 0-13 16,-3 1 3-16,-5-2 13 0,-2 1 2 16,-1-2 23-16,-4 0 17 0,0 1 15 15,-1-1 46-15,0 0 68 0,0 0 29 16,1 0-27-16,-1 0-69 0,0-1-63 16,0-1-16-16,0-1-6 0,0 3-16 0,0 0-3 15,0 0-12-15,0 0-13 0,0 0 0 16,0 0 10-16,0 0 12 0,0 0 3 15,0 0 16-15,0 0 9 0,0 0 3 16,0 0-2-16,0 0-7 0,0 0-19 16,0-1 0-16,0 1-3 0,0-1-13 15,0 0-3-15,0 1-3 0,-1 0-10 0,0 0-5 16,-2 0-20-16,-5 0-37 16,0 3-200-16,-13 2-133 0,3-2-571 15,0-1-1028-15,96-12 1972 0</inkml:trace>
  <inkml:trace contextRef="#ctx0" brushRef="#br0" timeOffset="-149886.55">12714 15497 460 0,'0'0'420'15,"0"0"-149"-15,0 0-53 0,0 0-10 16,0 0-3-16,0 0 13 0,0 0-24 16,0 0-45-16,0 0-58 0,0 0-43 15,0-2-48-15,0 2-14 0,0 0-25 16,0 0-3-16,0 0 0 0,0 0 0 15,0 0 42-15,-3 0 13 0,-1 0 26 0,-2 0 6 16,2 0 1-16,0 0 12 0,1 0 13 16,1 0 16-16,1 0 6 0,-1 0-3 15,1 0-19-15,-2 0-13 0,2 0-23 16,0 0-16-16,0 0-6 0,1 0-12 0,0 0-1 16,0 0-1-16,-1 0 1 0,1-1-13 15,0-1 1-15,0 2-2 0,0 0 14 16,0 0 12-16,0 0 11 0,0 0-1 15,0 0 17-15,0 0 6 0,0 0 15 16,0 0 1-16,0 0 3 0,0 0-16 16,0 0-13-16,0 0-4 0,0 0-12 15,0 0-3-15,0 0-3 0,0 0-10 16,0 0 13-16,3 0-13 0,5 0-1 0,1-1-2 16,8 0 3-16,1 1 9 0,7-2-10 15,8 1 1-15,5 1 13 0,6-1-3 16,15-1-13-16,14 2 1 0,17 0-1 15,2-1 1-15,-5 0-1 0,-13-1-1 0,-14 2 1 16,-11-1-2-16,-14 1-14 0,-6 0 16 16,-6 0 0-16,1 0 12 15,3-1 3-15,1 1 4 0,-6 0 7 0,-3 0-10 16,-5 0-14-16,-1 0-1 0,-3 0 2 16,-3 0 0-16,-3 0 13 0,-2 0-3 15,-1 0-1-15,-1 0 4 0,0 0 13 16,0 0-4-16,0 0-3 0,0 0-10 15,0 0-9-15,0 0-1 0,0 0-2 0,0 0-4 16,0 0 1-16,0 1-13 0,0-1 4 16,0 0 10-16,0 0 0 0,0 0-11 15,-1 0 10-15,1 0-10 0,-2 0 10 16,0 0-44-16,-4 0-178 0,-6-3-209 16,3-3-542-16,-4-1-1064 0,58 22 2040 0</inkml:trace>
  <inkml:trace contextRef="#ctx0" brushRef="#br0" timeOffset="-147171.42">16905 15243 755 0,'0'0'176'0,"0"0"-49"0,0 0-48 15,0 0 41-15,0 0 17 0,0 0 9 16,0 0 23-16,0 0 10 0,0 0 48 16,-29 0-6-16,29 0-34 0,0 0-58 15,0 0-26-15,0 0-16 0,0 0 3 16,0 0-6-16,0 0-27 0,0 0-12 0,0 0-3 15,0 0-10-15,0 0-20 0,0 0-12 16,0 0-12-16,0 0-8 0,0 0-2 16,0 0-10-16,0 0 0 0,0 0 10 15,0 0 2-15,0 0 17 0,0 0 3 0,2 0 28 16,1 0 20-16,-1 0 10 0,2 0-11 16,1 0-5-16,-1 0-16 0,-1 2-14 15,-1-2-12-15,0 0-3 0,0 0-16 16,1 0-3-16,2 2 10 0,2 1 12 15,2-1 19-15,4 0 10 0,5 1 3 16,4-1 12-16,3-2 1 0,7 0 2 16,1 0-18-16,5 0-7 0,3-2-18 0,4 0 11 15,3-1-11-15,12-1 15 0,16 1-4 16,13-3-13-16,9 1 11 0,-3 3 0 16,-4 2-10-16,-7 0 22 0,1 4-25 15,2 1 0-15,-1 2-1 0,-5 0 0 16,-3 1-21-16,-6-2 9 0,-3 0 13 15,-6-4 0-15,-6-2 0 0,-11 0 2 16,-8 0 11-16,-10-1 3 0,-3 0-14 16,6 0 1-16,2-1-1 0,4-1-1 0,-3 1 1 15,-3 0 0-15,-2-1-1 0,-3 3 30 16,-6-3 10-16,-1 3-15 0,-3-2-11 16,-6 2 1-16,-1-2 3 0,-4 1 12 15,-3 1 1-15,-1-1 12 0,-1 0 0 16,0 1 16-16,0 0-4 0,0 0-8 15,0 0-11-15,0 0-37 0,0 0-15 0,-1-1-13 16,-2 0-17-16,0 1-8 0,-1 0-48 16,-3 0-116-16,0 0-123 0,-11 0-192 15,1 0-276-15,2-2-1027 0,90 6 1676 0</inkml:trace>
  <inkml:trace contextRef="#ctx0" brushRef="#br0" timeOffset="-142583.48">20639 15345 1111 0,'0'0'188'15,"0"0"-152"-15,0 0 36 0,0 0 22 16,0 0 1-16,-58-8 54 0,57 8 59 16,1 0 55-16,0 0-20 0,0 0-82 15,0 0-51-15,0 0-53 0,0 0-37 16,0 0-20-16,0 0-26 0,0 0 0 16,0 0 1-16,0 0-8 0,0 0 4 15,0 0 28-15,0 3 1 0,0-1 23 0,0 1 15 16,0-1-12-16,1 0 6 0,3 0 4 15,3 1 22-15,2-3 25 0,5 3 33 16,5-3-1-16,3 0-19 0,5 0-36 16,5-3-25-16,2 1-9 0,2 0-7 15,2 1 3-15,0 1-3 0,0 0-3 16,1 0-13-16,1 1 10 0,4 1-11 16,2 0 17-16,13 1 13 0,16-2-4 0,17 2 7 15,9-1-7-15,-1-2 1 0,-5 3-13 16,-10-3-1-16,0 0-4 0,-1 2-11 15,-3-1-1-15,-1-1 1 0,0 0 0 16,-2 0 0-16,-1 0 1 0,-5-1 2 16,2-1 13-16,-2 2-14 0,-1 0 0 0,-2 0 0 15,2 0 1-15,-5-3 1 0,2 3 11 16,3-2 10-16,-3 0 7 0,4 2-29 16,-3-1 13-16,3-3 6 0,-4 2-10 15,-1-1 17-15,0 1-4 0,-6 2-22 16,-12 0 12-16,-9 0-14 0,-12 0 1 15,0 0 1-15,0 0 0 0,6 2 0 16,1 0-1-16,-4 1-2 0,-1 2 0 16,-3-3 0-16,-3 3 2 0,-1-5 1 15,-1 3 10-15,-2-1-10 0,-1-1 13 16,-2 0-13-16,-1 0 9 0,-2-1-8 0,-2 0 24 16,-1 0-8-16,-3 0-5 0,0-1 7 15,0 0 0-15,-4-1-3 0,1 1-1 16,1 1-16-16,0-1-2 0,-2-1-2 15,2 2-10-15,1 0-4 0,0 0-2 0,0 0 5 16,1 0 1-16,-2 0 12 0,-1 2 12 16,2-1 7-16,-3-1 9 0,-2 0 0 15,0 1 6-15,-2-1 1 0,0 0 5 16,0 0-9-16,1 0 6 0,-1 0 7 16,0 0-16-16,0 0-16 0,0 0-12 15,0 0-3-15,0-1-19 0,0 1-12 16,-3-1-12-16,-6 1-13 0,-5 0-25 15,-19 0-218-15,5 0-364 0,-3-2-928 0</inkml:trace>
  <inkml:trace contextRef="#ctx0" brushRef="#br0" timeOffset="-134250.52">26736 13669 838 0,'0'0'160'0,"0"0"-20"0,0 0-69 16,0 0-61-16,0 0-10 0,0 0-3 15,0 0-23-15,0 0 23 0,0 0 3 16,-25-23 0-16,23 20 55 0,-1 0 105 15,3-1-11-15,-1-2-54 0,1 1 25 16,0-3 32-16,0 2 11 0,0-2 18 16,0 1-6-16,-1-1-36 0,0 2-10 15,-1 2-39-15,0-3-22 0,-2 2-14 0,0 2-15 16,-2-2-14-16,2 1 1 16,1 1 38-16,-2-2 13 0,2 1 32 0,-3-1 12 15,4 2-13-15,0-3-23 0,1 1-9 16,1 1-6-16,0-2-17 0,0 3 1 15,0-2-13-15,0 5 0 0,0-2-10 0,0 2-13 16,0 0-18-16,0 0-34 0,0 0-42 16,0 4-50-16,0 4 31 0,0 7 76 15,0 9 19-15,0 5 44 0,0 17-15 16,0 14 9-16,-2 16 0 0,0 7-4 16,2-5-5-16,0-5 2 0,2-14 10 15,4-7-3-15,2-6-35 0,-4-13-2 16,-1-6 0-16,0-2 13 0,0 2-13 15,1 3 16-15,0 0 5 0,-1-4 13 0,1-6 7 16,-2-4-27-16,0-5 4 0,-1-4 3 16,0-5 3-16,-1 0-6 0,0-2 12 15,1 0 31-15,-1 0 16 0,3-4 18 16,-1-5-78-16,1-6-18 0,2-5-158 16,0-5-180-16,4-2-53 0,-3-17-366 15,-2 5-521-15</inkml:trace>
  <inkml:trace contextRef="#ctx0" brushRef="#br0" timeOffset="-133187.96">26692 13616 1512 0,'0'0'215'0,"0"0"-147"16,0 0 39-16,0 0 52 0,0 0 49 15,0 0 2-15,0 0-49 0,0 0-144 16,0 0 2-16,0 0-19 0,57-22 38 16,-32 20 1-16,5 0 9 0,6-1 4 15,6-1 9-15,2 1-3 0,15-3 9 16,15-2-12-16,15-2 12 0,9 0-16 16,-4 0 3-16,-5 2 13 0,-7 1 64 0,4-1-14 15,4 2-22-15,-1 0-13 0,6 1 0 16,4 0-26-16,4 0 4 0,4 2 18 15,2-3-20-15,5 3-8 0,0-2 18 16,0 3-33-16,2 1 21 0,-3-1-10 0,-2 2 1 16,-3 0-13-16,-3 0-22 0,2 2-10 15,-4-1 0-15,1-1 11 0,-2 0-10 16,-2 0-1-16,-1 0 1 0,-5 0 22 16,0 0-16-16,-6 0-9 0,2-1-1 15,-3 1-10-15,-3 0 11 0,1 0 3 16,-1 0-3-16,-1 0 1 0,-1 3-1 15,1-3-2-15,-4 2-1 0,-3-2-13 16,-2 0 13-16,-6 0-9 0,-5 0-1 16,-9-2 13-16,-13 0 2 0,-11-1-1 15,1 1-1-15,3 1-1 0,7-3-1 0,3 2 1 16,-1-1 0-16,1 1 1 0,-3-1 1 16,2 3-1-16,-2-4-3 0,0 3-15 15,-1-1 14-15,-1 0-17 0,-2 1 18 16,-2-1-1-16,-3 0-7 0,1-1 11 15,-3 1 2-15,1 0-2 0,-1-1-3 0,3 1-9 16,-3 0 11-16,3 1 0 0,0-1 0 16,1 2-12-16,3-1 1 0,1 1-4 15,3 0 14-15,-2 0-23 0,0 0-9 16,-2 0-3-16,-3 0 21 0,-2 1 13 16,-4-1 2-16,-2 0 0 0,-3 0 1 15,0 0 0-15,1-1-2 0,-2 1-14 16,3 0-9-16,3 0 23 0,-1 3-20 15,0 1 1-15,1 0-1 0,-2 2 3 0,-5-3 0 16,0 0 7-16,-2 1 12 16,-4-1 16-16,-3-3-14 0,-2 0 27 0,-4 0 8 15,1 0 1-15,-1-5 8 0,-3 2-29 16,0-1-15-16,0 1-3 0,1-1 1 16,1 2-22-16,0 0-9 0,1 1-19 0,1-1-9 15,0 2-2-15,-1 0-2 16,1 0 23-16,-1 0 18 0,-4 0 9 0,0 2 0 15,-2-2-12-15,0 0-3 0,0 0-4 16,0 0 29-16,0 0 3 0,0 0 13 16,0 0-10-16,0 0-2 0,0 0-1 15,0 0-2-15,0 0 1 0,0 0 0 16,0 0-2-16,0 0-32 0,0 2-12 16,0 1 21-16,0 3 25 0,0 0-11 15,0 3 10-15,0 3-14 0,-3 3 15 16,-4 2-2-16,-1 4 3 0,1 4-2 0,-3 3 1 15,1 3 1-15,-2 3 4 16,2 1 27-16,-2 4-28 0,2 0 35 16,-1 2 7-16,0 2 14 0,0 1 11 0,2 1 14 15,-1-3 43-15,0 1-49 0,3-2-3 16,0-4-7-16,0-4-15 0,3-4-16 16,2-2 3-16,1-2 1 0,0-6-1 15,5-2-13-15,2-5 1 0,1 0 3 0,1-5 3 16,2 0-3-16,-1-4-13 0,0 2-5 15,-1-3-13-15,0-2-87 0,-3 0-73 16,-2-5-164-16,-5-12-316 0,-5 3-805 16,-7-5-603-16</inkml:trace>
  <inkml:trace contextRef="#ctx0" brushRef="#br0" timeOffset="-131991.4">26945 14399 91 0,'0'0'522'0,"0"0"-320"0,0 0-26 16,0 0-104-16,0 0 22 0,-59-8 30 15,49 8-10-15,-1-1 16 0,2 0-29 16,-3 0-13-16,3 1-4 0,-1 0 43 16,2 0 42-16,3 0 6 0,3 0 12 15,-1 0 39-15,3 0-13 0,0 0-18 16,0 0-41-16,3-1-4 0,2 0-36 16,3-1-73-16,3 1-9 0,1 0-10 15,4-5 3-15,4 4-6 0,-1-3-6 16,4 0 0-16,3 0-12 0,6 3 0 15,2 0 1-15,5 1 0 0,6 1 1 0,13 0 0 16,14 0 10-16,20 0-11 16,9-2 11-16,1 0 6 0,-1-1 9 0,-8 1 19 15,4-2 7-15,1 1-1 0,-2 2 13 16,-1-1 23-16,1 0 29 0,-2-3-33 16,0-1-14-16,3 0-18 0,0-2 3 0,-3 4 12 15,1-1-1-15,-1 0-23 0,-2 2 5 16,1-1-3-16,-4 1-27 0,2 3 5 15,-3-3-21-15,-2 1 9 0,-3-2 10 16,-3 1-19-16,-4-1 22 0,-6 0-10 16,-1-2 0-16,-3 1 4 0,-1-1-16 15,-1 2-1-15,-2 0-1 0,1-1 1 16,-4 0 10-16,1 2 0 0,-1 1-11 16,-1 0 2-16,0 0 1 0,0 0-4 15,0 2 3-15,0 0 12 0,0 0-15 0,1 0 1 16,-1 0 0-16,-7 0-1 0,-10 1-3 15,-9 0 1-15,1-1 2 0,4 0 1 16,7 0-1-16,3 0-2 0,2 0 2 16,-3 0 1-16,0 0 1 0,-3 0 1 0,1-2 9 15,-1 0-11-15,-1 0 0 16,-2 2 0-16,-3-2 1 0,1 2-2 0,1 0 1 16,-2-3 0-16,0 3 1 0,0-2-2 15,3-1 0-15,-3 1 2 0,3 0 0 16,-1-3 0-16,-1 5 2 0,0-3-3 15,-3 1-1-15,-1 1 0 0,0 1-3 16,1 0 0-16,1 0 0 0,-2 0 3 16,3 0-1-16,0 0 2 0,0 0-1 15,1 0 1-15,-2 0 12 0,0 0-12 16,1 0 2-16,1 0 12 0,-1 0-14 16,1-1-1-16,-2 0 0 0,1 1 0 0,0 0-15 15,-2 0 13-15,-2 0-20 0,2 0 10 16,-2 2 10-16,-2 0 1 0,1 2 1 15,-4-4 2-15,1 3 0 0,-3-1 1 16,-1 2-2-16,-4-2 2 0,0 1-3 0,-1 0-1 16,-3 1 0-16,-1-2 1 0,-6 0 1 15,0 0-1-15,-4 0-12 0,-4-2 9 16,-2 0-28-16,0 0-18 0,-1 0-12 16,-8-1 2-16,-6-5 13 0,-22-9-275 15,2 0-467-15,0-4-957 0</inkml:trace>
  <inkml:trace contextRef="#ctx0" brushRef="#br0" timeOffset="-130739.52">27698 13580 1117 0,'0'0'254'0,"0"0"-101"16,0 0-52-16,0 0 42 0,0 0-42 15,0 0 19-15,0 0-7 0,-16-46 20 16,13 41-16-16,1-1 9 0,-1 2-23 0,1-2 20 15,-2 3-20-15,2-2 9 0,-2 1-3 16,2 0-19-16,0-2 38 0,0 1-13 16,1-2-7-16,1 2-38 0,0 0-7 15,0 0-6-15,0 2-13 0,0 1-12 16,0 0-10-16,0 0-10 0,0 1-8 16,0 1-4-16,0 0-1 0,0 0-34 15,0 0-35-15,0 0-21 0,-1 3-8 16,1 2 13-16,-4 2 66 0,1 6 20 15,-3 2 23-15,1 5 5 0,1 5 14 0,0 4-17 16,1 5-9-16,2 2 6 16,1 5 10-16,0 7-13 0,0 8-16 0,1 8 16 15,-1 0-16-15,0-13-2 0,0-12 2 16,-4-13 10-16,0 2-13 0,-1 3 13 16,-2 5-13-16,0 3 0 0,2-1 0 15,3-5 24-15,0-2-5 0,0-4 16 0,2-4 9 16,-1-4-16-16,-1-3-15 0,1-3 18 15,-3-2 7-15,0-3-13 0,1-1-3 16,0-2 3-16,0-2-9 0,0 0 6 16,-1-2 0-16,2-1 3 0,0 0 17 15,1 0 23-15,-1-4-6 0,2-3-9 16,-1 0-31-16,1-5-18 0,0-1-1 16,0-3-3-16,1-3-25 0,3-1-112 15,2-2-97-15,0-2-60 0,1-14-219 16,2 5-611-16,-4 2-674 0</inkml:trace>
  <inkml:trace contextRef="#ctx0" brushRef="#br0" timeOffset="-130374.52">27508 13501 866 0,'0'0'1151'16,"0"0"-963"-16,0 0 68 0,0 0-66 15,0 0-45-15,0 0-77 0,0 0-68 16,0 0-139-16,0 0 72 0,0 0 67 16,0 0 64-16,0 16 4 0,0 6-27 15,0 5 5-15,0 7 8 0,0 0-12 16,0 7 28-16,0 0-34 0,6 10 47 16,7 9 9-16,4 5 49 0,2-5-30 0,-5-14-13 15,1-14-9-15,-6-6-20 0,3 3-37 16,-1 2 2-16,-2 2 10 0,-4-3 7 15,-1-4 21-15,-2-2-22 0,-2-5-12 16,-2-2-9-16,-3-3-8 0,2-6-2 0,1 2-16 16,0-5 13-16,1 0-15 15,1-4 2-15,0 0 16 0,0-1 15 0,0 0 28 16,0-1 3-16,4-5-65 0,1 0-152 16,3-3-112-16,-1-1-79 0,-3-9-189 15,0 4-492-15,-4 1-766 0</inkml:trace>
  <inkml:trace contextRef="#ctx0" brushRef="#br0" timeOffset="-128989.46">26866 13946 1360 0,'0'0'358'15,"0"0"-72"-15,0 0-30 0,0 0-7 16,0 0-65-16,0 0-65 0,0 0-54 16,0 0-65-16,0 0-105 0,0 0 105 15,-7 6 33-15,7 7 31 0,0 3 0 16,0 1 4-16,0 3 9 0,2-1 18 15,-2 1-8-15,0-1-33 0,0 1-6 0,0-2-4 16,0 0 4-16,0-3-32 0,-1-2 13 16,-1-2-17-16,0-2 10 0,0-2-9 15,1-3 0-15,1-2-10 0,0-1-3 16,0-1-66-16,0 0-77 0,0-4-77 16,3-3-191-16,2-15-291 0,1 2-703 0</inkml:trace>
  <inkml:trace contextRef="#ctx0" brushRef="#br0" timeOffset="-128588.36">26841 13943 1083 0,'0'0'759'0,"0"0"-415"0,0 0-344 15,0 0-33-15,0 0 33 0,0 0 120 16,0 0 6-16,0 0 3 0,54 44 7 16,-33-29-30-16,1-1-28 0,1 0-33 15,-1 0-13-15,-1 0-20 0,-3-1-12 16,-1-1-1-16,-5 1-15 0,0-2 4 0,-5-2-8 15,-2-2 7-15,-3-1 11 0,-1-1 1 16,0 0 1-16,-1-1 2 0,0-1-2 16,0-2-61-16,0-1 61 0,0-3 90 15,0-4-33-15,0-1-57 0,0-3-29 16,0-4 3-16,0-3 14 0,0-3 12 16,0 1 12-16,0-3-11 0,0 1 38 0,0 0-23 15,0 3 3-15,0 2 4 0,0 1-1 16,2 3 7-16,0 1-10 0,-1 5 13 15,1 1 16-15,-1 2-9 0,0 1 24 16,-1 2 14-16,0 1-77 0,0 1-115 16,0 6-61-16,0 3 176 0,0 5 16 15,-1 2 58-15,-1 0-20 0,1 4 1 16,1-1-40-16,0 1 8 0,0 0-7 16,0 0 0-16,0-2-3 0,0-1-10 0,0-2 0 15,0 0-1-15,0-3 1 0,0-2 13 16,-1 0-16-16,-1-3-115 0,1-2-231 15,1-6-260-15,1 0-665 0</inkml:trace>
  <inkml:trace contextRef="#ctx0" brushRef="#br0" timeOffset="-128254.52">27252 13846 1751 0,'0'0'285'0,"0"0"-110"16,0 0-9-16,0 0 18 0,0 0 0 16,0 0-30-16,0 0-32 0,0 0-122 15,0 0 0-15,0 0 0 0,0 0 38 16,39 4 65-16,-39 14 28 0,0 4-26 16,0 0 19-16,-1 4 9 0,-1-2-1 15,2 1-28-15,0-1-22 0,0 0 0 16,0 0 3-16,2-2-1 0,1 1-13 15,0-2-21-15,1-4-13 0,-1-1-18 0,0-3-17 16,-1-2 1-16,-1-4 0 0,-1-1 9 16,0-3-11-16,0-1-1 0,0 0 0 15,0-2-23-15,0 0-17 0,0 0-26 16,0-2-61-16,-6-3-169 0,-3-12-271 16,3 3-639-16,0-4-891 0</inkml:trace>
  <inkml:trace contextRef="#ctx0" brushRef="#br0" timeOffset="-125741.91">27953 14503 977 0,'0'0'248'0,"0"0"-50"15,0 0-55-15,0 0-16 0,0 0-26 0,0 0-17 16,0 0 14-16,0 0 61 0,0 0-33 16,0 0-29-16,-25 22-19 0,25-12-20 15,0 0-10-15,2 3-15 0,2-1 5 16,1 1-8-16,2 1-11 0,1 1-6 15,-2 0-10-15,3 1 16 0,-1-1-18 16,-1 1 2-16,2-1 0 0,-2-2 16 16,4-2-6-16,-3-2-10 0,2 1 20 15,1-5-1-15,0 0 10 0,0-1 7 16,5 0-7-16,1-4-3 0,0 0-3 16,0 0-10-16,2 0 0 0,1 0 3 0,2-2 0 15,1-1 10-15,1 0 0 0,2-2 13 16,3 1 12-16,1-3-3 0,0 3 7 15,2-1-10-15,-3-1-23 0,2 3 0 16,-4-2-12-16,0 0-10 0,-3 2 10 16,-3-1 6-16,-1-1-16 0,-1 1 16 0,-5-2-3 15,2 2 0-15,-1-2-14 0,1-1 11 16,-2 2-13-16,3-2 0 0,1 2-3 16,4-1 0-16,1 0-13 0,4 0 15 15,0 0-1-15,4 3-2 0,2-2 2 16,2 2-8-16,2 0 10 0,2-1 22 15,1 3 16-15,2-1 6 0,0 1 1 16,2 1-7-16,0 0 3 0,1 0 6 16,-1 0 1-16,3 0-11 0,0 3-11 15,-1-1-14-15,4 4 10 0,-1-1-3 0,5 1-18 16,6 2 12-16,8 2 2 0,12 1 4 16,-4 4 3-16,-13-1 6 0,-17-3-25 15,-14-3 13-15,-5-1-13 0,4 2 25 16,0 0-24-16,4 1-1 0,-5-1 0 15,-1-2 14-15,-2 1-14 0,-1 0 12 0,0 1-13 16,-1 0 11-16,-1-1-1 0,-2 1-9 16,-3-3-1-16,1 0 19 0,-5 1-2 15,-5 0-3-15,1-1-14 0,-6-3-2 16,1 2-1-16,-2-1-18 0,-4-2 3 16,0-1 15-16,0 1 1 0,0 0 19 15,-5 0 12-15,-1 1-6 0,1-2 0 16,-3 0 3-16,3-1-12 0,1 3-16 15,-1-3-1-15,2 0-15 0,0 0 14 0,2 0-13 16,0 1 12-16,0-1 2 16,1 2 1-16,0-2 1 0,0 0 15 15,0 0 9-15,0 0 12 0,0 0 10 0,0 0 5 16,0 0-2-16,0 0 6 0,0 0 5 16,0 0-21-16,0-3-40 0,0 0 0 15,0 1-3-15,2-1 0 0,-1-1 0 0,0-1 2 16,2 1-2-16,-2-1 0 0,0-1 3 15,2 1 2-15,0-1-1 0,0-2 1 16,2 1 0-16,4-1 0 0,-2-1 0 16,6-2 0-16,-3 1 1 0,4-1-2 15,-1 2-1-15,0-1 0 0,1-2 0 16,0 3 0-16,-1-1 0 0,2 0 0 16,0 1-1-16,-3 1 1 0,4 0 3 15,1-1-2-15,0-1-1 0,-1 1 0 16,1 0 0-16,1 1 0 0,-1 2-3 0,2-2 0 15,-1 2 1-15,1 0 1 0,0 0-11 16,0 0 10-16,1 0-10 0,-1 1 12 16,-2 1 0-16,0 0-3 0,-1 2 1 15,2-2-2-15,-2 1 2 0,2 0-11 0,-3 0 13 16,3-1 3-16,-1 0-2 0,1 3-1 16,0-1-3-16,-1 0-12 0,2 0 12 15,0 2-10-15,-1 0 12 0,1 0-2 16,3 0-19-16,0 0 19 0,0 0-9 15,1 2 10-15,-1 0-1 0,0 0-12 16,-1-1 15-16,1 1 1 0,-2 0 2 16,0 1-1-16,0-1-1 0,0-1-1 15,-2 1-1-15,-1 0-15 0,2 1 15 16,-1 0-2-16,-3-1 2 0,3 1-1 16,0 1 0-16,1-2 1 0,-1 2 1 15,3 0 0-15,0-1 2 0,2 1 0 0,1 0-1 16,4-3 1-16,-1 1 10 0,1 0-10 15,0 0 0-15,-2-1 1 0,-1-1 9 16,-3 0 6-16,2 0-5 0,-2 0-1 16,0 0 1-16,-2 0 5 0,2 0 13 15,0 0-3-15,0 0-16 0,0-1-9 0,0 1 0 16,3 0-2-16,4 0 2 0,0 0-2 16,5 0 2-16,3 1-2 0,-1-1 1 15,3 1 1-15,0-1 0 0,-2 0 9 16,0 0 0-16,-2 0 10 0,-3 0-19 15,1 0 12-15,-6-3 7 0,2-1 2 16,-3 0-2-16,-2-1 5 0,-1 2 10 16,-3-3-12-16,-2 1 21 0,-1 0 18 15,-4 1-18-15,-4-2-6 0,-1 5-25 0,-2-1-15 16,-3 0 0-16,-1 0-2 0,-2 0-23 16,0 1-14-16,0 1-47 0,-6 0-166 15,-19-4-419-15,3 1-933 0,-2-6-814 0</inkml:trace>
  <inkml:trace contextRef="#ctx0" brushRef="#br0" timeOffset="-117159.14">28973 13721 186 0,'0'0'821'0,"0"0"-540"0,0 0-76 0,0 0-49 16,0 0 10-16,0 0 6 0,0 0-23 15,0 0-13-15,0 0-55 0,0 0-36 16,-4-39-32-16,-4 37-13 0,0 2-11 16,-5-1 11-16,2 1 33 0,-5 0 15 15,0 3 23-15,-2 1 7 0,2 1-1 16,-4 2-6-16,2 2-29 0,0 0-10 16,0 2-6-16,3 0-7 0,4 1-17 15,-1 0 24-15,8 0-26 0,2 0 3 0,2-2 13 16,7 2 16-16,9-2 13 0,4-1 9 15,6 3-12-15,6-1-10 0,-2-2-32 16,2 0-3-16,-6 1-20 0,-5-1-2 16,-6-1-4-16,-7-1-9 0,-4 3-14 0,-4-3 7 15,-4 0 30-15,-6-2 15 0,-5 3 26 16,-4-3-4-16,-2 1 4 0,1-4-7 16,-2 1 7-16,1-3 6 0,4 0 19 15,-2 0 29-15,5 0-22 0,2-1-10 16,2-1 3-16,4 2-1 0,0-2 1 15,3 0-9-15,1 0-11 0,-1 2 4 16,3 0-25-16,0-2-10 0,0 2-41 16,0 0-45-16,-1 0-118 0,1 0-65 15,-2 0-91-15,-2 0-44 0,-3 4-51 16,-3-2-329-16</inkml:trace>
  <inkml:trace contextRef="#ctx0" brushRef="#br0" timeOffset="-116544.36">29100 13834 893 0,'0'0'710'0,"0"0"-391"15,0 0-37-15,0 0-10 0,0 0-53 16,0 0-10-16,0 0-45 0,0 0-20 0,0 0-45 15,0 0-42-15,16-38-34 0,-16 38-23 16,0 0-54-16,0 2-54 0,0 3-23 16,0 3 131-16,0 3 67 0,0 4-19 15,-3 2-13-15,0 0-9 0,-2 0-4 16,2-1-6-16,2-3-16 0,1-1 0 16,1 0 1-16,7-5 28 0,1-1 9 15,6-2 32-15,1-4-10 0,3 0-19 16,2 0-41-16,0-8-19 0,0-1-22 15,-1-3 3-15,-5 0 25 0,-1-5 0 16,-2 0-15-16,-5-3 12 0,-3 1 16 16,-1 0 2-16,-3 4 27 0,0 1-28 0,0 6 1 15,-3-1-2-15,-1 3 0 0,1 4-2 16,-2 2-17-16,-1 0-29 0,1 4 0 16,-1 3-9-16,2 1 28 0,0 2 7 15,4 3 9-15,0 1 13 0,4 1 3 0,5 1 26 16,1 1 3-16,0 0 16 0,2-2-4 15,-1-1-2-15,1 0-11 0,-3-3-15 16,0-2-13-16,-3-2 1 0,-3-1-4 16,-1-3-2-16,-2-3-97 0,0 0-153 15,0 0-44-15,-1-11-259 0,-1 1-778 16</inkml:trace>
  <inkml:trace contextRef="#ctx0" brushRef="#br0" timeOffset="-115726.03">29462 13762 1812 0,'0'0'412'16,"0"0"-169"-16,0 0-65 0,0 0-33 15,0 0-1-15,0 0-9 0,0 0-68 16,0 0-67-16,0 0-88 0,0 0 75 16,0 0 13-16,6 26 54 0,-9-11-25 15,-1 0-8-15,0 1-20 0,0 0 2 0,0-2 9 16,1 1 11-16,2-2-21 0,0-1 1 16,0-1 10-16,1-2 3 0,0-2-15 15,0-2-1-15,0-1 13 0,0-1 6 16,0-3 0-16,0 0 16 0,0 0 54 0,1-2 51 15,3-6-86-15,3-2-41 0,0-4 2 16,-1-1-14-16,3-4 12 0,-1-2-13 16,4 1 22-16,-2 1-21 0,3 0 0 15,-2 5-1-15,1 3-3 0,0 4-19 16,-3 2-29-16,2 5-25 0,-1 0 6 16,1 3-3-16,-2 6-6 0,-1 4 22 15,0 1 57-15,-4 5 42 0,0 3-1 16,-2-3 1-16,-2 2-11 0,0-3 1 15,0-1-3-15,-3-2-10 0,-1-4 6 16,-1-1-9-16,-1-2 0 0,1-4 6 0,2 1 7 16,3-5 2-16,-2 0 11 0,1 0 40 15,1-5 34-15,0-2-68 0,0-4-33 16,0-2 7-16,4-3-18 0,3-2 8 16,1-2-11-16,1-1-1 0,3 4-9 0,-1 0 9 15,2 3 0-15,2 2 0 0,-4 6-16 16,4 2-12-16,-1 0-10 0,0 3 3 15,1 1-6-15,1 1 4 0,-2 6-14 16,-2 0 10-16,1 5 41 0,-4-2 16 16,-1 1 6-16,-2 0-6 0,-3 1-13 15,-2 0-1-15,-1-1-1 0,0-3 1 16,-1 2-2-16,-3-1 0 0,-2-2 0 16,-2 0-78-16,3-2-58 0,0-1-33 15,-1-3-96-15,2 2-121 0,4-3-63 16,3-3-129-16,4-1-475 0</inkml:trace>
  <inkml:trace contextRef="#ctx0" brushRef="#br0" timeOffset="-115375.58">30054 13682 323 0,'0'0'1319'0,"0"0"-1020"0,0 0-26 15,0 0-5-15,0 0-13 0,0 0 9 16,0 0-37-16,0 0-65 0,0 0-53 15,0 0-109-15,0 0-67 0,21-13 57 16,-12 24 10-16,-1 3 51 0,1 1 0 0,0 4-26 16,-2 0-12-16,0 1-4 15,-4 2-9-15,-1 1-3 0,-2-1 0 16,-3 2 3-16,-6-2-13 0,1 0-168 0,-5-3-225 16,-3-2-200-16,4-5-398 0,-1-4-281 0</inkml:trace>
  <inkml:trace contextRef="#ctx0" brushRef="#br0" timeOffset="-115222.55">29986 13948 1357 0,'0'0'611'0,"0"0"-374"15,0 0-124-15,0 0-6 0,0 0 38 0,60-2 1 16,-38 2-53-16,2 0-22 0,0 0-26 16,1 2-20-16,0-2-25 0,-6 2-2 15,-3-2-14-15,-4 0-29 16,-7-2-364-16,-1-3-337 0,-3-5-986 0</inkml:trace>
  <inkml:trace contextRef="#ctx0" brushRef="#br0" timeOffset="-115096.68">30057 13667 2172 0,'0'0'349'0,"0"0"-136"0,0 0-75 15,0 0-93-15,0 0-45 0,0 0-22 16,59-31-1-16,-42 31-19 0,-2 0-38 15,8 4-239-15,-4-1-734 0</inkml:trace>
  <inkml:trace contextRef="#ctx0" brushRef="#br0" timeOffset="-114843.08">30358 13621 2315 0,'0'0'404'0,"0"0"-150"15,0 0-21-15,0 0-19 0,0 0-1 16,0 0-144-16,0 0-69 0,0 0 0 16,0 0 35-16,0 0 31 15,40 52 0-15,-35-29-19 0,0 0-15 0,-3 2-4 16,-1-2 9-16,0 1-2 0,0 0-15 16,0 0-18-16,0-4 1 0,0-1 11 15,-1-3-14-15,0-3-77 0,0-3-98 16,-1-2-157-16,-4-6-234 0,0 0-486 0,0-2-825 0</inkml:trace>
  <inkml:trace contextRef="#ctx0" brushRef="#br0" timeOffset="-114643.11">30321 13848 2175 0,'0'0'323'0,"0"0"-197"16,0 0-13-16,0 0 90 0,65-16 50 16,-46 13-78-16,-2 1-102 0,0 0-31 0,-2 2-42 15,0 0-14-15,-3 0-12 0,2 0-2 16,-4 0-106-16,5 0-466 0,-1 2-713 16</inkml:trace>
  <inkml:trace contextRef="#ctx0" brushRef="#br0" timeOffset="-114287.33">30595 13892 1725 0,'0'0'337'0,"0"0"-200"16,0 0 54-16,0 0 93 0,63 3-11 15,-47-3-106-15,-1-1-100 0,3-1-32 16,-2-2-34-16,2-1 28 0,-3-3-28 15,-2-1-1-15,0 1-12 0,-5-2-74 16,0-1-29-16,-4-1 51 0,-4 0 42 16,0-3 22-16,-1 3 1 0,-8-1 0 0,1 2-1 15,-1 3 84-15,-4 0 5 0,-1 2-12 16,3 4-19-16,-3 0-4 0,0 2-10 16,3 1-12-16,0 4-9 0,3 3-21 15,2 4-1-15,2 3 37 0,4 2-3 16,0 2-10-16,10 0 4 0,0 0-4 15,7 1-6-15,3-1 13 0,5-3-16 16,2 0-16-16,-1-5-15 0,-2-1-176 16,-3-7-147-16,-1-3-60 0,-4-3-139 15,-2-5-109-15,-5-3 20 0,1-4 4 16</inkml:trace>
  <inkml:trace contextRef="#ctx0" brushRef="#br0" timeOffset="-114038.54">30963 13777 371 0,'0'0'544'0,"0"0"-62"0,0 0-176 16,0 0-163-16,0 0-94 0,65-30-34 0,-52 37-15 15,-3 1-33-15,2 4 31 0,-2 2 2 16,1 2 11-16,-3 2 34 0,2 2-15 16,-6 1-8-16,-1-1 21 0,-3 1 5 15,0 0 50-15,0-5 25 0,-3-5 35 16,0-3 13-16,1-3 32 0,-2-5 25 16,3 0 72-16,1 0 78 0,0 0 49 15,0-7-54-15,5 1-207 0,-1-3-70 16,1-5-23-16,4 1-11 0,0-3-13 15,3-1-19-15,-1 2-27 0,5-1-2 16,0 1-1-16,2 0-30 0,3 4-19 16,1 0-19-16,2 4-15 0,2 2-147 0,10 1-133 15,-8 2-289-15,0-1-1171 0</inkml:trace>
  <inkml:trace contextRef="#ctx0" brushRef="#br0" timeOffset="-111160.58">29792 15212 7 0,'0'0'450'0,"0"0"-82"0,0 0-45 16,0 0-43-16,62-10-46 0,-49 7-23 15,-4-1 26-15,3 1 16 0,-5-2-43 16,1 2-11-16,-1-2 4 0,-3 1-14 16,3 1-36-16,-2-1-29 0,-1 1-19 15,-1 0 12-15,1 2-6 0,0-2-14 16,-1 3-12-16,2-4-25 0,-3 3-9 0,1-1-7 15,1 1-4-15,0 1 7 0,-1-2-19 16,0 2-10-16,0 0-18 0,3 0-4 16,2 5-21-16,-2 3-3 0,4 1 4 15,1 8 24-15,0 3 14 0,0 6 14 16,3 6 19-16,-3 3 0 0,3 5 30 16,-1 7 13-16,-2-5-19 0,3 2-22 15,-1-2-5-15,0-6-17 0,3 3-23 16,3-3 8-16,1-3-9 0,-1-2 0 0,2-2 9 15,1-4-11-15,-3-4-1 0,0-4-20 16,-3-5-2-16,-3-4-18 0,-3-3-31 16,-4-1-56-16,-3-4-53 0,-3 0-43 15,0-2-85-15,-8-5-373 0,-15-7-480 0,2 3-214 16</inkml:trace>
  <inkml:trace contextRef="#ctx0" brushRef="#br0" timeOffset="-110844.75">29983 15662 114 0,'0'0'1627'0,"0"0"-1341"16,0 0-56-16,0 0-17 0,0 0 23 15,0 0-24-15,0 0-71 0,0 0-77 16,0 0-22-16,0 0-26 0,0 0 41 16,5 13 7-16,-1 0 6 0,0 2 4 15,3 1-24-15,2 2-12 0,1-3 7 0,2 0-1 16,5-3 19-16,1-1 35 0,1-5 47 15,2 0-6-15,2-4-36 0,-2 1-22 16,2-3 6-16,2 0 6 0,2-3 12 0,-1 0-6 16,1-4-16-16,4 0-22 0,-3-3-18 15,4 0-9-15,-5 2-9 0,2-1-23 16,-4 3 10-16,-3-1-11 0,-4 0 2 16,-6 2-3-16,-1-1 1 0,-6 2-1 15,-2-2-1-15,-3 2-48 0,-2-1-249 16,-13-5-204-16,2 0-481 0,-4 1-686 0</inkml:trace>
  <inkml:trace contextRef="#ctx0" brushRef="#br0" timeOffset="-109961.02">29412 16406 1909 0,'0'0'314'0,"0"0"-87"0,0 0-11 0,49-45 26 16,-35 29-50-16,-4 3 28 0,2-1-57 15,-6 1-21-15,-3 1-6 0,-3 2 9 16,0-1-13-16,-5 5-19 0,-7-2-19 16,-2 4-41-16,-7 2-29 0,-5 2 1 0,0 2-3 15,-6 7 0-15,0 3-10 0,1 4-9 16,4 3 6-16,1 2-9 0,5 3-15 16,7 1 13-16,5 2-17 0,8 2 19 15,3 0 0-15,13 1 19 0,9 0 3 16,5 0 9-16,4-2-16 0,0-3-15 15,-1-3-51-15,-6-4-39 0,-7-3-28 16,-6-4-16-16,-8-2 1 0,-5-2 45 16,-7-3 88-16,-10 0 0 0,-7-3 29 15,-6-1-1-15,-5-1-12 0,0-4 6 0,-3-1-4 16,3-1-2-16,0 0 0 16,6-1 12-16,6 1 11 0,5 2-17 0,4-1-20 15,7 3 0-15,4 3 1 0,3-3-3 16,0 3-108-16,7 0-282 0,11-3-184 15,2-2-622-15,-1 1-629 0</inkml:trace>
  <inkml:trace contextRef="#ctx0" brushRef="#br0" timeOffset="-109610.64">29459 16524 2308 0,'0'0'545'15,"0"0"-180"-15,0 0-91 0,0 0-30 16,0 0-84-16,0 0-59 0,0 0-54 15,0 0-45-15,0 0 11 0,0 0 72 16,0 0-20-16,24 35-12 0,-21-17-25 16,1-1-6-16,5-1-6 0,-2-3-15 0,3-2 14 15,0-4 4-15,2-1 2 0,-1-4-5 16,4-2-6-16,1-1-10 0,0-6-12 16,-1-4-1-16,3-3 11 0,-1-4-12 15,0-4 14-15,-1 0 0 0,-4-2 1 16,1 2 1-16,-5 5 17 0,0 5-7 15,-4 4 3-15,-1 3 13 0,-3 4 6 0,0 1-2 16,0 0-32-16,0 0-40 0,0 3-12 16,0 6 52-16,-5 4 26 0,1 3 2 15,-2 2-25-15,3 5 10 0,2-1-10 16,1 1 9-16,0 0-9 0,6-3-3 16,4-1-46-16,1-3-178 0,2-1-149 15,9-4-261-15,-4-5-558 0,-1-6-826 0</inkml:trace>
  <inkml:trace contextRef="#ctx0" brushRef="#br0" timeOffset="-109159.52">29982 16462 2659 0,'0'0'440'16,"0"0"-105"-16,0 0-227 0,0 0-108 0,0 0 0 16,0 0 52-16,0 0 30 15,-14 50 19-15,7-28-35 0,-2 0-28 0,0 1-16 16,0-1-7-16,2-2-14 0,1-2 12 15,-1-5-10-15,4-4 13 0,2-3-1 16,-1-3-13-16,2-3 13 0,0 0 65 16,0-3 20-16,5-8-91 0,7-1-9 15,-2-5-44-15,6-3 32 0,-1-1-1 16,1 1 12-16,-2 3 1 0,1 2-1 16,-4 1 1-16,-2 7 3 0,-2 2-3 15,-2 3-15-15,-2 2-20 0,0 0-60 16,0 2-2-16,0 7 56 0,0 3 41 15,-1 3 0-15,1 3 16 0,-2-1 6 0,-1-1-21 16,1-3 14-16,0 0-13 0,1-5 10 16,0 0-10-16,-1-4 11 0,1-1 6 15,-1-3 12-15,2 0 44 0,4-4 4 0,1-6-41 16,6-1-23-16,-1-3 1 16,4-3-16-16,2-1-2 0,1 0 2 0,2 3-3 15,-2 1-10-15,1 3-2 0,-1 3 12 16,-3 5-13-16,-2 1 16 0,-5 2 19 15,1 2-17-15,-5 3 1 0,-1 4 16 16,0 2 18-16,-4 3-3 0,-1 0-6 16,0 2 0-16,-1 0-15 0,-3-1-13 15,1-1-70-15,2-5-140 0,1-3-183 16,8-5-277-16,1-1-597 0</inkml:trace>
  <inkml:trace contextRef="#ctx0" brushRef="#br0" timeOffset="-108062.11">28737 16503 1554 0,'0'0'507'0,"0"0"-235"16,0 0-100-16,0 0-24 0,0 0 16 16,0 0 23-16,0 0-30 0,0-44 2 15,-1 40-22-15,1 2 0 0,0 0-30 16,0 2-28-16,-1 0-41 0,1 0-35 0,0 0-3 15,0 0-19-15,-1 0 3 0,-3 2 16 16,0 4 22-16,-5 0 38 0,-1 2-6 16,-7 1-11-16,0 4 4 0,-6 3-15 0,-2-3-3 15,-7 3-10-15,-2 3 0 0,-7-1-4 16,-4 0 10-16,-3 2-6 0,-13-1 3 16,-14 5 9-16,-12 0-13 0,-7 0-5 15,5-2 12-15,7-2-3 0,6-6 6 16,1 1 3-16,-2-3-4 0,-3-3-2 15,1 1 0-15,-1-3 0 0,-1 1 9 16,4-2-3-16,5 0 0 0,8-1 12 16,13-2 12-16,12-2 38 0,16 1-7 15,5-2-16-15,1 1-6 0,6 0-15 16,0 0-9-16,7-1 12 0,2 0 39 0,2 0 4 16,0 0-22-16,6 0-73 0,2-3-6 15,2-2-61-15,4 1-3 0,-2-3-9 16,3 1-31-16,-4 1-13 0,-3-1-33 15,-2 4-91-15,2-1-69 0,-3 1-71 16,-1-1-72-16,2 0-56 0,2 0-73 0,0 0 1 16,8-4-201-16</inkml:trace>
  <inkml:trace contextRef="#ctx0" brushRef="#br0" timeOffset="-107610.78">27364 16674 881 0,'0'0'512'0,"0"0"-219"0,57-29-121 16,-35 20 0-16,0 0 58 0,-1 1 26 15,-2 1 24-15,-5 0-20 0,-2 1-39 16,-6 2-56-16,-4 3 13 0,-2-1 8 0,0 2-32 16,-5 0-66-16,-5 0-69 0,-8 2-19 15,-6 3 0-15,-6 4 1 0,-2 5 14 16,-4 2-11-16,-1 2 17 0,-1 0 23 16,0 4-22-16,0 1 0 0,2-1-7 15,-3 0 7-15,-1 2 3 0,1-3 0 16,1 1-9-16,2-3 5 0,6-2 4 15,2-2 0-15,7-5 0 0,8-3 15 16,1 0-3-16,8-4 0 0,1-1 0 0,2-2-9 16,1 0 3-16,0 0 21 0,0 0 4 15,0 2-19-15,0-2-19 0,0 3-16 16,1-1 20-16,3 1-19 0,-1 1 15 16,2 1-17-16,4 2 1 0,-2-2-1 15,3 2 1-15,1 1 14 0,4 1 2 16,4-1-16-16,2 4 26 0,6-2-25 0,7 1 12 15,5 1-13-15,3-1 1 0,5 1 7 16,-3-1-10-16,3 0-1 0,-6 0-14 16,-8 1 12-16,-3-4-9 0,-8 2-16 15,-6-5-21-15,-4 0 9 0,-4-1-3 16,-4-2 6-16,-2 0-15 0,-1-2 33 16,-1 0 19-16,0 0 40 0,-1-2-40 0,-4-2-61 15,-3 0-84-15,-1-2-107 0,-8-6-135 16,-1 1-311-16,2-2-1263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4:06:32.43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3862 9111 1536 0,'0'0'189'0,"0"0"-7"16,0 0-105-16,0 0-31 0,0 0 326 16,0 0-75-16,0 0-55 0,0 0-40 15,0 0-20-15,0 0-30 0,-29-49-3 16,29 44 9-16,0 2-38 0,0 2-23 0,0-1-18 16,0 2-19-16,0 0-26 0,2 0-12 15,7 2 28-15,-1-1 120 0,4 3-80 16,0-1 31-16,4-2-106 0,5-1-13 15,7 0-1-15,9-3 2 0,19-3 16 16,21-2 5-16,24-3-5 0,11 1-7 16,5-1 16-16,0 5-28 0,-8 2-2 15,2 3-14-15,-3 1 14 0,-10 0 0 16,-11 0-13-16,-17 0 15 0,-19 1-1 16,-18-1-1-16,-16 2-32 0,-7 0 3 0,-4-2-6 15,1 0 3-15,-2 0 3 0,-4 0 31 16,0 0 13-16,-1 0 27 0,0 0 3 15,0 0 9-15,0 0-21 0,-3-4-31 16,-1-2-12-16,1 2 11 0,2-3-1 16,1 2-44-16,0 0-22 0,8 0-37 15,-1-1-16-15,2 2 25 0,-1 2 2 16,-2 0-73-16,-3 1-2 0,-3 1-100 0,-4 0-148 16,-23 0-235-16,1 0-130 0,-5 0-761 15</inkml:trace>
  <inkml:trace contextRef="#ctx0" brushRef="#br0" timeOffset="1482.78">2937 7513 417 0,'0'0'1229'16,"0"0"-973"-16,0 0-178 0,0 0 3 0,0 0 94 15,0 0 91-15,0 0 1 16,0 0-32-16,0 0-88 0,0 0-73 16,-6-12-49-16,11 6-12 0,1 1 3 0,3-1 0 15,-1 0-16-15,3-1 22 0,-2-1 0 16,3 0 13-16,-4-1-12 0,2 1 18 16,-2-2-15-16,-1 0 15 0,1 0-9 15,-3 1-4-15,-1-2 1 0,-1-2-29 16,0 0 28-16,0 1-28 0,-1-2-2 15,-1 3 1-15,-1 0 1 0,0 2 10 16,0 0-9-16,-3 3 12 0,-3 1-13 16,0-1-11-16,0 5-8 0,-5 0-4 0,0 1-5 15,-2 0 12-15,-4 6-6 0,1 2 6 16,0 3 16-16,0 1 2 0,1 2 1 16,5 0 39-16,-1 4-11 0,6-1-9 0,1 0 13 15,2 0-19-15,2-1-13 0,4-1 35 16,4 0 6-16,7-1-3 0,4 0 32 15,4-4 30-15,4-2-15 0,6-4-12 16,-1-3-29-16,1-1-7 0,0-4 1 16,-5-2-22-16,-2-2-1 0,-3-1-18 15,-3-2-88-15,-5-1-46 0,-2 3-62 16,-7-3-88-16,-6-5-161 0,0 4-590 16,-5 3-583-16</inkml:trace>
  <inkml:trace contextRef="#ctx0" brushRef="#br0" timeOffset="2305.07">3284 7195 1570 0,'0'0'749'0,"0"0"-429"15,0 0-117-15,0 0-132 0,0 0-71 16,0 0 19-16,0 0-16 0,0 0 90 16,0 0 10-16,0 0-10 0,26 55-36 15,-20-33-19-15,-2 1-6 0,-1-2-19 16,0-1-10-16,0-4 0 0,-1-4-1 0,1-2-1 16,-1-4 2-16,-1-3 9 0,-1 0-9 15,0-3 45-15,0 0 54 0,0-4 43 16,0-4-56-16,-3-2-64 0,-1-4-22 15,1-4-2-15,-1-3 12 0,1 0-11 16,1-2-2-16,1 0-1 0,1 3 1 16,0 3 1-16,0 2 11 0,0 5-10 0,0 3-2 15,1 5-22-15,0 2-34 0,0 0-74 16,2 1-44-16,3 4 94 0,2 4 52 16,1 2 26-16,3 3-1 0,-3 2 3 15,3 1 1-15,-1-1 2 0,1-1 9 16,-3-3 7-16,2-2-6 0,-4-2-13 15,0-4 16-15,-2-2 6 0,-2-2 13 16,0 0 48-16,0-2 66 0,0-7-45 16,3-3-76-16,-2-3-28 0,-1-4-1 15,0-1 1-15,0-3 11 0,-1 0-11 16,3 3 13-16,-3 0-11 0,1 2 0 16,0 3 11-16,0 4-12 0,-1 4 15 0,2 1 12 15,-3 4-15-15,0 2-13 0,0 0-107 16,1 2-61-16,2 4 67 0,1 3 101 15,3 0 38-15,-1 3 9 0,1 4-21 16,3-2-14-16,-3 1-12 0,4 1 0 0,-1-3 19 16,2 1-6-16,2-3 3 0,-2-1 12 15,2-2 1-15,-1-1-29 0,-2-4-79 16,0 0-121-16,-1-3-74 0,-4 0-68 16,0-6-81-16,-1-5-8 0,-3-2 16 15,-2-5 50-15,0-3 134 0,0-1 231 16,-1-1 62-16,0-2 195 0,0 1 59 15,-1 2 22-15,-2 0 50 0,-1 5-65 16,1 3 5-16,1 3 8 0,0 3-60 0,1 2-77 16,0 3-33-16,1 2-93 0,0 1-73 15,0 3-117-15,2 7 61 0,4 4 56 16,4 5 78-16,0 2-25 0,5 4-1 16,1 1-31-16,4 1 17 0,0 1-7 15,0-1-6-15,1 1-22 0,-2 0 13 16,-3-3-16-16,-3 1-35 0,0-4-49 0,-6-1-114 15,1-3-146-15,-7-3-93 0,-5-4-261 16,-5-6-648-16</inkml:trace>
  <inkml:trace contextRef="#ctx0" brushRef="#br0" timeOffset="3234.91">3723 7029 2274 0,'0'0'369'0,"0"0"-131"0,0 0-78 15,9-47-16-15,2 36 3 0,1 2-83 16,3 3-64-16,5 3-35 0,1 0-26 16,2 3 13-16,1 7 16 0,2 3 13 15,-4 5 0-15,-2 3 17 0,-5 3-14 16,-3-2-32-16,-7 3-80 0,-5 0 28 16,-2-2 55-16,-9 1 29 0,-6-3 16 0,-3 0 12 15,-3-4 4-15,-3-1 0 16,3-2 58-16,3-3 25 0,2-3-6 0,6-2 19 15,2-2 9-15,7-1 3 0,2 0 22 16,1-6-28-16,1-2-118 0,9-4-35 16,0-4-3-16,5-3 4 0,3-2-14 0,2-1-56 15,0-2-110-15,1-3-93 0,-1-3-50 16,-3-1-115-16,-2-4 92 0,-2 1 65 16,-3-2 181-16,-3 1 134 0,-4 2 65 15,-3 2 98-15,0 4 74 0,-2 3 42 16,-6 3 49-16,0 3-73 0,1 4-1 15,-3 3-26-15,3 2-88 0,1 2-25 16,0 5-16-16,3 2-77 0,0 0-22 16,1 4-140-16,0 7 124 0,-1 3 16 15,2 4 41-15,1 0-18 0,0 6-22 16,6 1 18-16,3 1 0 0,5 0 3 16,3 1 10-16,1 1-19 0,2-1-10 0,2 0 9 15,1 0 1-15,1-3-10 0,-1-2 16 16,0-2-6-16,-1-6 3 0,-4-2-16 15,0-7-2-15,-3-3-43 0,-2-2 1 0,-4-7 19 16,1-5 25-16,-2-4-3 0,-3-2 1 16,3-4 2-16,-3-2 2 0,0 3 18 15,0-2-8-15,1 6 4 0,-2 3 6 16,0 2-6-16,-2 5 6 0,-1 1 35 16,0 4-9-16,-1 0-20 0,1 2-28 15,-1 0-47-15,1 0-26 0,1 0-41 16,2 4 22-16,0 1 89 0,1 3 3 15,2-1 3-15,3 3-2 0,-2-1 11 16,4-2 17-16,3 1 0 0,-2-3 6 16,4-2 6-16,0-3-6 0,0 0-7 15,-1 0-6-15,-2-3-19 0,-1-5 16 0,-2-1-18 16,-2-3 28-16,-2-1 28 0,-2-3-45 16,1-1 17-16,-2 0-14 0,-1 0 17 15,-1 2-7-15,0 1 13 0,0 2 28 16,-1 3 126-16,0 3-2 0,1 3-103 0,-1 3-87 15,1 0-106-15,1 5-115 0,4 5 132 16,5 7 73-16,-1 7 15 0,6 6 1 16,0 2 10-16,2 5-10 0,0 5-2 15,0 7 2-15,2 8 1 0,-5 7-1 16,-6 1 3-16,-9-7-1 0,-1-15-2 16,-5-13-80-16,-3-9-12 0,1-4 7 15,0 0 25-15,-3 0 35 0,2-2 22 16,2-6 1-16,0-4 2 0,3-3 25 15,1-2 79-15,-1-2 85 0,-2-5-111 16,1-3-61-16,-2-5 8 0,2-3-13 16,1-3-1-16,2-3-11 0,1-2 0 0,2-3-3 15,7-3-25-15,8-2-55 0,6 0-162 16,18-19-148-16,-4 10-566 0,-3 2-935 16</inkml:trace>
  <inkml:trace contextRef="#ctx0" brushRef="#br0" timeOffset="3749.91">4870 6653 2692 0,'0'0'446'0,"0"0"-267"16,0 0-23-16,-14-49 72 0,12 40 2 0,0 2-50 16,2 1-34-16,-1 2-19 0,1 4-127 15,0 0-37-15,0 6-153 0,2 5 64 16,4 6 126-16,1 5 39 0,2 3-2 0,2 4-12 16,-1 2 7-16,4 3 5 0,1-1 10 15,0-4-10-15,-1 2-15 0,2-3 0 16,-2-1 2-16,-1-3-8 0,1-1-4 15,0-6 1-15,-4 0-11 0,1-5 1 16,-4-4 15-16,2-1-2 0,-4-5 12 16,-1-2 9-16,1 0 9 0,3-1-46 15,0-9-3-15,2-3-71 0,-1-3 12 16,0-5 6-16,1-2 25 0,-2-3-3 0,2-1-3 16,-3 2 12-16,1-1 24 0,-2 6 1 15,-2 5 3-15,0 5 28 0,-2 3 0 16,-1 6-12-16,0 0 15 0,-1 0-34 15,0 1-36-15,3 0-55 0,-2 3-43 16,1 4 134-16,1 3 38 0,0 5 55 16,1-1 1-16,3 3-26 0,-1-2-37 15,-1 3-9-15,1-2-20 0,1-1-1 0,-2 0 1 16,1-1 10-16,1-3-12 0,-1-2-157 16,0-3-185-16,6-9-271 0,-4-1-646 15,0-7-811-15</inkml:trace>
  <inkml:trace contextRef="#ctx0" brushRef="#br0" timeOffset="3882.24">5127 6614 2939 0,'0'0'482'16,"0"0"-266"-16,0 0-43 0,0 0-44 16,0 0-119-16,0 0-10 0,0 0-158 15,0 0-94-15,0 0-51 0,0 0-187 16,0 0-831-16</inkml:trace>
  <inkml:trace contextRef="#ctx0" brushRef="#br0" timeOffset="4501.83">5391 6690 160 0,'0'0'2352'0,"0"0"-2045"0,0 0-128 0,0 0-28 15,0 0 66-15,0 0 27 0,13-45-35 16,-13 42-65-16,0 3-68 0,-3 0-76 16,-4 3-26-16,-6 5 26 0,2 0 0 15,-4 3 13-15,3-1-13 0,5 4-2 16,3 0-20-16,4 0 4 0,0 0 17 16,6 1 2-16,7 1 11 0,5-2-10 15,4 2-2-15,2-1 0 0,4 0-72 16,2-1-82-16,-3-2-68 0,-3-1-26 0,-4-2-27 15,-5 1-27-15,-9-3 67 16,-2 1 112-16,-4-1 59 0,-5-2 64 0,-4 1 33 16,-5-3 9-16,-3 3 35 0,2-2 62 15,-1-1 19-15,1-1-7 0,3-2 6 16,4 2-6-16,3-2 5 0,2 0 22 16,0 0 6-16,3 0-33 0,0-2-16 0,1-3-59 15,5-2-74-15,1-4-2 0,6-2-2 16,2-3-8-16,1-2 7 0,4-3-7 15,1-4 10-15,-1-5 12 0,1-3-12 16,-2-1-12-16,-3-3-46 0,-1 0 14 16,-6 4 44-16,-1 3 60 0,-4 5-59 15,-2 5 12-15,1 3 6 0,-3 4 16 16,0 5 9-16,0 2 27 0,0 2-30 16,0 4-41-16,0 0-47 0,0 0-107 15,0 7-56-15,0 4 140 0,-3 6 58 0,1 2 12 16,2 4 2-16,0 2-2 0,1 2-1 15,5 3-2-15,2-1 2 0,0 1-14 16,4-1 15-16,-2 1 1 0,2-3-1 16,0-3 0-16,1-1 13 0,2-4-1 0,-3 0 13 15,2-3-9-15,0-3 0 16,-2 0 6-16,1-6 6 0,-3-2 7 0,2-1-35 16,-2-4-63-16,4-7-202 0,-1-5-261 15,-5-2-957-15</inkml:trace>
  <inkml:trace contextRef="#ctx0" brushRef="#br0" timeOffset="4739.78">5742 6711 1956 0,'0'0'1321'0,"0"0"-943"16,0 0-26-16,0 0-98 0,0 0-170 15,0 0-53-15,73-44-12 0,-40 36-1 16,5-1-15-16,2 4 9 0,1 0-12 15,-3 1-16-15,-5 2 16 0,-5 0 12 16,-6 0 25-16,-4 1 22 0,-5 0 30 16,-7 1 28-16,-3 0 64 0,-1 0-6 0,-2-2-29 15,0 2-40-15,0 0-63 0,0 0-43 16,0 0-64-16,-1 2-33 0,-4 0-56 16,-5 2-153-16,-4-4-276 0,1 0-931 15,-2-6-1112-15</inkml:trace>
  <inkml:trace contextRef="#ctx0" brushRef="#br0" timeOffset="13771">8791 6813 1266 0,'0'0'198'0,"0"0"-22"15,0 0-10-15,0 0 25 0,0 0 20 0,0 0-7 16,0 0-20-16,0 0 6 0,0 0-16 16,-1-39-36-16,1 34-23 0,0 1-19 15,0 0 12-15,0 2 9 0,0 0-9 0,0 2-23 16,-1-3-12-16,1 3-23 0,-2-1-25 15,2 1-25-15,0-1 0 0,0 1-12 16,0 0 12-16,0 0 0 0,-1 0 2 16,1 0 1-16,0 0 13 0,0 0-13 15,0 0 13-15,0 0-13 0,0 0 9 16,0 0 1-16,0 0 3 0,0 0-1 16,0 0 10-16,0 0 7 0,0 0-4 15,0 0-5-15,0 0-12 0,0 0-11 16,0 0-12-16,0 0-11 0,0 0-8 0,0 0-7 15,0 0-3-15,0 0-3 0,0 0-12 16,0 0-7-16,0 0 0 0,0 0 18 16,0 0 27-16,0 0 18 0,0 0 23 15,0 0 5-15,0 0 22 0,0 0 7 0,0 0-10 16,0 0-9-16,0 0-10 16,0 0-9-16,0 0-3 0,0 0-13 0,0 0 10 15,0 0-12-15,0 0 1 0,0 0-1 16,0 0 2-16,0 0 13 0,0 0-1 15,0 0-2-15,0 0-1 0,0 0 7 16,0 0 7-16,0 0 2 0,0 0 0 16,0 0-12-16,-1 0-13 0,1 0-1 15,0 0 11-15,0 0-12 0,0 0 0 16,0 0-1-16,0-1 0 0,0 1 0 16,0 0 0-16,0-1 3 0,0 1 19 15,0-1 12-15,-1 1 13 0,1 0-1 0,0-2-8 16,-1 2-7-16,1-1 0 0,-1 0-7 15,1 1-24-15,0 0-1 0,-1 0-27 16,1 0-9-16,0 0-12 0,0 0-10 16,0 0-22-16,-2 0-10 0,1 0-20 0,0 7 8 15,-1 4 69-15,-2 4 33 16,0 6-1-16,-2 6 0 0,-3 4-11 0,2 4 10 16,-2 11 3-16,3 10-1 0,-1 4-2 15,1-2-7-15,4-14 10 0,0-12 2 16,1-9-2-16,-1 4 11 0,0 0-11 15,0 2 0-15,0-7 0 0,0-5 15 16,0-4-14-16,0-5-1 0,0 0 13 16,2-3-11-16,0-2 10 0,0 1-9 15,0-4 10-15,0 0-10 0,0 1 13 16,0 1-4-16,0-2-8 0,0 1 8 0,0 0-9 16,2 1 0-16,0-1 0 0,-2-1-3 15,0 0 0-15,0 0 2 0,1 0 20 16,-1 0-7-16,2 0 7 0,2 0-3 15,3 1 13-15,8 2 18 0,3-3 3 16,6 0-12-16,5 0-16 0,2 0-24 16,1 0-1-16,-5 0-3 0,-4 0-19 0,-7 0 9 15,-6 0 1-15,-1 0 9 16,-6 0-19-16,-2 0-28 0,-1 0-26 0,0 0-15 16,-4-5 9-16,-5-2-180 0,1 0-151 15,-4-3-69-15,-3-12-233 0,2 1-603 16</inkml:trace>
  <inkml:trace contextRef="#ctx0" brushRef="#br0" timeOffset="13973.5">8700 6769 2459 0,'0'0'277'0,"0"0"-139"16,0 0 32-16,0 0 3 0,0 0-1 0,0 0-67 15,0 0-105-15,0 0-59 0,0 0 8 16,55-41 51-16,-21 37 10 0,2-2 1 16,0 1-11-16,0 3-19 0,-3 2-9 15,-7 0-4-15,-6 0-10 0,-5 2-15 16,-8 3-270-16,-7 2-299 0,0-2-508 16</inkml:trace>
  <inkml:trace contextRef="#ctx0" brushRef="#br0" timeOffset="14504.76">9399 6863 1990 0,'0'0'237'0,"0"0"-202"16,0 0 78-16,0 0 36 0,0 0 16 0,5-43-14 16,-5 33 64-16,0 0 12 0,0 2-42 15,0 0-39-15,0 2-33 0,-2 2-12 16,1 0-28-16,1 4-17 0,-1-2-25 15,1 1-13-15,-1 1-18 0,1-1-25 16,0 1-28-16,-1 0-23 0,0 5-50 16,0 4 57-16,-3 5 69 0,0 5 50 15,1 2-12-15,0 6-6 0,1 2-4 0,1 1 0 16,0 3 1-16,0-2 5 0,0 3 1 16,-1-2-13-16,1-3 3 0,0-2 6 15,1-4 14-15,0 0-10 0,0-4-13 16,0-2 6-16,0-2 3 0,0-3-19 15,0-3 7-15,0-1 0 0,0-2 2 0,0-2-5 16,0-2 0-16,0-2 8 16,0 0 8-16,0 0 5 0,0 0 6 0,0 0 10 15,0 0-7-15,0 0 1 16,0 0-10-16,0-3-37 0,0 0-4 0,0-3-153 16,4-2-104-16,4-7-151 0,1 1-368 15,0-3-1077-15</inkml:trace>
  <inkml:trace contextRef="#ctx0" brushRef="#br0" timeOffset="15281.4">9818 6745 453 0,'0'0'989'0,"0"0"-879"0,0 0 7 15,0 0-13-15,0 0 23 0,0 0 29 16,0 0 35-16,0 0 45 0,-20-46-42 0,17 42-43 16,1-1-35-16,1-1-36 0,-2 1-6 15,2 1-4-15,0 1-3 0,0 1-16 16,1-1-6-16,0 1-20 0,0 0-5 16,0-1-1-16,0 0-16 0,0 1-1 15,0 0 0-15,0 2 0 0,0 0 0 16,0-1-1-16,1-1-1 0,-1 0-25 0,1-1-10 15,0 3 0-15,-1-3 6 0,2 2 4 16,-1 1-1-16,0 0 13 0,1-1 13 16,1 1 32-16,-2 0 29 0,0 0 15 15,-1 0 10-15,0-2-3 0,0 2-20 16,0 0-22-16,0 0-22 0,0 0-19 16,0 0-19-16,0 0-16 0,0 0-9 15,0 0 0-15,0 0 21 0,0 0 11 16,0 0 11-16,0 0-15 0,0 2 16 15,1 3 6-15,0 0 45 0,0 4-4 0,0 2-12 16,0 3 29-16,0 4 33 0,-1 2-2 16,1 3-4-16,0 6-35 0,0 2 2 15,0 5-27-15,0 3-13 0,0 9 23 16,0 8-7-16,-1-6-15 0,1-5 9 0,0-7 19 16,2-6-26-16,0 0 1 0,-1 6-3 15,1-4 2-15,0-5-20 0,-1-3 3 16,0 0 14-16,0-3 10 0,1-3 6 15,-2-3-3-15,-1 0 0 0,0-1-6 16,1-4 2-16,-1-4-11 0,0 1-1 16,1-4-12-16,-1-2 13 0,1 1-14 15,0-2 13-15,-1-1 1 0,1-1 2 16,0 0 10-16,0 0-4 0,0 0 10 16,0 0 3-16,0 0 0 0,2 0-6 15,0 0-10-15,1-2-2 0,-1-3-19 0,-1 2-85 16,1-4-72-16,-2-2-137 0,0-12-213 15,0 1-841-15,-1-2-1149 0</inkml:trace>
  <inkml:trace contextRef="#ctx0" brushRef="#br0" timeOffset="15920">10327 6844 2572 0,'0'0'341'0,"0"0"-149"16,0 0 73-16,0 0-20 0,0 0-75 16,0 0-38-16,0 0-22 0,0 0 4 0,0 0-71 15,0 0-43-15,0 0-84 16,4-37-45-16,-3 43 38 0,0 1 91 0,0 2 3 15,0 2 44-15,1 2-3 0,-2 1 3 16,0 1 20-16,0 1-30 0,0 2-12 16,-2-1-3-16,-2 0 18 0,0 3-18 15,-2-1-3-15,1 1 0 0,1 0-19 16,-3 0 1-16,1 0-1 0,2-1-2 16,1-1 2-16,0 1 1 0,2-3 14 15,0-1-12-15,1-1 0 0,0-3 10 16,0-2-11-16,4 1 10 0,1-3 4 15,6-1 5-15,0 1 17 0,6-3 5 0,6-1 4 16,7-1-4-16,2-1-9 0,5-1-16 16,3-1-16-16,0-1-1 0,-3-1-1 15,-4-1-15-15,-3 2 12 0,-8 0-9 16,-6 0 9-16,-8 1-15 0,-3 0 15 0,-3 0-8 16,0 0 11-16,-2 1 12 0,0 0 0 15,0 0-11-15,-3 0-1 0,-2-1-24 16,-2-1-26-16,-4-1-46 0,2 1-31 15,-2-3-64-15,2 0-111 0,-1-9-209 16,4 1-700-16,3-2-820 0</inkml:trace>
  <inkml:trace contextRef="#ctx0" brushRef="#br0" timeOffset="16090.75">10350 6754 2714 0,'0'0'552'0,"0"0"-348"0,0 0 24 16,0 0-61-16,0 0-45 0,0 0-122 0,0 0-56 16,0 0-7-16,63-47 13 0,-35 44-4 15,6 3 1-15,2 0-7 0,11 0-469 16,-8 0-839-16</inkml:trace>
  <inkml:trace contextRef="#ctx0" brushRef="#br0" timeOffset="16529.84">10823 6820 2481 0,'0'0'371'0,"0"0"-230"0,0 0 230 16,0 0-92-16,0 0-99 0,15-51-45 15,-6 39-37-15,5 4-32 0,2-1-44 16,3 2-22-16,3 2-38 0,1 4 4 16,2 1 5-16,0 0-15 0,-1 3-9 15,-1 5-1-15,-8 0 10 0,0 3-13 16,-8 3 13-16,-3 3 10 0,-4 2 16 15,-5 2 18-15,-6 0 25 0,-5 2 22 16,-3-3-12-16,0 2 0 0,-2-2 12 16,0-1-13-16,2-2-15 0,2-3-3 15,4-2 6-15,1 0-6 0,5-4-16 0,3-1-2 16,0-2-16-16,4-2 18 0,0 1 12 16,6 0 35-16,3-3 33 0,8-1 7 15,6 0-22-15,2 0-34 0,9-1-31 16,0-1-21-16,-1 0-17 0,10-4-260 15,-9 2-469-15,-4 0-1310 0</inkml:trace>
  <inkml:trace contextRef="#ctx0" brushRef="#br0" timeOffset="16697.75">11349 6996 1284 0,'0'0'1775'0,"0"0"-1401"16,0 0-67-16,0 0-121 0,0 0-32 15,0 0-13-15,0 0-1 0,0 0 8 16,20 49-43-16,-30-30-43 0,-3 3-16 0,-9 1-46 16,-6 2-139-16,-11 2-258 0,8-5-391 15,3-7-890-15</inkml:trace>
  <inkml:trace contextRef="#ctx0" brushRef="#br0" timeOffset="17315.47">11607 6822 2383 0,'0'0'577'0,"0"0"-410"15,0 0 12-15,0 0-11 0,0 0-3 16,45-51-23-16,-28 45-54 0,5-2-41 15,2 3-22-15,2 2-6 0,3-1-19 16,-4 4 0-16,-4 0-31 0,-3 4-10 0,-8 3-28 16,-4 0-23-16,-6 4-12 0,-7 1 66 15,-9 4 38-15,-5-1 18 0,-5 0-2 16,-1-1-14-16,-3 1 14 0,3-4-13 16,4-1-1-16,3-2-1 0,4-2 2 15,7-2 10-15,3-1 0 0,3-2-10 16,3-1 25-16,0 0 32 0,3 0 16 15,8 0-16-15,8-2-51 0,6 0-9 16,8 0-28-16,2 2-7 0,5 0 13 16,0 3-10-16,-2 3-2 0,-3 5-17 15,-7-1-28-15,-5 3-25 0,-7 3 12 0,-5-1-1 16,-10 2 10-16,-4 1 45 16,-12-1 16-16,-9-1 22 0,-7 1 22 0,-5 0 23 15,1-5-13-15,-1 0 9 0,1-4 13 16,9-1 7-16,3-3-4 0,4-1-6 0,4-2-7 15,5-1-12-15,2 0 9 0,4-1-41 16,4-4-19-16,0-4-401 0,6 1-908 16,5-4-580-16</inkml:trace>
  <inkml:trace contextRef="#ctx0" brushRef="#br0" timeOffset="17486.32">12113 7141 287 0,'0'0'3096'0,"0"0"-2713"16,0 0-383-16,0 0-12 0,0 0 12 15,0 0 71-15,0 0-2 0,0 0-37 16,-24 54-20-16,14-40 4 0,-4 1-16 16,-2 3-198-16,5-4-521 0,0-7-1117 0</inkml:trace>
  <inkml:trace contextRef="#ctx0" brushRef="#br0" timeOffset="18032.86">12371 6768 2838 0,'0'0'333'0,"0"0"-234"0,0 0 26 0,0 0-1 15,0 0-124-15,0 0-35 0,0 0-227 16,0 0 256-16,0 0 6 0,0 0 67 16,11 54-13-16,-11-27-19 0,3-2-31 15,3 1 18-15,6-1 0 0,-1-1-6 16,4-3 13-16,4-4-1 0,2-2 4 16,-1-6 6-16,1-5-38 0,0-4-19 0,-1-2-54 15,0-5-51-15,-1-3 22 0,-3-4 83 16,-2-1 19-16,-3-2 12 0,-3-1 68 15,-1-1-77-15,-4 2 29 0,-1 3 6 16,-2 3 48-16,0 3 47 16,0 5-3-16,0 2-4 0,-1 1-94 0,-3 2-32 15,-6 4-66-15,2 5 66 0,-4 1 32 16,1 5-10-16,0 0-21 0,3 2 15 0,0 2 6 16,3-1 6-16,1 3-6 0,2 1-20 15,0-1 1-15,0 2-3 0,2-1-215 16,0 2-382-16,4-6-698 0,0-8-578 0</inkml:trace>
  <inkml:trace contextRef="#ctx0" brushRef="#br0" timeOffset="18188.93">12814 7071 121 0,'0'0'2916'0,"0"0"-2501"16,0 0-231-16,0 0-184 0,0 0-16 15,0 0 16-15,0 0 82 0,0 0-41 0,-38 52-19 16,22-35-22-16,2 0-94 0,-3 1-303 16,5-3-697-16,8-6-1071 0</inkml:trace>
  <inkml:trace contextRef="#ctx0" brushRef="#br0" timeOffset="18502.84">13002 6761 1926 0,'0'0'567'0,"0"0"-261"0,0 0 73 16,0 0-64-16,0 0-65 0,0 0-61 15,0 0-6-15,0 0-68 0,0 0-50 16,0 0-49-16,72-46-13 0,-45 44 0 16,4 0 10-16,0 2-13 0,0 0-2 15,-3 0-14-15,-5 0 15 0,-2 0-15 16,-4 0-15-16,-6 0-15 0,-5 0-32 16,-4 0-61-16,-2 0-81 0,-3 0-131 15,-17 0-370-15,2 0-455 0,-2 0-357 0</inkml:trace>
  <inkml:trace contextRef="#ctx0" brushRef="#br0" timeOffset="18918.84">13033 6724 1261 0,'0'0'742'15,"0"0"-395"-15,0 0-99 0,0 0-12 16,0 0-69-16,0 0-90 0,0 0-55 16,0 0 23-16,0 0 76 0,0 0 32 0,-47 47-64 15,41-32-60-15,1 2-26 0,2 1-1 16,2 1 11-16,1-2-10 0,0 0 0 15,0-3 13-15,1-4-1 0,2-1 20 16,0-5 0-16,-1-1 3 0,0-1 6 16,1-2 22-16,2 0 10 0,0 0-1 15,0-1-15-15,5-3-28 0,-1 0-31 0,2 1-1 16,0-1-1-16,3 0-31 16,3 0 4-16,1 2-10 0,3 1-3 0,4 1 4 15,2 0-1-15,4 0 13 0,-1 6 6 16,2-1 6-16,-4 2-3 0,-2 5-15 15,-2-2-7-15,-7 3 0 0,-4 3 3 16,-7 1 7-16,-5 3 15 0,-1-2-15 16,-10 4 5-16,-6-3 8 0,-5 1-36 15,-4-4 9-15,-4-2 25 0,1-1 17 0,-1-4 13 16,0-3 0-16,5-4 15 16,2-2 93-16,3 0 2 0,5 0 32 15,3-6-20-15,2-1-12 0,4 0-33 0,0-3-40 16,3 2-22-16,1-2-28 0,1 3-21 15,4-4-144-15,2 0-365 0,4 2-1595 0</inkml:trace>
  <inkml:trace contextRef="#ctx0" brushRef="#br0" timeOffset="19662.82">13385 6620 2024 0,'0'0'422'0,"0"0"-167"16,0 0-17-16,0 0-65 0,0 0-23 15,0 0-54-15,58-36-42 0,-39 30-4 16,5 3-21-16,2 0-10 0,5 2-16 0,0 1-1 16,3 0 2-16,0 0 8 0,-2 1-12 15,-1 2-2-15,-6 0-10 0,-3-1-1 16,-4 0 10-16,-6 0-1 0,-3 0 4 16,-5 0 0-16,-1-2 23 0,-1 0 8 0,-2 0-2 15,2 0 6-15,-2 0-1 0,0 0 8 16,0 0-17-16,0 0-25 0,0 1 0 15,0-1-44-15,0 1-42 0,0 4-38 16,0 3 124-16,0 3 40 0,0 4 7 16,-3 5-34-16,0 1 12 0,2 4-22 15,0 5 26-15,0 2-7 0,1 5 3 16,1 3-6-16,5 1 7 0,3 3-26 16,0-2 1-16,4 1 13 0,-1-2-13 15,-1-2 1-15,1-1 16 0,-3-3-18 16,-1-6-11-16,-4-3-11 0,-2-4-45 0,-2-3 10 15,-8-5 7-15,-3-2 5 0,-7-2 17 16,-2-3 28-16,-6-1 1 0,-4-2 11 16,0-3-10-16,-4 0 10 0,3-1 1 15,-1 0-11-15,4 0 30 0,1 0 60 16,5 0-32-16,3 0-7 0,7-1-5 0,1-1 21 16,4 0 34-16,2 1-4 0,0-2-34 15,2 0-21-15,2 1-16 0,1-2-9 16,0 1-19-16,2-1-23 0,6 0-108 15,14-4-213-15,-1 2-257 0,0-3-945 0</inkml:trace>
  <inkml:trace contextRef="#ctx0" brushRef="#br0" timeOffset="20135.25">14397 6898 2666 0,'0'0'440'16,"0"0"-270"-16,0 0 30 0,0 0 66 15,0 0-49-15,0 0-44 0,0 0-26 16,0 0-54-16,0 0-93 0,0 0-23 0,77-23-5 16,-42 23 13-16,5 0-4 0,7 3 16 15,-3 1-9-15,0 2 10 0,-4-2-11 16,-5 2 12-16,-7-2 0 0,-6 0-2 16,-6-3-38-16,-7 1-12 0,-3 1-182 15,-5 0-106-15,-1 1-220 0,-9 2-74 0,-1 0-521 16</inkml:trace>
  <inkml:trace contextRef="#ctx0" brushRef="#br0" timeOffset="20380.84">14398 7113 1650 0,'0'0'422'0,"0"0"-124"15,0 0 89-15,0 0 107 0,0 0-43 16,0 0 33-16,0 0-195 0,0 0-165 0,64-19-75 15,-32 15-27-15,2 0-4 16,3 2-15-16,0 2 22 0,-2-2-4 0,-5 1 16 16,-4 1-6-16,-2-2-28 0,-10 1 12 15,-1 0 1-15,-7 1-4 0,-2-2-1 16,-1 2-11-16,-2 0-30 0,-1 0-32 0,0 0-52 16,0 0-124-16,0 2-98 0,1 2 31 15,2 1-136-15,4 0-193 0,-1 0-550 16</inkml:trace>
  <inkml:trace contextRef="#ctx0" brushRef="#br0" timeOffset="21712.9">15658 6725 1896 0,'0'0'292'16,"0"0"-166"-16,0 0 58 0,0 0 0 0,0 0-36 16,-6-46-80-16,6 39-42 0,0 2-25 15,0 1 11-15,0 0-12 0,0 2-2 16,0 0-10-16,0 0 12 0,0 2 3 16,0-3 45-16,0 2 19 0,0-1 7 15,0 0 35-15,0-2 25 0,0 3-7 16,0-1-32-16,0 0-10 0,0 2-18 15,-2-2-1-15,1-1-25 0,-2 0-3 16,2-1 9-16,0 1-10 0,-1-1-9 16,1 1 7-16,0 0-16 0,0-1-16 15,0 4 26-15,1-3-26 0,-1 3-1 16,1-1-2-16,-1 1-40 0,1 0-98 0,0 4-99 16,0 6 50-16,0 7 129 15,1 6 58-15,-1 6 35 0,0 7-6 0,-8 11-10 16,-4 11-3-16,-5 7-4 0,0-7-9 15,5-13 13-15,3-16-3 0,5-8 3 0,-1 1-16 16,2 1 3-16,-1 1 10 0,3-6-13 16,1-1 15-16,0-5 20 0,7 0 16 15,1-3 25-15,4-1 12 0,1-2 12 16,6 0-5-16,3-1-17 0,2-3-18 16,2 1-7-16,-1-2-10 0,1-1-6 15,0 0-6-15,-4 1-9 0,-2 0-22 16,-1-1-15-16,-3 1 12 0,0 0 2 15,1-1 1-15,-2 1 0 0,0-1-4 16,1 0-58-16,1-4-34 0,-1 0-45 16,0-2-48-16,-4 1-51 0,2-4-80 0,-5-11-206 15,-2 2-524-15,-4-2-672 0</inkml:trace>
  <inkml:trace contextRef="#ctx0" brushRef="#br0" timeOffset="21854.9">15647 6664 699 0,'0'0'2207'0,"0"0"-1944"16,0 0-199-16,0 0-32 0,0 0-32 15,14-51-41-15,3 45-27 0,6 1-21 16,4 2 28-16,24-1-103 0,-8-1-320 16,-3 4-786-16</inkml:trace>
  <inkml:trace contextRef="#ctx0" brushRef="#br0" timeOffset="22115.89">16238 6708 2221 0,'0'0'1167'16,"0"0"-995"-16,0 0-172 0,0 0-7 15,0 0-2-15,0 0 9 0,0 0 114 0,-5 55 0 16,1-28 8-16,-2 3-46 0,0-1-4 15,3 2-18-15,1-4-51 0,2-3 19 16,0-5-22-16,0 1 3 0,3-8 13 0,3-1 5 16,-1-4 8-16,0-2 11 0,-2-1-6 15,1-2 7-15,1-2 5 0,-2 0 7 16,0 0-53-16,-2-2-28 0,0-3-236 16,-3-4-225-16,-5 0-794 0,-3 0-1030 0</inkml:trace>
  <inkml:trace contextRef="#ctx0" brushRef="#br0" timeOffset="22311.77">16594 6973 2940 0,'0'0'978'0,"0"0"-814"0,0 0-164 0,0 0-56 16,0 0 56-16,0 0 43 0,0 0 13 15,-7 46-6-15,-4-26-16 0,-4 0-9 16,1 2-22-16,-1 0-3 0,1-1-202 0,5 1-223 16,2-7-347-16,4-3-786 0</inkml:trace>
  <inkml:trace contextRef="#ctx0" brushRef="#br0" timeOffset="22744.93">16810 6769 2659 0,'0'0'558'0,"0"0"-421"15,0 0-35-15,-7-46 101 0,7 34 8 16,1 4-63-16,5 1-69 0,1 3-37 16,1 0-42-16,5 2-44 0,1 2-29 15,5 0-9-15,-1 6 26 0,5 1 21 16,-3 5 1-16,-4 2-4 0,0 1-3 16,-5 2-6-16,-6 4 9 0,-4-1 19 15,-1 2 15-15,-9-2 4 0,-5 1 16 16,-5-2-3-16,-3 1 3 0,-3-1 3 15,-1-2-17-15,1-3 17 0,2-1-16 16,4-3-1-16,7-4-1 0,7-1 2 0,5 0-2 16,5-1 46-16,13-2 67 0,11-1-4 15,10-1-31-15,17 0-54 0,16-1-22 16,8-3-3-16,-12 0-14 0,-16 1-18 16,-14-3-113-16,-19 3-444 0,-5-5-1018 0</inkml:trace>
  <inkml:trace contextRef="#ctx0" brushRef="#br0" timeOffset="22929.94">17391 6962 2149 0,'0'0'1663'0,"0"0"-1458"15,0 0-164-15,0 0 16 0,0 0 27 16,0 0 0-16,0 0-6 0,0 0 15 0,10 53-25 15,-29-33-16-15,-8 2-52 0,-1-2-28 16,-3 1-201-16,-2-2-122 0,7-4-399 16,6-9-840-16</inkml:trace>
  <inkml:trace contextRef="#ctx0" brushRef="#br0" timeOffset="23462.88">17610 6646 3228 0,'0'0'419'16,"0"0"-283"-16,0 0-35 0,0 0-101 16,68-49-6-16,-36 42-29 0,3 3 0 0,-2 2 10 15,1 2-16-15,-3 5 0 16,-2 5-13-16,-5 2 1 0,-7 3-4 0,-8 4-61 16,-3-2-44-16,-6 0 40 0,-12 0 58 15,-5 0 64-15,-5-2 0 0,-2-1 16 16,-5-2 13-16,2-1-10 0,1-5 0 15,5 1 93-15,3-3 16 0,7-2-4 16,5-1-14-16,5-1 1 0,1 0 21 0,0-1 16 16,8-2-75-16,6-1-73 0,8-2-64 15,6 2 14-15,4-1 12 0,4 2 4 16,0 1 9-16,-2 2-7 0,0 4-2 16,-7 3-7-16,-3 3-22 0,-8 0 12 15,-4 4 0-15,-9-1 10 0,-3 1 3 16,-4 2 7-16,-12-1 15 0,-5-1 16 15,-6 1 28-15,-7-3-2 0,-1 0-11 0,0-1 14 16,-2-3 9-16,4-2-13 0,6 1-9 16,6-3-16-16,4 0-19 15,7 1-32-15,10-1-420 0,3-1-534 0,5-3-795 0</inkml:trace>
  <inkml:trace contextRef="#ctx0" brushRef="#br0" timeOffset="23640.82">18323 6971 1838 0,'0'0'1191'15,"0"0"-1027"-15,0 0-126 0,0 0 42 16,0 0 47-16,0 0 3 0,0 0-6 16,1 52-14-16,-16-35-34 0,-7 6-23 15,-2 0-15-15,-4 0-38 0,-2 0-211 16,-3-2-268-16,6-5-678 0,7-7-965 0</inkml:trace>
  <inkml:trace contextRef="#ctx0" brushRef="#br0" timeOffset="24545.97">18635 6694 2358 0,'0'0'336'0,"0"0"-127"0,0 0 48 16,0 0 23-16,0 0-99 0,0 0-58 15,0 0-38-15,0 0-85 0,0 0-41 16,0 0-120-16,22-29 89 0,-29 45 72 0,-1 2 60 16,-4 5-35-16,-3 0 7 0,2 6-17 15,-4-3-11-15,0 3 8 0,0-3 14 16,1 1-23-16,1-3 9 0,1-3-9 16,0 1 10-16,5-4-12 0,0-3 1 15,3-2-1-15,5-3-1 0,1-2-2 16,4 0 2-16,11-4 26 0,6 2 15 15,7-1-22-15,6-1-19 0,5-2-21 16,-1 1-51-16,-1-3-26 0,-4 0 19 16,-5 0-4-16,-5 0 23 0,-3-3 9 0,-5 1-3 15,-2-2-67-15,-2-1-30 0,-3-1-28 16,1-1 8-16,-4 0 55 0,-1 1 45 16,-2 0 55-16,1 1 16 0,0-3 25 15,1 1-13-15,-1-1 43 0,0 1 13 16,0-4 80-16,-2 4 35 0,1-3-23 0,-1 1 26 15,0 2-11-15,0-2-5 0,0 4-18 16,-1-2-30-16,0 3-17 0,0-1-15 16,1 1-2-16,-1 1-4 0,2 2-7 15,-2 1-15-15,0 0-19 0,0 0-12 16,0 0-18-16,0 0-13 0,0 3-68 16,0 2-53-16,0 6 121 0,0 3 31 15,-2 4 21-15,-1 2-5 0,-1 5-32 16,1-1 4-16,-3 3-18 0,-1 1 0 15,2-1-1-15,0-1-53 0,0-2-86 16,-3-1-218-16,6-2-409 0,1-7-756 0</inkml:trace>
  <inkml:trace contextRef="#ctx0" brushRef="#br0" timeOffset="24730.74">19178 7084 3409 0,'0'0'547'16,"0"0"-305"-16,0 0-223 0,0 0-19 16,0 0 0-16,0 0 18 0,0 0 29 15,-18 45-28-15,7-28-19 0,-4 2-22 16,-1-1-131-16,-1 0-184 0,0-2-307 0,5-4-603 16,2-7-651-16</inkml:trace>
  <inkml:trace contextRef="#ctx0" brushRef="#br0" timeOffset="24973.86">19346 6723 3041 0,'0'0'396'0,"0"0"-244"15,0 0 98-15,0 0-59 0,0 0-121 16,68-49-32-16,-40 40-13 0,9 4-22 0,1 0-3 16,2 3-3-16,-1-1-19 15,-4 3-13-15,-4 0-18 0,-8 0-26 0,-5 3-163 16,-8-1-241-16,-10-2-288 0,0-2-722 16</inkml:trace>
  <inkml:trace contextRef="#ctx0" brushRef="#br0" timeOffset="25362.18">19361 6659 1896 0,'0'0'233'0,"0"0"-190"0,0 0 37 15,0 0 92-15,0 0 38 0,0 0-33 16,-32 54-55-16,26-35-16 0,-1 1 83 16,-1-1 5-16,1 4-64 0,2-2-63 15,1 1-20-15,-1-1-31 0,4-4-3 16,1 0-10-16,0-3 22 0,3-4-6 0,3-2 0 15,0-2 16-15,5-3 6 0,3-2 22 16,4-1-4-16,5 0-21 0,5-5-19 16,0 0-18-16,3 0 0 0,-1-3 0 15,3 4-1-15,-4-2 0 0,1 2-3 16,-3 2-10-16,-4 2-3 0,-2 0-18 16,0 4-16-16,-4 4-7 0,1 5 4 15,-2 2 12-15,-5 0 23 0,0 2 18 16,-6 0 0-16,-1 1-2 0,-4-3-1 15,-1 1 0-15,-7-1 3 0,-4-2 13 0,-5 0 12 16,1-3 10-16,-8-3 12 16,0 0 3-16,-1-5 4 0,0 1-7 0,-2-3-22 15,4 0 0-15,2 0-5 0,4-4-17 16,2-2-3-16,3-1-164 0,-1-5-282 16,6-1-651-16,6-2-1246 0</inkml:trace>
  <inkml:trace contextRef="#ctx0" brushRef="#br0" timeOffset="26078.35">19788 6416 2161 0,'0'0'327'0,"0"0"-189"15,0 0 75-15,0 0 213 0,0 0-83 16,0 0-125-16,0 0-218 0,0 0-22 16,56-24-3-16,-18 24 25 0,7 0 12 15,14 0-8-15,10 0 15 0,8 1-16 16,-11 0 0-16,-13-1 13 0,-19 0-15 16,-12 0 2-16,1 0-1 0,-2 0 0 15,-1-1 14-15,-6-1-4 0,-5 2 7 16,-5 0 9-16,-2-2 7 0,-1 2 6 0,-1 0-1 15,0 0 2-15,0 0-23 0,0 0-19 16,1 0-1-16,-1 0-50 0,0 0-24 16,0 0-26-16,0 0-25 0,0 3-19 15,0 4 66-15,0 0 79 0,0 7 1 16,0 1 30-16,0 4-5 0,0 3-7 0,0 5 0 16,5 2-4-16,-2 2 1 0,3 7-16 15,-1 11 22-15,6 12-11 0,-2 14-11 16,4 4-1-16,-3-6 0 0,3-9 0 15,1-12 0-15,1-6 1 0,0-9 2 16,-3-9 14-16,-5-9-15 0,-3-1-1 16,-2 0-13-16,-2 0-6 0,0 4 17 15,-8-5 2-15,-6-2 1 0,-4-1 1 16,-5-3 1-16,-5 1 13 0,-7-1 0 0,-6-3 9 16,-2 1 67-16,-4-2-29 0,0-2-1 15,2 0 10-15,6 0 23 0,9-2 2 16,6 1 6-16,9-2-35 0,5-1-48 15,6-1-20-15,3 0-16 0,0 0 4 0,1 0-1 16,0 0 1-16,0 2-5 0,4 0 15 16,5 1-39-16,-2 0-84 0,4-3-158 15,-2 0-437-15,-3-6-1042 0</inkml:trace>
  <inkml:trace contextRef="#ctx0" brushRef="#br0" timeOffset="30128.7">10649 7559 1429 0,'0'0'292'0,"0"0"-275"16,0 0-17-16,0 0-20 0,0 0 20 16,0 0 81-16,-58-23 20 0,49 20 9 15,4 2 14-15,1 1-4 0,3-1-14 16,0 1-44-16,1 0-43 0,0-1-19 16,0 1 4-16,3-2 21 0,3-1 11 0,0 2 25 15,1-2 4-15,-2-1 22 0,-1 3 3 16,0-2 0-16,1 1-10 0,-3 1-22 15,0-1-10-15,0 2-13 0,1-1-16 16,-1 1-19-16,1-3-12 0,4 2-14 16,0 0 7-16,6-2 7 0,0 1 12 15,6 0 13-15,5-1-10 0,5-1 23 16,3 1 6-16,6-1 0 0,5-2 6 16,14 2 3-16,16-3-12 0,15 1-10 0,7 2 4 15,-3 2-7-15,0 0-4 0,-6 2-8 16,7 0 8-16,3 0 20 0,6 3 0 15,7 1-7-15,-1 0 7 0,5-4 3 16,1 3-6-16,2 1 8 0,-1-1-5 16,-2 1 19-16,-1 0-16 0,-6 1-13 15,-3-1 6-15,-6-2-27 0,-7 0 1 16,-8-1 0-16,-11-1-1 0,-19 0-1 0,-15 0 1 16,-14 0 12-16,-7 0 3 0,-1 0 9 15,-4-1 13-15,0-1 28 0,-5 0 34 16,-4 0 88-16,-1 1-38 0,-1 0-60 15,0-1-38-15,0 1-18 0,0-1-12 16,0 1-20-16,0 1-2 0,0 0-19 16,0 0-5-16,0 0-4 0,0 0 0 15,0 0 9-15,0 0 7 0,0 0 0 16,0 0 8-16,0 0-17 0,2 0-63 16,0-3-100-16,2 3-83 0,-2-1-157 0,0 1-332 15,-2-1-998-15,-12 6 827 0</inkml:trace>
  <inkml:trace contextRef="#ctx0" brushRef="#br0" timeOffset="32462.91">12137 7732 611 0,'0'0'257'0,"0"0"-55"0,0 0 0 16,0 0 42-16,0 0-104 0,0 0-42 16,0 0-10-16,6-44 12 0,-6 37 46 0,0 0 39 15,0 0-68-15,0 2 2 0,0 0 13 16,0 1-3-16,0 0-32 0,0 0 2 16,0-1-9-16,0 1-7 0,0-1-9 15,0-1-7-15,0 2-6 0,0-2-1 16,0 2 13-16,1-2-16 0,-1 0-6 15,0 1 6-15,0 0 3 0,0 1-9 0,0 1-7 16,0-1-10-16,0 3-18 0,0-1-16 16,0 2-50-16,1 0-61 0,0 3-69 15,1 5 5-15,0 5 117 0,3 3 39 16,-1 5 19-16,-1 3 37 0,-1-1 27 16,0 5-13-16,-1-1-25 0,0-1-1 15,0 0-3-15,0-1 13 0,-1-1 0 16,0-1-6-16,0 0-26 0,0-4 13 15,0-2-16-15,0-3 3 0,0-4 9 16,0-3 17-16,0-2-1 0,0-2-9 0,0-3-19 16,0 0-22-16,0 0-6 0,-2 0-42 15,0-4-111-15,-1-4-193 0,-3-7-303 16,0 1-548-16</inkml:trace>
  <inkml:trace contextRef="#ctx0" brushRef="#br0" timeOffset="32726.76">12037 7853 1603 0,'0'0'338'0,"0"0"-302"16,0 0-36-16,0 0-16 0,0 0 16 0,0 0 97 16,0 0-29-16,0 0-6 0,-11 47-23 15,11-36-17-15,1-1 4 0,3 0-6 16,4-1-4-16,-1-1 42 0,2-2 42 15,0 1 26-15,3-3 39 0,-1 1 5 16,4-3-6-16,-1-2-11 0,2 0 3 16,2 0-26-16,2-3-35 0,2-2-22 15,-2-2-26-15,2 0-25 0,1-3-19 16,-2-2 10-16,2-2-13 0,7-15-348 16,-4 2-716-16,-2-3-1289 0</inkml:trace>
  <inkml:trace contextRef="#ctx0" brushRef="#br0" timeOffset="44776.84">19435 9394 268 0,'0'0'333'16,"0"0"0"-16,0 0-30 0,0 0-43 15,0 0-68-15,0 0-33 0,0 0-19 16,0 0 9-16,0 0 10 0,0 0 6 15,-2-11-17-15,2 11-64 0,0 0-32 16,0-1-14-16,0 1 1 0,0 0 6 16,0 0 13-16,0 0 28 0,0 0-2 0,0 0-11 15,0 0-6-15,0 0-6 0,0-2 6 16,0 0 3-16,-1 1-3 0,1-1 9 16,0 0-4-16,0 0-11 0,0-1-14 15,0 2-3-15,0-3-9 0,0 2-7 0,0 0-6 16,0-1-9-16,0 1-1 15,0 1-10-15,0 1 1 0,0-2 10 0,0 0-1 16,0 2 1-16,-2-2 6 0,2 0 3 16,0-1 3-16,-1 0 10 0,1 0-3 15,-1-1-1-15,1 0 0 0,-1 1-6 16,1 0-3-16,-1 0-7 0,1 2-13 16,0-2 1-16,0 2-3 0,0 1 0 15,0 0-3-15,0 0-15 0,0 0-4 16,0 0 9-16,0 0 10 0,0 0 0 15,0 0 0-15,0 0 1 0,0 0 0 0,0 0 2 16,0 0-1-16,0 0-1 16,0 0-11-16,0 0 1 0,0 0-7 0,0 0-6 15,0 0-4-15,0 0-3 0,0 0-2 16,0 0 9-16,0 0 0 0,0 0 0 16,0 1-7-16,0 1 4 0,0 0 15 0,0 3 13 15,-1-1 1-15,1 4 0 0,-1 3 1 16,-1 3 16-16,0 5-5 0,-2 1 12 15,-3 6 0-15,1 3-6 0,0 4-19 16,-2 1 2-16,2 3 17 0,1 1-18 16,0 1 15-16,0-3-15 0,2-1 1 15,1-2 23-15,0-1 0 0,0-4 32 16,1-5-3-16,0-2 14 0,0-4-2 16,0-2-7-16,0-1-13 0,0-6-21 15,1 1 3-15,-2-1-6 0,2-1-20 16,-1-2 0-16,1 1 0 0,0-3 0 15,0 3 0-15,0-2 0 0,0 1-1 0,0 0-1 16,0-1-1-16,3 1 1 0,0 0 0 16,0 0 2-16,1-1 17 0,2-1 5 15,3 2 1-15,0-2 9 0,5 1 0 16,1-4-3-16,2 3-16 0,1-3-12 16,0 0-3-16,2 0 0 0,-2-3-68 0,-2 0-77 15,0-3-66-15,-5-6-163 0,5-15-158 16,-4 3-594-16,-5-5-544 0</inkml:trace>
  <inkml:trace contextRef="#ctx0" brushRef="#br0" timeOffset="44940.14">19387 9368 2767 0,'0'0'331'0,"0"0"-280"0,0 0-51 0,37-49-48 16,-14 37 6-16,8 1 20 0,2 1 21 15,3 2-1-15,1 1-18 0,-3 2 1 16,5 5-58-16,-11 0-503 0,-6 2-907 0</inkml:trace>
  <inkml:trace contextRef="#ctx0" brushRef="#br0" timeOffset="45240.83">19952 9433 2383 0,'0'0'535'0,"0"0"-374"15,0 0-8-15,0 0 45 0,35-46-27 0,-31 42-38 16,-2 3-4-16,-1 1-41 0,-1 0-88 16,0 7 19-16,0 7 15 0,-1 7 42 15,-4 5-10-15,-1 5-13 0,-2 5-9 16,0 1-20-16,-2 2 14 0,4-2-17 15,1-2-21-15,2-6-1 0,1-5-1 16,2-4-11-16,0-6 13 0,0-3 15 16,0-5-11-16,1-1 14 0,-1-3 1 0,1-1 2 15,-1-1 7-15,1 0 0 0,-1 0-28 16,2 0-167-16,1-1-140 0,5-8-284 16,1 2-796-16,-2-3-604 0</inkml:trace>
  <inkml:trace contextRef="#ctx0" brushRef="#br0" timeOffset="45421.71">20309 9731 2489 0,'0'0'325'0,"0"0"-241"0,0 0 57 16,0 0 45-16,0 48-11 0,-10-29-35 15,-3 1-29-15,-3 0-26 0,-3 1-38 0,-1-2-22 16,2-2-25-16,1-2-104 15,8-4-238-15,7-7-264 0,2-3-433 0,3-1-678 16</inkml:trace>
  <inkml:trace contextRef="#ctx0" brushRef="#br0" timeOffset="45868.52">20608 9506 2208 0,'0'0'275'0,"0"0"-107"15,0 0 58-15,0 0 81 0,0-56-80 16,3 46-40-16,0-2-42 0,0 3-3 16,2 1 2-16,2 1-68 0,4 2-40 0,1 3-36 15,4 2-41-15,2 0-3 16,4 2-7-16,1 6-2 0,0 4 6 0,-4 5-7 16,-3 4 17-16,-4 3 8 0,-7 4 17 15,-5 3 12-15,-3 4 1 16,-9 0 1-16,-5-1 1 0,-6-3 0 0,0-5 13 15,-1-4-4-15,2-5 7 0,3-4 22 16,2-3 10-16,7-4 8 0,2-1-40 16,6-2-19-16,2-1-13 0,9 0 13 15,7-2 63-15,8 1 10 0,7-1-20 16,6 0-31-16,5-1-22 0,-1-3-2 0,-2 1-23 16,-2 0-252-16,-1-3-315 15,-10 3-781-15,-8-2-555 0</inkml:trace>
  <inkml:trace contextRef="#ctx0" brushRef="#br0" timeOffset="46056.23">21168 9779 3366 0,'0'0'371'15,"0"0"-371"-15,0 0 0 0,0 0 85 16,0 0 6-16,-36 61-16 0,16-40-75 15,-2 1-12-15,-2-3-278 0,-3 0-273 16,5-5-543-16,7-6-911 0</inkml:trace>
  <inkml:trace contextRef="#ctx0" brushRef="#br0" timeOffset="46581.78">21454 9469 2797 0,'0'0'343'0,"0"0"-266"0,0 0 32 15,67-24-11-15,-42 22-18 0,-2 2-20 16,-2 0-32-16,-2 2-25 0,-5 6-3 16,0 0-38-16,-7 2-35 0,-2 1-58 15,-5 0-12-15,0 0 31 0,-9 0 51 0,0-1 38 16,-5-2 23-16,-1-1 3 0,1 0 13 16,-1-2 3-16,0-1 45 0,5-1 19 15,1-1-6-15,5-2 12 0,2 0 29 0,2 0-4 16,2 0-26-16,7 0-59 0,7-2-29 15,7 2-32-15,10 0 7 0,3 0 0 16,5 2-1-16,0 5 7 0,-3 1-3 16,-6 4-6-16,-4 0-20 0,-8 3-63 15,-11 2-62-15,-8 2-9 0,-3 0 95 16,-15 1 87-16,-8 2 0 0,-9 0 71 16,-5-1 28-16,-2-2 16 0,2-2 19 15,4-5 10-15,1-2 36 0,9-5 28 0,3-3-38 16,4-1-45-16,5-1-34 0,4 0-8 15,0-2-5-15,4-2-22 0,3 0-22 16,0-1-34-16,1 0-14 0,1 2-72 16,0-1-182-16,4-4-150 0,1 3-356 15,4 0-1337-15</inkml:trace>
  <inkml:trace contextRef="#ctx0" brushRef="#br0" timeOffset="47341.34">22363 9325 1753 0,'0'0'208'15,"0"0"-105"-15,0 0 18 0,0 0 18 16,9-49 42-16,-4 39-4 0,1 1 13 16,-1 1-17-16,-2 0-6 0,0 2-43 0,-1 1 7 15,2 3-30-15,-3 0-22 0,0 2-3 16,-1-1 0-16,0 1-13 0,0-1-7 16,1 1-15-16,-1 0-41 0,0 0-9 15,1 0-48-15,-1 4-50 0,2 3 35 16,1 5 72-16,0 5 13 0,5 5 10 0,-2 5-5 15,1 6 26-15,3 4-12 0,1 13 6 16,3 10 31-16,1 11 3 0,-4 6-5 16,-1-4-17-16,-6-4-10 0,-2-8 23 15,-2-3-29-15,0-4-33 0,0-6 11 16,0-7-11-16,0-11 1 0,1-7 14 16,-1-3-14-16,2-1-2 0,0 2 19 15,0-1 15-15,3-5-10 0,-2-3-2 16,-1-5 19-16,0-1-20 0,0-2 7 15,-1-4 9-15,0 0 25 0,0-3 15 0,1-1 24 16,4-3-45-16,-1-2-38 16,0-3-18-16,2-1-3 0,1-1-25 0,-1-2-27 15,0 1-139-15,0 1-119 0,-1-6-148 16,-1 4-615-16,1-1-1343 0</inkml:trace>
  <inkml:trace contextRef="#ctx0" brushRef="#br0" timeOffset="58497.71">22997 9542 2214 0,'0'0'481'0,"0"0"-297"16,0 0-117-16,-59 7 49 0,35 1 43 15,0-1-9-15,1 3-22 0,4 1-24 16,3 1-37-16,5-1-67 0,6 2 0 16,5 0-10-16,3 1 10 0,12 1 44 15,7-1 48-15,6-1 40 0,7-1-6 16,5-3-45-16,1-3-31 0,-1-2-15 16,-6-2-10-16,-5-2 6 0,-6 0 6 15,-8-5 13-15,-3-2 18 0,-7-5 6 0,-5-2-24 16,0-4-30-16,-10-3-20 15,-4-3-3-15,-8-1-25 0,-5-1 25 0,-2 2 3 16,-7 3 9-16,1 2-6 0,2 4-3 16,1 3-2-16,6 3-10 0,4 2 9 15,8 1-19-15,7 5-15 0,5 1-22 0,2 0-71 16,7 7-388-16,9 3 199 0,27 2-64 16,-4 0-371-16,1-4-1296 0</inkml:trace>
  <inkml:trace contextRef="#ctx0" brushRef="#br0" timeOffset="58718.66">23228 9414 2712 0,'0'0'431'16,"0"0"-160"-16,0 0-46 0,0 0-36 15,0 0-72-15,0 0-76 0,0 0-39 16,0 0 56-16,0 0 40 0,0 0 8 15,0 0-13-15,55 60-37 0,-53-31-19 16,1 0-15-16,0 0-5 0,3 0-17 16,1-4-71-16,0-4-50 0,4-4-139 0,-1-5-118 15,2-4-150-15,6-8-141 0,-4-2-396 16,-3-6-318-16</inkml:trace>
  <inkml:trace contextRef="#ctx0" brushRef="#br0" timeOffset="59040.7">23441 9353 2187 0,'0'0'452'0,"0"0"-72"0,0 0-83 16,0 0-65-16,0 0-188 0,0 0-44 16,0 0 0-16,0 0 32 0,0 0 50 0,3 54 13 15,-1-23-26-15,4 2 3 0,1-1-34 16,-1 0-7-16,0-3 4 0,1 0 7 16,-1-3-30-16,-2-2-10 0,-2-6-2 15,-1-4 3-15,-1-6-3 0,0-3-14 16,0-4 14-16,0-1 44 0,0-3 72 15,0-4-51-15,0-4-44 0,0-4-21 0,1-2 0 16,5 0-2-16,0 0-1 0,2 1-13 16,4 3 15-16,-1 1-11 0,4 2-4 15,2 3-31-15,1 5-12 0,1 2 0 16,0 0-4-16,-1 7 6 0,-5 5 10 16,1 1 19-16,-7 3 26 0,-2 2 2 15,-5 0 24-15,-2 0-5 0,-5-2-4 16,0-3-15-16,-4 0-56 0,5-2-158 15,1-4-196-15,3-2-196 0,4-5-154 16,4-2-802-16</inkml:trace>
  <inkml:trace contextRef="#ctx0" brushRef="#br0" timeOffset="59321.75">23832 9661 1679 0,'0'0'714'0,"0"0"-549"16,0 0-65-16,0 0 57 0,0 0 36 15,69-15-26-15,-53 12-62 0,0-3-38 16,0 0-23-16,-1-3-12 0,-2 0-19 16,1-2-11-16,-2-1 0 0,0 0 17 15,-6-2-6-15,-1-1-12 0,-3 3 15 16,-2 1 0-16,-6 0-3 0,-1 2 44 16,-2 4 50-16,-5 0-3 0,-1 2 35 15,-1 3-7-15,3 0-44 0,-3 5-26 0,3 3-62 16,3 3-9-16,0 2-16 0,5 3 23 15,4 2-1-15,1 0 3 0,5 2 2 16,8 0 23-16,2-1 3 0,4 1-1 16,1-2-27-16,2-1-295 0,6-4-258 15,-5-4-481-15,-6-6-700 0</inkml:trace>
  <inkml:trace contextRef="#ctx0" brushRef="#br0" timeOffset="59572.78">24164 9535 2024 0,'0'0'577'0,"0"0"-413"15,0 0-58-15,0 0-45 0,0 0-22 16,67-24-39-16,-53 26-20 0,1 5-5 16,0 3 24-16,-5 4 1 0,2 1 22 15,-4 4-9-15,0-4-10 0,-3 3 13 0,-2-2-14 16,-2-3 0-16,0-2 11 0,-1-5 45 16,0-2 41-16,0-2 48 0,0 0 89 15,-2-2 76-15,0-2 49 0,-3-2-109 16,-1-2-79-16,1-3-44 0,1-1-15 15,3-3-20-15,1-1-14 0,5 0-60 16,8-1-20-16,3-4-55 0,3 2-43 0,1 2-107 16,-3-1-163-16,1-6-259 15,-5 5-884-15,-6 0-696 0</inkml:trace>
  <inkml:trace contextRef="#ctx0" brushRef="#br0" timeOffset="59721.73">23744 9357 2100 0,'0'0'1377'16,"0"0"-1187"-16,0 0-107 0,0 0-83 15,42-45-10-15,-16 38-28 0,9 3-12 16,21 2-7-16,-6 1-411 0,-5 0-886 0</inkml:trace>
  <inkml:trace contextRef="#ctx0" brushRef="#br0" timeOffset="60162.09">24780 9493 2582 0,'0'0'284'0,"0"0"-252"0,0 0 64 16,0 0 77-16,0 0-42 0,-70-45-42 15,50 42-38-15,1 3-6 0,1 0-14 16,6 5-31-16,1 2-25 0,6-2-23 0,5 4 7 15,0 2 41-15,7 3 9 0,8 3 42 16,7 2 13-16,6-1-17 0,2 1-5 16,4 2-26-16,-4-1-16 0,0 0-15 15,-9-2-8-15,-4 1-5 0,-9-3-10 0,-7-2-19 16,-3-2 3-16,-10-3 52 0,-7-2 2 16,-5-4 22-16,-2 0 0 0,-1-3-3 15,-3 0 0-15,4-5 0 0,2 0 7 16,5-2 8-16,6 2-5 0,7-3-29 15,5 1-25-15,9-5-421 0,6-2-888 16</inkml:trace>
  <inkml:trace contextRef="#ctx0" brushRef="#br0" timeOffset="60804.02">24911 9192 1694 0,'0'0'980'0,"0"0"-813"0,0 0-71 15,0 0 94-15,0 0-43 0,0 0-100 0,0 0-27 16,60-32-17-16,-37 30 25 0,8 1 4 16,1 1-3-16,5 0-4 0,0 0-12 15,-3 3-10-15,-3 0-3 0,-4 2-1 16,-4-1-2-16,-9-1-13 0,-1 1-19 15,-7-1-13-15,-3 4-15 0,-1-2 53 16,0 4 10-16,-2 1 64 0,0 0 31 0,-3 3-3 16,-1 2-25-16,1 3-4 15,-1 3-12-15,0 1-1 0,2 4-22 0,1 3-6 16,1 3 57-16,0 0 110 16,1 2-139-16,3 2-38 0,2-1-12 0,1 2-3 15,2 0 3-15,0-1 0 0,3 0 2 16,-3-4-1-16,2-1 12 0,-3-2 2 15,1-2-11-15,-3-5-4 0,-2-1-12 16,-1-4-19-16,-3-4 0 0,0-2-7 16,-5-3 23-16,-2-3 15 0,-4 3 3 15,-2-4 19-15,-3 3-10 0,-4-2-9 0,-2 0-1 16,-1 3 1-16,-4-2-3 0,0 3 0 16,-1-1-3-16,-2 2-12 0,3-1 12 15,2 1-10-15,1-3 13 0,9 1 13 0,2-2-10 16,2-3 16-16,5 0-7 15,3-1-9-15,1-2 10 0,1 0-10 0,1 0 22 16,0 0-25-16,0-5-38 0,3-2-365 16,1-5-730-16</inkml:trace>
  <inkml:trace contextRef="#ctx0" brushRef="#br0" timeOffset="61925.18">26122 9539 2048 0,'0'0'389'0,"0"0"-160"0,0 0-65 16,0 0 80-16,0 0 53 0,0 0-52 16,0 0-72-16,0 0-97 0,0 0-51 15,68-36 7-15,-33 32-17 0,4-1-15 16,3 4-11-16,0 0-8 0,-4 1-6 0,-5 0-7 15,-4 4-12-15,-8 3-237 0,-9 0-127 16,-12 6-229-16,-6 0-476 0,-10-2-254 0</inkml:trace>
  <inkml:trace contextRef="#ctx0" brushRef="#br0" timeOffset="62099.78">26150 9725 1680 0,'0'0'429'0,"0"0"-241"16,0 0-17-16,0 0 216 0,0 0 77 15,0 0-89-15,0 0-133 0,60-21-100 16,-35 16-45-16,4 0-35 0,0 1-24 16,4 3-38-16,-1 0 0 0,2 1-25 15,-4 0-6-15,-1 4-19 0,1-2-246 16,-4-2-484-16,-6 0-984 0</inkml:trace>
  <inkml:trace contextRef="#ctx0" brushRef="#br0" timeOffset="62755.68">27309 9294 1884 0,'0'0'476'0,"0"0"-240"0,0 0-30 15,-3-50-54-15,0 38 53 0,1 3-8 0,1 1-76 16,0 3-3-16,1 1-33 0,0 2 0 15,0 2-85-15,0 2-117 0,0 7-136 16,0 6 160-16,2 6 93 0,0 7 59 16,-1 7-2-16,-1 12 26 0,-3 15 5 15,-9 13-28-15,-4 2 7 0,1-4-39 16,2-12-4-16,2-10-24 0,6-12-18 16,3-8 16-16,2-9 2 0,0-1 2 15,6 0 35-15,6 2-12 0,2 0 20 16,5-5 2-16,3-3 15 0,3-3 20 0,4-3 10 15,3-4-21-15,0-2-18 0,1 1-18 16,0-4-8-16,-5 1-5 0,-3-1 3 16,-5 0 0-16,-4-1 0 0,-3-3 6 15,-6-1 3-15,-2-2 0 0,0-1-12 16,-2-3-22-16,-2-2-34 0,0-1-83 16,-1-1-107-16,-1-2-65 0,-8-14-116 15,3 6-587-15,0-2-942 0</inkml:trace>
  <inkml:trace contextRef="#ctx0" brushRef="#br0" timeOffset="62914.23">27268 9203 3105 0,'0'0'434'0,"0"0"-150"0,0 0-161 15,0 0-114-15,78-42-9 0,-42 39-13 0,6 2 13 16,3 1-3-16,0 1-28 0,3 6 0 15,-4 0-10-15,9-1-428 0,-11-2-906 16,-8-4-617-16</inkml:trace>
  <inkml:trace contextRef="#ctx0" brushRef="#br0" timeOffset="64157.9">28008 9378 1806 0,'0'0'399'0,"0"0"-92"0,0 0-29 15,0 0-2-15,0 0-21 0,0 0-70 16,0 0-103-16,0 0-82 0,0 0-133 16,4-22 34-16,-10 35 99 0,-1 5 83 15,2 2-26-15,0 5 4 0,1 0-33 0,3 0 13 16,1 1 13-16,0-2-3 0,2-2-1 16,3-1 19-16,-3-2-21 0,-1 0-23 15,-1-1-10-15,0-3-2 0,0 0 2 16,-3-1-15-16,-2-3-142 0,2 0-177 0,3-1-185 15,0-2-465-15,2-4-714 0</inkml:trace>
  <inkml:trace contextRef="#ctx0" brushRef="#br0" timeOffset="64329.78">28289 9673 2526 0,'0'0'425'15,"0"0"-229"-15,0 0-129 0,0 0 45 16,0 0 18-16,0 0 19 0,13 58-54 16,-27-41-38-16,-4 0-35 0,-1 0-22 0,-3-1-164 15,2-3-192-15,5-3-322 0,1-6-647 16</inkml:trace>
  <inkml:trace contextRef="#ctx0" brushRef="#br0" timeOffset="64721.78">28483 9453 2598 0,'0'0'374'0,"0"0"-137"15,0 0-8-15,-1-50 66 0,1 41-41 0,3 0-49 16,5 2-53-16,4 0-40 0,5 1-75 16,5 4-37-16,6 0-22 0,5 2-3 15,2 6 1-15,-1 5-32 0,-2 1 0 16,-8 5-6-16,-5 4 6 0,-9 3-1 16,-5 2 17-16,-5 2 21 0,-13-2 19 0,-5 1 19 15,-5-1 3-15,-2-4-19 0,0-3-2 16,1-2 24-16,8-6-6 0,2-2-1 15,7-2 1-15,3-2-18 0,4-1 15 16,8-1 33-16,9 1 38 0,8-1-3 16,8-2-34-16,7 1-19 0,6-2-28 15,-3 0-3-15,-3 0-15 0,4-4-177 16,-13-2-401-16,-6-1-1103 0</inkml:trace>
  <inkml:trace contextRef="#ctx0" brushRef="#br0" timeOffset="64893.54">29158 9746 2860 0,'0'0'487'16,"0"0"-309"-16,0 0-77 16,0 0 16-16,0 0 3 0,-16 60-13 0,-11-43-38 15,-9 4-63-15,-5-4-6 0,-4 3-163 16,-12-6-242-16,15-2-612 0,9-7-659 0</inkml:trace>
  <inkml:trace contextRef="#ctx0" brushRef="#br0" timeOffset="65855.07">29363 9407 1582 0,'0'0'435'16,"0"0"-50"-16,0 0-71 0,0 0-6 0,0 0 12 16,41-46-69-16,-37 41-43 15,0 0-19-15,-2 3-23 0,-1 1-29 0,0 0-53 16,-1 1-84-16,0 0-28 0,0 6-80 16,0 2 108-16,-2 8 18 0,0 1 51 15,-1 5-20-15,3 0-5 0,0 0-16 16,5 2-1-16,3-2-14 0,7-1-1 15,2-1 10-15,4 1-4 0,3-3 10 16,1-2-6-16,-1-4-7 0,0-4 2 16,0-4-17-16,-4-4-81 0,-4 0 13 15,1-7 6-15,-2-2 19 0,-1-4 21 0,-4-2 1 16,0-2 5-16,-2-1 15 16,-4 1 1-16,-2 0 12 0,-1 2-9 0,-1 3 16 15,0 3 3-15,0 3 9 0,0 2 18 16,0 2 16-16,0 2-12 0,0 0-53 15,0 0-60-15,0 4-61 0,0 3 50 0,-1 5 71 16,-1 3 71-16,-1 5-18 0,-2 3-16 16,-4 2-18-16,0 1-19 0,-7 1 0 15,-2 0-16-15,-5 2 15 0,-2 0-154 16,-1 0-214-16,-5 0-356 0,10-7-433 16,4-8-911-16</inkml:trace>
  <inkml:trace contextRef="#ctx0" brushRef="#br0" timeOffset="66051.78">29961 9731 1615 0,'0'0'1471'0,"0"0"-1190"0,0 0-281 16,0 0-51-16,0 0 51 0,0 0 67 15,0 0 44-15,-61 34-38 0,47-22-33 0,0 0-40 16,6-2-3-16,1 1-16 0,4-2 19 15,3 1 19-15,3-2-19 0,6-1 0 16,7-7-343-16,-3 0-335 0,0-9-1602 0</inkml:trace>
  <inkml:trace contextRef="#ctx0" brushRef="#br0" timeOffset="66810.83">29376 9354 848 0,'0'0'1135'0,"0"0"-807"0,0 0-44 15,0 0 19-15,0 0 65 0,0 0-72 16,0 0-81-16,-13-47-11 0,20 42-18 16,5-1-65-16,4 0-80 0,8 2-41 15,4 1-11-15,6 2-4 0,5 1-1 0,-2 4-6 16,-2 4-12-16,-5 5-22 16,-4 2 9-16,-7 3-9 0,-4 3 5 0,-10 5 16 15,-5 0 10-15,-7 1 13 0,-10 0 10 16,-8-1 0-16,-6-4 2 0,0-2 3 15,-4-2 12-15,0-3 1 0,5-4 0 16,1-2 2-16,5-2 20 0,6-2-2 16,4-2 4-16,4 1-6 0,5-4-12 15,3 1 13-15,1-1 27 0,1 2 3 16,1-2 0-16,7 0-15 0,9 0-50 16,7 0-25-16,12 0-3 0,3 0 3 0,4 4 0 15,1 4-9-15,-4 2 0 0,-2 4-3 16,-7 3-7-16,-5 2-3 0,-7 1 13 15,-7 3-13-15,-4 2 15 0,-8-1-24 16,-3 2-1-16,-13-3 29 0,-9 1 6 0,-8-3 22 16,-7-4 20-16,-5-4 17 15,0-1 20-15,-2-5 38 0,5 0 11 0,3-4 12 16,7-1-15-16,4-2 11 0,8 0-12 16,6 0-10-16,5-2-9 0,6 0-15 15,0 2-10-15,2 0-31 0,1-1-27 16,0 1-15-16,0 0-6 0,4 0-16 15,6 0-52-15,3 3-80 0,3 3-141 0,6-3-191 16,-2 0-758-16,-2-3-1227 0</inkml:trace>
  <inkml:trace contextRef="#ctx0" brushRef="#br0" timeOffset="66997.69">29940 9842 718 0,'0'0'2896'0,"0"0"-2669"0,0 0-227 0,0 0-35 15,0 0 35-15,0 0 123 0,-10 48-26 16,-1-32-18-16,-3 3-26 0,-3 2-53 16,-2 1-10-16,-2-1-151 0,1-2-166 0,-2-1-358 15,4-5-648-15</inkml:trace>
  <inkml:trace contextRef="#ctx0" brushRef="#br0" timeOffset="67423.14">30174 9399 2996 0,'0'0'396'16,"0"0"-151"-16,0 0 23 0,0 0-39 16,0 0-54-16,0 0-129 0,0 0-46 15,0 0-9-15,0 0 9 0,0 0 78 16,24 45-32-16,-20-20-12 0,2-1-32 16,-1 1 17-16,3-1-7 0,4-2-9 0,1-2 16 15,2-2-7-15,2-5-12 0,3-1-52 16,0-3-57-16,1-6-34 0,2-2 3 15,-1-1 33-15,2-6 44 0,-4-4 44 16,-1-4 19-16,-1-1 50 0,-3-2-21 16,-1 0-7-16,-6 2 19 0,-3 1 37 15,0 5 50-15,-4 3 27 0,0 2 6 16,-1 1 8-16,0 3-15 0,0 0-154 16,-2 1-40-16,-5 6-15 0,-2 3 55 15,-5 6 39-15,2 1-20 0,-2 6-5 16,0 1-14-16,1 4-15 0,-1 1 13 0,-1 3-14 15,3 2-2-15,0 0-46 0,-2 1-248 16,8 5-335-16,2-9-623 0,4-10-973 0</inkml:trace>
  <inkml:trace contextRef="#ctx0" brushRef="#br0" timeOffset="67610.8">30726 9798 2895 0,'0'0'546'0,"0"0"-176"0,0 0-55 16,0 0-315-16,0 0-6 0,0 0 6 16,0 0 93-16,0 0 29 0,0 0-35 15,-23 52-41-15,13-33-44 0,-4 2 17 16,-1-1-19-16,0-1-19 0,3 0-170 0,0-5-209 16,7-4-589-16,3-5-388 15</inkml:trace>
  <inkml:trace contextRef="#ctx0" brushRef="#br0" timeOffset="67855.7">30973 9448 3109 0,'0'0'433'0,"0"0"-224"0,0 0 23 16,55-49-3-16,-32 39-58 0,9 3-53 15,5 1-81-15,5 4-35 0,3 2-2 16,3 0-15-16,-1 4 2 0,-2 3-5 16,-5-2-4-16,-9 2-9 0,-6-4 0 15,-10 1-53-15,-5-1-124 0,-10-3-31 0,-3 0-4 16,-13 0-21-16,-7-1-68 0,-9-4-141 16,-18-2-285-16,2 0-488 0</inkml:trace>
  <inkml:trace contextRef="#ctx0" brushRef="#br0" timeOffset="68224.86">31038 9436 437 0,'0'0'574'0,"0"0"-206"16,0 0 32-16,0 0-66 0,0 0-20 15,0 0 31-15,-16 55-23 0,12-43-7 16,-2 0-111-16,1 3-62 0,2-1-16 16,1-1-54-16,1 1-25 0,0 1-16 15,1-1-2-15,0-1-27 0,3-2 10 16,1-1 4-16,2-1 12 0,2-4 6 15,-1-3 10-15,3 1 3 0,3-3 2 0,4 1-18 16,2 1-12-16,3-2-19 0,3 0-1 16,2 0-18-16,-2 2-2 0,1 1 5 15,1 3-6-15,1 2-3 0,-2 2-3 16,-1 2-6-16,0 2 0 0,-5 1-7 0,-4 3 10 16,-3 0-5-16,-6 1 5 15,-2 0 12-15,-5-1-3 0,-8-1 20 0,-4 0-105 16,-8-1 79-16,-5-3 3 0,0-1 13 15,-2-3 12-15,-3-4 16 0,4 0 9 16,3-2 26-16,2-1 8 0,4-2-5 16,2 0-26-16,5 0 4 0,1-2-7 15,2 1 3-15,3-3-28 0,3-6-185 16,1 2-324-16,1-3-964 0</inkml:trace>
  <inkml:trace contextRef="#ctx0" brushRef="#br0" timeOffset="69123.12">31549 9230 1771 0,'0'0'429'0,"0"0"-99"16,0 0-50-16,0 0-52 0,0 0-68 16,56-31-4-16,-32 26-35 0,3 1-26 15,3 3-41-15,5 1-29 0,2 0 7 16,1 0 0-16,1 0-4 0,-1 0-6 15,-2 0 10-15,-2 0 21 0,-3-3-15 16,-5 1 15-16,-6-1-34 0,-4 0 19 0,-6 0 22 16,-1 2 18-16,-3-4 25 0,-2 5-6 15,0-2-38-15,2 0-41 0,-4 1 1 16,0 0-17-16,-2 0-2 0,1 1-34 16,-1 0-59-16,0 0-51 0,0 2-29 0,-1 3 45 15,-3 5 128-15,-2 1 0 16,1 5 0-16,2 1-1 0,0 4 1 0,2 7 25 15,1 2-22-15,1 6 28 0,8 11-9 16,9 14 13-16,6 11 2 0,4 5-33 16,-2-7 8-16,-4-4-12 0,-6-10-1 15,-5-1-11-15,-3-5-10 0,-7-3 9 16,-1-11-3-16,-9-9-15 0,0-6 9 16,-8-4 3-16,-4 3 19 0,-8 1 0 15,-7 1 16-15,0-2 18 0,0-4 39 16,2-1-35-16,1-1 9 0,0-3 0 15,4 0 9-15,0-2-9 0,2-1-25 0,4-1 9 16,0-2-19-16,4 2 1 0,0-2-12 16,3 0-1-16,3-2 0 0,0 3-4 15,0-2-8-15,4 0 0 0,-1-1-1 0,2 1-99 16,-5 0-80-16,1 0-129 16,-14-4-335-16,4 0-479 0,1 0-737 0</inkml:trace>
  <inkml:trace contextRef="#ctx0" brushRef="#br0" timeOffset="70686.7">24208 10415 2187 0,'0'0'339'16,"0"0"-226"-16,0 0 10 0,0 0-4 16,0 0 19-16,-5-48-7 0,7 41-10 15,1 4-6-15,0-1 12 0,-2 2-6 16,-1 0-36-16,1 2-85 0,-1 0-44 15,1 0-64-15,-1 0 3 0,2 0 80 16,1 3 25-16,0 2 73 0,1-2 19 16,2 2-16-16,-1 2-19 0,0-2-1 15,-1 2 1-15,0 0-3 0,-1 3-14 16,-2 1 14-16,0 3 16 0,-1 2-2 0,0 3-8 16,0 3-17-16,0 2-5 0,1 4-35 15,3 4-1-15,6 0 17 0,0 1 12 0,3 3 6 16,4-3-6-1,-2 1-9-15,2-5 9 0,-1-3-4 0,0 0 10 0,-5-6-6 16,1-3-9-16,-5-1 3 0,2-5-7 16,-4 1-6-16,0-5-9 0,-1-1 0 15,1-1 0-15,-3-1 0 0,-1-1 0 16,0-1 9-16,0-2 4 0,-1 0 11 16,0 0 7-16,0 0 15 0,1 0-3 15,-1 0 7-15,0 0 23 0,0-2-21 16,0-4-30-16,0 2-25 0,0-2-12 15,-1-2-3-15,0 2-28 0,-1 1-95 16,1 2-123-16,1 1-130 0,0 1-274 16,0 0-742-16,3-1-690 0,-1 48 2095 0</inkml:trace>
  <inkml:trace contextRef="#ctx0" brushRef="#br0" timeOffset="71360.6">24009 11379 1201 0,'0'0'1589'0,"0"0"-1358"16,0 0-55-16,0 0-96 0,0 0 19 15,0 0 69-15,0 0-29 0,-55 1-16 16,34 11-3-16,2 3-1 0,-4 3-15 15,3 1-35-15,4 4-32 0,4-1-18 16,3 0-4-16,7-2-2 0,2 2 11 16,11-4 1-16,6 0 37 0,11-3 56 15,6-4 15-15,9-3-50 0,4-5-31 16,1-3-9-16,-3-4-12 0,-3-5-7 0,-9-3-9 16,-9 0-2-16,-7-2 20 0,-7-3-2 15,-7 1-13-15,-3-5-18 0,-8-3-1 16,-4 0-23-16,-8-2-1 0,-3 1 13 15,-5 2-9-15,1 3 17 0,0 5-17 16,-1 2-3-16,3 5-7 0,2 1-6 0,3 4-3 16,2 3-3-16,4 0-37 0,5 0-115 15,4 4-84-15,5 2-127 0,1-2-268 16,24 3 40-16,-3 0-85 0,4-4-1018 0</inkml:trace>
  <inkml:trace contextRef="#ctx0" brushRef="#br0" timeOffset="71910.7">24404 11234 2985 0,'0'0'459'16,"0"0"-243"-16,0 0-52 15,0 0 3-15,0 0-23 0,0 0-44 0,0 0-47 16,0 0-50-16,0 0 47 0,0 0 24 16,0 0 47-16,19 58-22 0,-15-29-38 0,3 4-24 15,-2-1-15-15,1 1-22 0,3-4-1 16,-3-1-36-16,0-4-9 0,-1-6-34 15,0-5-78-15,-3-4-47 0,0-3-43 16,1-5-13-16,-3-1 46 0,2-7 170 16,1-7-123-16,3-8-165 0,-1-6 85 15,0-5 171-15,-1-5 77 0,3 0 3 16,-4-3 52-16,-1 2 80 0,2 5 48 16,-2 3 41-16,2 6 21 0,2 8-20 15,-3 5-17-15,2 7-70 0,-2 5-138 16,4 0-75-16,0 8-51 0,3 8 120 15,3 6 6-15,-1 4 69 0,0 6 38 16,-2 2-44-16,-3 3-6 0,-1-2-14 0,1 2-21 16,-4-4 0-16,-2-5-20 0,-1-5-1 15,0-3-1-15,0-8 1 0,-1-3 15 0,0-4 2 16,0-5 20-16,0 0 39 0,0 0 4 16,-3-6-26-16,2-5-21 0,2-2-15 15,0-4-2-15,0-2-17 0,5-1-2 16,1 0 0-16,2 0-16 0,4 2 15 15,2 3-10-15,-1 4-14 0,3 3-1 16,0 3-9-16,1 5-13 0,-4 2-28 16,3 7-12-16,-3 4 34 0,-2 6 31 15,0 3 23-15,-4 0-1 0,-1 3 3 16,1-2 0-16,-5-1 2 0,-1-2 11 16,-1-3-11-16,0-4 13 0,0-5 10 15,0-2-25-15,-1-2-37 0,0-4-174 0,-1 0-129 16,1-10-166-16,1-2-783 0,0-2-535 15</inkml:trace>
  <inkml:trace contextRef="#ctx0" brushRef="#br0" timeOffset="72210.7">24987 11518 300 0,'0'0'2528'0,"0"0"-2134"0,0 0-282 16,0 0-55-16,0 0 166 0,0 0-100 15,0 0-85-15,0 0-38 0,0 0 0 16,63-40-19-16,-45 27 6 0,1-4-101 16,1-1-38-16,-2-1-35 0,-4-2 46 15,0 1 71-15,-8 0 70 0,-1 3 32 16,-5 5 28-16,0 1 106 0,-6 4-16 16,-4 1-14-16,-2 4-22 0,0 1 2 0,-5 1-12 15,1 4 13-15,-1 6-20 0,3 3-25 16,1 4-4-16,3 2-3 0,5 3-18 15,3 0-13-15,2-1 3 0,2 0-19 16,8-1 4-16,2-3 12 0,6 0 6 0,3-3-40 16,-1-2-151-16,2-5-185 0,9-7-209 15,-7 0-630-15,-5-4-931 0</inkml:trace>
  <inkml:trace contextRef="#ctx0" brushRef="#br0" timeOffset="72453.78">25337 11284 2115 0,'0'0'1102'15,"0"0"-1009"-15,0 0-93 0,0 0-58 16,71-15 58-16,-48 21 39 0,0 3-27 16,-4 4-12-16,-3 3 0 0,-6 4 16 0,-5 4 7 15,-4 0-7-15,-1 0 9 0,-1 0-25 16,-4-2 2-16,1-6-1 0,0-3 21 16,2-6 36-16,-2-2 43 0,2-5 86 15,1 0 150-15,0-2 85 0,0-8-175 16,0-2-152-16,1-5-34 0,0-5-27 15,1-2 15-15,6-3-34 0,1-3-15 0,0 0-1 16,4-2-17-16,-1 1-22 0,1 4-70 16,1 1-90-16,-4 4-131 15,-8-3-142-15,-1 6-640 0,-4 5-1480 0</inkml:trace>
  <inkml:trace contextRef="#ctx0" brushRef="#br0" timeOffset="72616.73">24779 11183 2636 0,'0'0'424'16,"0"0"-363"-16,0 0-61 0,0 0-134 16,0 0 50-16,76-35-93 0,-21 27-288 0,-8 0-513 15</inkml:trace>
  <inkml:trace contextRef="#ctx0" brushRef="#br0" timeOffset="72987.17">25880 11165 3417 0,'0'0'512'0,"0"0"-399"15,0 0-53-15,0 0-25 0,0 0 39 16,0 0 1-16,0 0-13 0,0 0-6 16,-55 20-9-16,37-5-26 0,6 2-21 15,0 1-9-15,5 0 7 0,5 1 2 16,2-2 0-16,9 2 22 0,8-1-19 16,4 0-3-16,2-1-87 0,3 0-50 0,2-2-69 15,-3 0-18-15,-5-1-31 0,-5-4 36 16,-7 0 88-16,-7-4 51 0,-1 1 48 15,-7-1 32-15,-8 1 41 0,-4-2 81 16,-3-2 8-16,-1-1 7 0,0 0 5 0,2-2 7 16,3 0-14-16,1 0-12 15,5 0-36-15,4 0-34 0,3 0-47 0,2 0-6 16,1 0-34-16,2 0-16 0,0 0-192 16,11-2-305-16,1-3-465 0,0-1-1296 0</inkml:trace>
  <inkml:trace contextRef="#ctx0" brushRef="#br0" timeOffset="73461.13">26570 11243 1509 0,'0'0'1882'15,"0"0"-1546"-15,0 0-178 0,0 0-70 16,0 0 125-16,0 0 42 0,0 0-143 15,0 0-54-15,82-14-12 0,-52 11-12 16,4 3-23-16,-1-3-11 0,-4 3-16 16,-5 0-2-16,-3 0-19 0,-6 3-223 15,-6-1-156-15,-4 1-335 0,-12 6-460 16,-3-2-232-16</inkml:trace>
  <inkml:trace contextRef="#ctx0" brushRef="#br0" timeOffset="73614.75">26569 11415 1140 0,'0'0'1013'0,"0"0"-505"0,0 0-273 16,0 0-46-16,0 0 156 0,0 0-16 16,59 2-46-16,-38-4-54 0,2-3-56 15,2 0-37-15,1 1-55 0,4-1-54 16,-2-1-27-16,2 1 0 0,-2-1-2 0,-3-1-44 16,8-6-285-16,-8 1-360 0,-4 0-1019 0</inkml:trace>
  <inkml:trace contextRef="#ctx0" brushRef="#br0" timeOffset="74308.98">27732 10935 2540 0,'0'0'332'0,"0"0"-24"0,0 0-69 0,4-45-49 16,-3 40 28-16,0 0-54 16,0 5-79-16,2 0-85 0,3 5-29 0,1 3 29 15,2 8 0-15,1 5 85 0,-2 6 24 16,2 8 6-16,-6 9 16 0,-4 13-36 16,-4 6-8-16,-11 2-35 0,-5-5-3 15,2-9-18-15,5-13-7 0,3-8-20 0,7-8-1 16,2-4 9-16,1 3-9 0,3 1-1 15,4 2 10-15,7-2 10 0,3-4-1 16,2-1 1-16,2-4-7 0,0-1-12 16,1-4 15-16,-1-1-2 0,-1-2-4 15,1-1 3-15,1 0-3 0,-1-4 4 16,4 1-14-16,4-1 10 0,-1 0-12 16,4-3-1-16,-2-1-2 0,1 1-16 15,-6-1-2-15,-2-2-25 0,-6 2-12 16,-5-1-3-16,-6-2 5 0,-4 0-33 15,-2-4-111-15,-8-2-58 0,-9-4-125 16,-5 0-114-16,-19-15-234 0,4 4-723 0</inkml:trace>
  <inkml:trace contextRef="#ctx0" brushRef="#br0" timeOffset="74489.67">27710 10968 2609 0,'0'0'706'0,"0"0"-471"0,0 0-108 16,25-53-32-16,-9 41 24 0,6-1-40 16,5 2-54-16,6 0-25 0,3 3-3 15,1 3-23-15,3 1-2 0,-2 4-31 16,2 0-470-16,-9 0-778 0,-8 0-736 0</inkml:trace>
  <inkml:trace contextRef="#ctx0" brushRef="#br0" timeOffset="75176.7">28344 11021 1891 0,'0'0'632'0,"0"0"-364"16,0 0-34-16,0 0-10 0,0 0 12 15,0 0 20-15,0 0-67 0,0 0-44 16,0 0-95-16,0 0-50 0,0 0 0 15,18-8 41-15,-25 25 27 0,-3 5-9 16,3 2-18-16,-3 3 11 0,4-1-21 16,2 1 0-16,3-1-15 0,1-1 6 0,3-1-7 15,5-2-12-15,6-3 22 0,2-2 0 16,3-2-7-16,0-4 7 0,2-5 0 16,0-2-25-16,-1-4-52 0,0 0-16 15,-2-7 15-15,-1-2 1 0,-2-4 24 0,-2-2-6 16,-3-4 3-16,-2 0 18 0,-3 2 11 15,-2-2 2-15,-2 2 12 0,-1 2-11 16,0 3 11-16,0 2 4 0,0 3 24 16,0 3 3-16,0 1 13 0,0 0 9 15,0 3-9-15,0 0-35 0,0 0-21 16,0 0-43-16,1 3-19 0,0 5 62 16,0 3 65-16,0 3 21 0,-1 4 1 15,0 3 17-15,-4 1-18 0,-3 0-19 16,-5 2-24-16,1 0-19 0,-3 1-8 15,-3-1-16-15,0 0-22 0,-1 1-88 16,6-1-151-16,1 5-240 0,7-8-607 0,4-6-340 16</inkml:trace>
  <inkml:trace contextRef="#ctx0" brushRef="#br0" timeOffset="75366.69">28814 11379 3362 0,'0'0'512'0,"0"0"-361"16,0 0-126-16,0 0 14 0,0 0 89 16,-24 49-7-16,7-29-31 0,-3 3-34 15,-3-1-22-15,0 2-19 0,-1-3-15 16,1 1-143-16,2-4-204 0,6-2-313 16,5-4-563-16,5-7-937 0</inkml:trace>
  <inkml:trace contextRef="#ctx0" brushRef="#br0" timeOffset="75761.03">29022 10986 417 0,'0'0'2279'0,"0"0"-1967"16,0 0-158-16,0 0 5 0,0 0 64 15,0 0-93-15,75-31-48 0,-42 28-48 16,1 1-2-16,1 2-30 0,-1 0-2 16,-5 2-3-16,-5 0-13 0,-7-2-82 15,-4 0-321-15,-10-3-138 0,-3-4-554 16,0 2-509-16</inkml:trace>
  <inkml:trace contextRef="#ctx0" brushRef="#br0" timeOffset="76158.78">29114 10961 1229 0,'0'0'491'16,"0"0"-176"-16,0 0-101 0,0 0-65 15,0 0 22-15,0 0-9 0,0 0-30 16,-51 53-23-16,44-37 25 0,1 1-54 15,-2 1-16-15,2 2 6 0,0-2-12 16,2 1-11-16,1-5-15 0,3 1 0 0,0-2-13 16,6-2 16-16,1-4 0 0,3 0 12 15,0-3 10-15,5-3-9 0,-2-1-1 16,5 0-19-16,0-1-3 0,1-2-9 16,2-2-14-16,0 2-2 0,2-1 0 15,3 2-19-15,0 2 4 0,2 0-4 0,3 4 3 16,-3 3-6-16,1 3 3 0,-5 2-13 15,-1 2 10-15,-5 3-3 16,-7 1 0-16,-3 1 9 0,-7 0 16 0,-1 0 12 16,-11-2 30-16,-2 1 5 0,-7-1 3 15,-6-2-2-15,1-1-11 0,-2-5 23 16,0 1 31-16,3-3-11 0,0 0-31 16,3-4-8-16,3 1-19 0,2-4 3 15,5 0 3-15,-1 0-3 0,4-1-25 16,2-5-100-16,0-13-277 0,4 2-409 15,2-3-1788-15</inkml:trace>
  <inkml:trace contextRef="#ctx0" brushRef="#br0" timeOffset="77088.75">29611 10784 1596 0,'0'0'435'16,"0"0"-228"-16,0 0-48 0,0 0-81 0,0 0 19 15,76-15 19-15,-49 15-42 0,4 0 6 16,0 0 10-16,2 2 0 0,1 0-10 16,-4 0-19-16,0-1-4 0,-3-1-2 15,-5 2-7-15,-3-2-4 0,-2 0-6 16,-7 0-9-16,0 0-4 0,-5 0 20 15,-2 0 21-15,-2 0 17 0,0 0 21 16,-1 0 3-16,0 0-44 0,0 0-60 16,0 0-3-16,0 0-31 0,0 0-1 0,1 0-18 15,-1 5-19-15,3 1 69 0,-2 4 45 16,0 3-1-16,0 3-7 0,0 4 4 16,-1 3-3-16,1 5 12 0,0 3-12 15,1 3-12-15,1 5-14 0,3 5-9 16,4 7 16-16,3 9-19 0,1 8 0 0,0 0 0 15,-1-10 1-15,-7-13 0 0,-3-16-1 16,-2-7 0-16,-1-3-34 0,0-1 5 16,0 0 7-16,-4 0 6 0,1-4 14 15,0-5-14-15,-3 0 16 0,3-4 0 16,0 1 3-16,0-3 19 0,0 1-9 16,1 0-1-16,-3-1 1 0,1-1 0 0,0 3 3 15,-3-1 22-15,-3 0 2 0,0-1 35 16,-5 1 37-16,-2 0-25 0,-5-1-22 15,-2-1 3-15,-6 2-13 0,0 0-12 16,-6-3-3-16,-4 3-15 0,-4-3-10 16,-3 1-14-16,-13-1 0 0,-13-1-1 15,-14 0-110-15,-4-4-271 0,25-3-718 16,17-4-1256-16</inkml:trace>
  <inkml:trace contextRef="#ctx0" brushRef="#br0" timeOffset="86617.9">22985 13203 2328 0,'0'0'333'0,"0"0"-34"0,0 0 15 16,2-48 7-16,-2 43-69 0,-1 2-60 15,0 1-66-15,-1 2-126 0,0 5-73 16,-1 9 73-16,-2 5 100 0,-2 6 2 15,0 8-15-15,3 2-12 0,-1 3-17 16,-1 1-24-16,2 1-9 0,0-3-7 16,-3-3-17-16,-2-1-1 0,2-5 2 15,-4-4 1-15,2-7-3 0,-2-3 0 0,1-4-183 16,1-4-118-16,3-5-77 0,4-6-185 16,2-4-154-16,0-6-1233 0</inkml:trace>
  <inkml:trace contextRef="#ctx0" brushRef="#br0" timeOffset="86800.1">22837 13176 2372 0,'0'0'326'0,"0"0"-203"16,0 0-24-16,64 3 71 0,-33 11 38 16,4 0-1-16,4 4-8 0,5 4 12 15,0 2-62-15,-2 2-62 0,-2 3-50 16,-2-2-15-16,-7-1-22 0,-2-1-13 15,-4-1-53-15,-4-5-110 0,-3-2-168 16,0-7-277-16,-5-5-530 0,-3-5-688 0</inkml:trace>
  <inkml:trace contextRef="#ctx0" brushRef="#br0" timeOffset="86990.53">23396 13097 2805 0,'0'0'394'0,"0"0"-75"15,0 0-60-15,0 0-71 0,0 0-188 16,0 0-18-16,0 0 18 0,0 0 0 16,0 0 65-16,8 67-1 0,-8-37-33 15,-1 3-30-15,-4-1 2 0,-1-2-1 16,-1 0-1-16,1-3-1 0,-2-1-13 16,1-5-31-16,-8-1-255 0,5-5-286 15,0-7-846-15</inkml:trace>
  <inkml:trace contextRef="#ctx0" brushRef="#br0" timeOffset="87367.76">23564 13407 2629 0,'0'0'360'0,"0"0"-360"15,0 0 25-15,0 0-8 0,0 0 98 16,67-6-48-16,-45 2-48 0,1 2-18 16,-3-2 1-16,-2-1 14 0,-1-1-3 15,-2-2 9-15,-4 1 10 0,-1-5-6 16,-5 0-1-16,-3-5-25 0,-2 0 1 16,-2-1-2-16,-5 0 2 0,-6 1-1 15,-1 2 0-15,1 4-12 0,-5 1 8 0,-1 2 2 16,1 5 1-16,-3 1-12 0,1 2 12 15,0 9 1-15,-1 3 13 0,2 4 25 16,3 3 16-16,5 3 4 0,3 2 2 16,7-1 22-16,5 0 29 0,9 1 2 15,10 0-19-15,7-3-28 0,5 2-9 16,5-4-28-16,2-2-14 0,0-2-15 0,-7-3-2 16,-2-3-35-16,-3-7-364 0,-6-1-306 15,-11-2-978-15</inkml:trace>
  <inkml:trace contextRef="#ctx0" brushRef="#br0" timeOffset="87786.61">23839 13551 1281 0,'0'0'1325'0,"0"0"-1042"0,0 0-103 16,0 0 79-16,0 0-68 0,12-44-81 16,0 27-43-16,3-1-26 0,4-3-17 15,4-2-24-15,5-1-13 0,0 0 2 16,3-3 11-16,0 2 1 0,1-1-1 16,-4 2-2-16,1 4 0 0,-6 4-17 15,-3 4 18-15,-2 7-21 0,-6 3 3 16,3 2-13-16,-5 9-50 0,0 4-1 15,-2 6 39-15,0 6 44 0,-3 4 0 16,-2 4 35-16,-1 0 0 0,-2-1-23 0,0-1 14 16,-2-2-7-16,-6-7 0 0,-6-5-3 15,-2-4-13-15,-4-4 25 0,-2-4 13 16,-2-3-15-16,-1-2 8 0,-1-2-5 16,4-4 9-16,4-3 2 0,4-3 1 15,2 2 0-15,5-4-6 0,2 3-10 16,4 0-25-16,1 3-16 0,1 1-25 15,6 0-223-15,10 0-169 0,0 2-357 0,-2 0-917 0</inkml:trace>
  <inkml:trace contextRef="#ctx0" brushRef="#br0" timeOffset="88034.06">24544 12984 3246 0,'0'0'394'16,"0"0"-173"-16,0 0-61 0,0 0-15 16,0 0-136-16,0 0 31 0,0 0-40 15,0 0 94-15,5 46 14 0,-2-12 50 16,2 5-68-16,-1 3-35 0,2 2-18 16,3 1-10-16,-1 1-11 0,0-2-14 15,1 0-2-15,-3-5-2 0,-2-4-35 0,-4-3-83 16,-1-7-96-16,-9-5-155 0,-14-7-280 15,-1-6-387-15,2-5-651 0</inkml:trace>
  <inkml:trace contextRef="#ctx0" brushRef="#br0" timeOffset="88191.65">24461 13302 2236 0,'0'0'491'0,"0"0"-243"15,0 0-11-15,0 0-40 0,57-43-98 16,-29 37-51-16,8 2-47 0,2 4-1 15,1 0 0-15,0 0-35 0,-5 5-13 16,4 4-168-16,-8-4-326 0,-8 1-919 0</inkml:trace>
  <inkml:trace contextRef="#ctx0" brushRef="#br0" timeOffset="88500.63">24808 13447 1406 0,'0'0'1000'0,"0"0"-871"0,0 0-23 16,0 0 55-16,0 0 29 0,65-14-59 16,-45 7-54-16,1 0-39 0,1-1-38 15,2-2-16-15,-1-2 15 16,0-1-2-16,-2-1-10 0,0-2 7 0,-2-1-71 16,-2 0 13-16,-3 2-6 0,-3-2 70 15,-4 5 9-15,-2 0 4 0,-2 3 42 16,-3 2 41-16,0 1 0 0,-4 2 6 15,-3 3-45-15,-2 1-57 0,-3 0-3 16,-4 5 3-16,3 4 6 0,-2 2-3 16,3 3 0-16,3 3 20 0,5 0-7 0,4 2-15 15,2 1 14-15,11-1 24 0,10 1-14 16,9 1 13-16,6-1-10 0,16 1-28 16,11-1-142-16,-4-5-254 0,-7-2-106 15,6-10-278-15,-20-2-497 0</inkml:trace>
  <inkml:trace contextRef="#ctx0" brushRef="#br0" timeOffset="88903.73">25664 13387 1367 0,'0'0'540'0,"0"0"-77"0,12-51-95 16,-12 36-27-16,-7-1-89 0,-3 3-58 15,-5 1-29-15,-5 0-46 0,-4 7-37 16,-4 1-19-16,-4 4-16 0,1 0-22 16,0 9-6-16,4 3 10 0,5 5-27 15,4 5 20-15,5 3-19 0,7 3 10 16,5 1 2-16,4 0-14 0,6 0 1 15,7-2 26-15,5-3-15 0,2-4-13 16,0-4-12-16,1-6-123 0,-1-5-88 16,-3-5-49-16,-2-4-24 0,-3-9-62 0,-1-5 29 15,-1-5 28-15,-4-6 184 0,1-5 36 16,0-4 13-16,0-11 66 0,1-11-28 16,4-11 28-16,-5-1 4 0,2 9 27 15,-8 17 94-15,-1 17 233 0,-2 10-14 0,-1 5 78 16,1 1-136-16,-1 1-47 0,1 1-32 15,0 7-1-15,1 4-20 0,0 1-184 16,1 10 2-16,2 9 32 0,2 7 74 16,5 16 7-16,2 12 5 0,1 11 0 15,3 4-35-15,-3-5-11 0,-3-9-44 16,-3-8-17-16,-5-9-13 0,-2-8-19 16,-2-9 7-16,0-2-3 0,-1 3-65 15,-4 0 16-15,-1 1-59 0,-4-4-71 16,3-6-169-16,0-6-255 0,1-7-391 15,5-1-1031-15</inkml:trace>
  <inkml:trace contextRef="#ctx0" brushRef="#br0" timeOffset="89489.62">26751 12734 2168 0,'0'0'376'15,"0"0"-112"-15,11-45 98 0,-6 33-110 16,1 6-20-16,0 3-144 0,2 3-88 16,3 8-69-16,1 8 69 0,-1 6 85 15,2 7 38-15,-3 15 8 0,1 11-11 16,-5 11-23-16,-5 3-22 0,-1-5-26 15,-1-6-2-15,-4-15-13 0,0-9-3 16,-2-9-6-16,3-1-7 0,-1 2-15 0,1 1-1 16,-2 0 0-16,3-4 1 0,2-4 0 15,1-3-3-15,0-1-14 0,0-2-159 16,0-3-108-16,1 0-100 0,0 0-221 16,-1-3-449-16,-2-3-331 0</inkml:trace>
  <inkml:trace contextRef="#ctx0" brushRef="#br0" timeOffset="89817.12">26699 13457 342 0,'0'0'1396'16,"0"0"-1049"-16,0 0-208 0,0 0-32 16,0 0 181-16,0 0 146 0,0 0-70 15,0 0-126-15,72-4-84 0,-38 1-53 16,7 1-29-16,7 1-28 0,1 1-8 16,1 0-11-16,0 0-22 0,-5 0-3 15,-2 0-3-15,-6 0-1 0,-5 0-8 16,-8 0-4-16,-5-2-38 0,-3-6-216 0,-6-1-63 15,1-4-99-15,-5-1-9 16,-4-3 72-16,0-2 188 0,-2 0 77 0,1 2 104 16,-1-1 32-16,1 4 75 0,1-1 179 15,2 4-12-15,-1 4-19 0,0-1 11 16,1 5-20-16,-2 1-52 0,0 0-51 16,1 2-76-16,2 0-67 0,-1 4-57 0,1 2 31 15,2 6 26-15,0 0 1 0,-1 5 15 16,-3 1-14-16,1 2 15 0,-1 0-17 15,-2 2-2-15,0-1-1 0,-1-1 0 16,0-1 1-16,0-4-146 0,0-3-385 16,0-5-621-16,0-5-695 0</inkml:trace>
  <inkml:trace contextRef="#ctx0" brushRef="#br0" timeOffset="89954.65">27404 12934 209 0,'0'0'2507'16,"0"0"-2237"-16,0 0-270 0,0 0-122 16,0 0-30-16,0 0 56 0,-60-12 60 15,44 37 20-15,4-1-411 0,5-2-1008 0</inkml:trace>
  <inkml:trace contextRef="#ctx0" brushRef="#br0" timeOffset="90604.4">27733 13255 2948 0,'0'0'378'0,"0"0"-191"0,0 0-44 16,50-54 59-16,-38 42-14 0,-6 2-53 15,0 2-7-15,-5 1 2 0,-1 2-31 16,-8 1-99-16,-4 3-46 0,-7 1-7 15,-5 0 53-15,-4 5 0 0,3 2 16 16,1 3-16-16,6-1-1 0,2 2-27 0,7 3 18 16,2 1 10-16,6 4 16 0,1 1 3 15,11 3 8-15,7 2-12 16,3 1-15-16,6 1-37 0,1-1-134 0,2-1-64 16,-4-3-104-16,-4-1-186 0,-6-4-117 15,-9-5 39-15,-6-4 161 0,-2-3 162 16,-9-3 254-16,-4-2 26 0,-4 0 160 15,-1-4 159-15,-4-4-34 0,0 1 14 16,1 0-70-16,2 2-12 0,3-3-24 16,5 3-17-16,2 0 13 0,8 2 15 15,2 2 2-15,1-2-124 0,12 1-82 16,4-1-54-16,6-1 29 0,5 0-1 0,3 0 4 16,2-5 3-16,3-3-85 0,-1-2-90 15,0-8-8-15,0-4-19 0,0-7 47 0,-4-5-45 16,4-11 2-16,-1-10 42 15,-4-4 104-15,-6 6 71 0,-11 15 55 0,-7 15 81 16,-6 5 100-16,0 2 3 0,0-4-14 16,-1 2 19-16,-4 6-81 0,1 3-26 15,1 6-20-15,-1 4-50 0,-1 3-67 16,0 1-107-16,0 8 12 0,-4 5 95 16,3 4 61-16,1 6-10 0,3 4-1 15,2 5 10-15,0 2 16 0,4 2-3 16,3 4 24-16,3 1 19 0,-2 2-18 15,2-2-32-15,-3-1-29 0,-1 0-9 0,0-2 0 16,-3-5-9-16,-2-3-19 0,-1-4-1 16,0-5 0-16,0-1 1 0,0-7-1 15,0-3 1-15,1-4-3 0,1-3-144 16,1-1-98-16,3-3-127 0,10-5-209 16,-1-4-798-16</inkml:trace>
  <inkml:trace contextRef="#ctx0" brushRef="#br0" timeOffset="90839.67">28100 13201 2349 0,'0'0'503'15,"0"0"-144"-15,0 0-79 0,0 0-42 0,0 0-176 16,69-18-8-16,-30 18 15 0,9 4 3 16,0 2-18-16,3-1-22 0,-2-2-10 15,-5 1-20-15,-4-2 1 0,-4-2 19 16,-9 0 0-16,-6 0 0 0,-4-4 9 15,-9 2 16-15,-2-3 18 0,-5 2 6 16,-1-1-71-16,-1-2-44 0,-8 2-25 16,0 1-18-16,-7-1-3 0,-2 4 20 15,-3 0 20-15,-7 4-171 0,3-1-360 16,4 0-828-16</inkml:trace>
  <inkml:trace contextRef="#ctx0" brushRef="#br0" timeOffset="99405.34">4490 12622 1319 0,'0'0'153'16,"0"0"6"-16,0 0-38 0,0 0 41 16,0 0 26-16,0 0 33 0,0 0 8 15,0 0-68-15,0 0-3 0,0 0-30 16,-29-41-41-16,29 40-20 0,-1 1-19 0,1 0-19 15,0 0-13-15,0 0-16 16,0 0-1-16,0 0-1 0,0 0-21 0,0 0-9 16,0 0-6-16,0 0-7 0,0 0-19 15,4 2 39-15,6 1 25 0,2 0 80 16,6 0 6-16,7 2-35 0,8-2-3 16,9 1 0-16,17-2 9 0,22-2 26 0,28 3-26 15,18-3 0-15,5 0 0 0,4 0-16 16,-5 1-12-16,8 1-5 0,3 2-24 15,4 3-1-15,2-1 1 0,-1 3 1 16,-6 0 0-16,-7 3 30 0,-9 1-29 16,-9 2 20-16,-13 1-22 0,-12-1-1 15,-14-1 0-15,-12 1 0 0,-17-7-1 16,-14-1 0-16,-12-1-23 0,-5-3 25 16,0-1 1-16,0 1 18 0,2-2 3 15,-4-1 6-15,0 0 13 0,-2 0 3 16,4-4-16-16,2-1-6 0,2-2-20 0,1 2 2 15,1-1-4-15,-3 3 0 0,-1-2-13 16,-3 2 10-16,-3-1-13 0,-6 2 1 16,-2 2 11-16,-3-2-11 0,-2 2 4 0,0 0 11 15,-1 0 13-15,-5 0-1 0,-3 0-10 16,-5 0 2-16,0 0-3 0,2 0 0 16,0 2-1-16,5-2-3 0,1 1-19 15,4 0-4-15,2-1-264 0,3 0-277 16,6-2-609-16,-2-4-665 0,56 10 1841 0</inkml:trace>
  <inkml:trace contextRef="#ctx0" brushRef="#br0" timeOffset="115385.83">4317 15834 1474 0,'0'0'286'16,"0"0"-146"-16,0 0-39 0,0 0-49 15,0 0-52-15,0 0 71 0,0 0 33 16,0 0 70-16,0 0-28 0,-16-34-53 16,16 33-63-16,0 1-30 0,-1-1-81 15,1 1-19-15,-1 0 38 0,1 0 24 16,0 0 35-16,0 0 3 0,0 0 17 16,0 0 8-16,0 0 14 0,0 0 23 0,0 0 21 15,0 0 5-15,0 0-5 0,0 0-9 16,0 0-6-16,0 0-17 0,0 0-22 15,0 1-16-15,0 0-12 0,3 1 2 16,1 0 26-16,5 3-3 0,1 1-7 16,7 0 16-16,6 0 0 0,7 0 10 15,8-1 0-15,7 0-1 0,16 2-12 0,20-3 3 16,25 1-3-16,13 1-3 0,6-5-1 16,3 0 1-16,0-1 3 0,8 0-10 15,8 2 3-15,6-2 4 0,3 0 43 16,4 0 23-16,-8 0 9 0,-2 0-57 15,-10 0 6-15,-7 0-53 0,-11 0-1 0,-14 0-36 16,-15 0 21-16,-14 0 14 0,-20 0-17 16,-17 0 17-16,-15 0 0 0,-7-2 2 15,-1 2 15-15,-1-2 35 0,1 2-3 16,-8-2-3-16,-1 1-3 0,-2-2-6 16,-3 3-10-16,0-1-3 0,0 1-10 15,-1 0-9-15,0 0 16 0,0 0-7 16,0 0 10-16,3 0 3 0,-2-1-6 15,1 0-1-15,0 0-2 0,1 0-15 16,0 1 0-16,0-1 0 0,-2 0 1 0,-1 1 0 16,0 0-1-16,-1 0-1 0,0 0 0 15,1 0 0-15,-1 0 0 0,0 0 1 16,0 0-1-16,0 0 0 0,0 0 0 16,0 0 2-16,0 0 0 0,0 0 0 15,0 0-2-15,1 0-24 0,-1 0-88 0,0 0-537 16,0 0-1000-16,-1 0-243 0</inkml:trace>
  <inkml:trace contextRef="#ctx0" brushRef="#br0" timeOffset="119511.76">10921 15829 1062 0,'0'0'332'0,"0"0"-166"0,0 0-36 15,0 0-52-15,0 0 13 0,0 0 3 16,0 0 3-16,0 0-9 0,0 0-43 16,0 0-45-16,0-14-6 0,0 14-17 15,0 0 23-15,0 0 13 0,0 0 58 16,0 0 30-16,0 0 22 0,0 0 3 0,0-2-20 16,0 2-51-16,0 0-49 0,0 0-6 15,0 0-25-15,0 0 21 0,0 0 3 16,0 0 1-16,0 0 23 0,0 0 9 15,0 0 0-15,0 0 7 0,0 0-4 16,0 0 4-16,0 0-1 0,3 0 4 16,1 0 3-16,1 2-7 0,3-1-9 0,-1 1-13 15,2-1 0-15,-2 0-3 0,0 0-12 16,3 1 2-16,-3-1 13 16,3 0 0-16,0 3 0 0,1-2-3 0,0 0 6 15,5 1 6-15,1-1 1 0,4-2 0 16,4 2 5-16,3-2-2 0,4 1-7 15,4-1-6-15,2 0 3 0,2 0-3 0,0 0-13 16,0 0 10-16,-1 0 0 0,0-1 3 16,-1 1-4-16,0-2-8 0,1 2-1 15,-1 0 0-15,0 0 16 0,0 0-16 16,2 0 13-16,-1 0-13 0,1 0-1 16,2 0 11-16,-1 2-11 0,1-2 1 15,2 0 13-15,-2 0-13 0,1 1 29 16,-1 0 3-16,-1 0-16 0,2 1-16 15,-2-2 12-15,2 3 14 0,-1-1 5 16,-1-2-18-16,2 2-3 0,-3 0-1 0,-3-2 1 16,2 1-11-16,-1 0 14 0,0-1 12 15,-1 0 1-15,0-2-4 0,-3 0-3 16,1 2-4-16,0-2-5 0,-3 2-10 16,1 0-1-16,-1 0 1 0,-2 0 0 15,-2 0 0-15,0-2 9 0,-2 2-10 16,-4-3 1-16,0 3 13 0,-1-2-13 0,-1 1 0 15,-1 0 10-15,0 0 0 0,0-1-10 16,-1 0 1-16,2 0-4 0,0 1-3 16,2 1 0-16,-1-2 0 0,-1 2-1 15,-1 0-8-15,-1 0 9 0,-1 0 0 16,-3 0 1-16,0 0-1 0,1 0 1 16,-4 0 2-16,2 0 3 0,-3 0-1 15,2 0 0-15,-1 0 1 0,-1 2 13 16,2-2-13-16,0 0 0 0,0 0-1 0,-3 0 2 15,4 0-2-15,-5 0-1 0,2 0-1 16,-2 0 0-16,0 0 0 0,-4 0-1 16,0 0-2-16,-2 0-1 0,-1 0-12 15,0 0 13-15,0 0-13 0,-1 0 0 0,0 0 4 16,0 0-4-16,1 0 0 16,-1 0 5-16,1 0 11 0,1 0 2 0,-1 0 17 15,1 0-7-15,-1 0 7 0,0 0 0 16,-1 0 0-16,0 0 1 0,0 0 1 15,0 1 1-15,0-1-9 0,0 0-12 16,0 0-1-16,0 0 0 0,0 0-1 16,0 0-1-16,0 0-1 0,0 2 0 15,0-2-1-15,0 0 1 0,0 0 0 16,0 0 1-16,0 0 2 0,0 0 1 16,0 0 18-16,0 0 0 0,0 0-1 0,0 0 1 15,0 0-7-15,0 0-8 0,0 0 8 16,0 0-11-16,0 0-1 0,0 0 0 15,0 0-1-15,0 0 0 0,0 0 0 16,0 0 1-16,0 0-1 0,0 0 0 16,0 0 1-16,0 0 3 0,0 0 16 0,0 0-4 15,0 0 1-15,0 0 9 0,0 0-22 16,0 0 0-16,0 0-3 0,0 0-1 16,0 0-12-16,0 0 1 0,0 0-4 15,0 0-2-15,0 0 2 0,0 0-3 16,0 0 16-16,0 0-15 0,0 0 15 15,0 0-1-15,0 0 1 0,0 0 2 16,0 0 1-16,0 0 1 0,0 0 0 16,0 0 2-16,0 0 16 0,0 0-3 15,0 0 6-15,0 0-7 0,0 0-12 16,0 0-1-16,0 0 11 0,0 0-10 0,0 0-2 16,0 0-1-16,0 0 0 0,0 0-3 15,0 0-13-15,0 0-2 0,0 0 14 16,0 0-14-16,0 0-4 0,0 0 3 15,0 0-3-15,0 0 4 0,0 0 2 16,0 0 0-16,0 0 13 0,0 0 1 0,0 0 0 16,0 0 2-16,0 0 1 0,0 0 24 15,0 0-3-15,0 0-3 0,0 0-1 16,0 0-2-16,0 0 0 0,0 0-13 16,0 0 9-16,0 0-12 0,0 0-2 15,0 0-1-15,0 0-16 0,0 0 1 16,0 0-1-16,0 0 6 0,0 0 10 15,0 0 0-15,0 0-9 0,0 0 12 16,0 0 1-16,0 0 0 0,0 0 11 16,0 0-9-16,0 0 13 0,0 0-14 0,0 0 20 15,0 0-7-15,0 0-2 0,0 0-1 16,0 0-9-16,0 0-3 0,0 0 0 16,0 0 0-16,0 0-15 0,0 0 2 15,0 0-8-15,0 0 5 0,0 0 4 16,0 0-7-16,0 0 16 0,0 0-10 0,0 0 10 15,0 0-12-15,0 0 15 0,0 0 3 16,0 0 12-16,0 0-2 0,0 0-1 16,0 0-10-16,0 0 11 0,0 0-10 15,0 0 0-15,0 0 0 0,0 0 10 16,0 0-13-16,0 0 1 0,0 0-1 16,0 0-1-16,0 0 1 0,0 0-1 15,0 0-2-15,0 0 2 0,0 0-1 16,0 0 2-16,0 0 0 0,0 0 0 15,0 0-2-15,0 0-10 0,0 0 10 0,0 0-14 16,0 0 13-16,0 0-13 0,0 0 13 16,0 0 2-16,0 0 1 0,0 0 0 15,0 0 1-15,0 0 2 0,0 0 0 16,0 0 12-16,0 0-2 0,0 0-1 16,0 0 4-16,0 0 2 0,0 0 1 0,0 0-16 15,0 0 13-15,0 0-13 0,0 0-1 16,0 0 1-16,0 0-1 0,0 0-2 15,0 0 0-15,0 0-3 0,0 0 0 16,0 0-13-16,0 0 14 0,0 0-10 16,0 0 9-16,0 0-10 0,0 0 11 15,0 0-10-15,0 0 10 0,0 0-11 0,0 0 10 16,0 0-10-16,0 0 12 0,0 0 0 16,0 0 1-16,0 0 1 0,0 0 3 15,0 0-1-15,0 0 12 0,0 0-12 16,0 0 10-16,0 0-10 0,0 0-3 15,0 0 0-15,0 0-1 0,0 0-1 16,0 0 0-16,0 0-1 0,0 0 2 16,0 0-2-16,0 0-1 0,0 0-8 15,0 0 11-15,0 0-1 0,0 0-1 0,0 0 1 16,0 0 0-16,0 0-1 0,0 0 0 16,0 0 0-16,0 0 0 0,0 0 2 15,0 0 0-15,0 0 1 0,0 0 1 16,0 0-1-16,0 0-1 0,0 0 1 15,0 0-1-15,0 0 0 0,0 0-2 0,0 0 1 16,0 0-14-16,0 0 4 0,0 0-1 16,0 0-3-16,0 0 14 0,0 0 0 15,0 0 0-15,0 0-2 0,0 0-12 16,0 0 4-16,0 0-16 0,0 0-104 16,0 0-32-16,-5 2-61 0,-2 1 31 15,-8-3-203-15,2 0-656 0,0-1-775 0,66-3 1828 16</inkml:trace>
  <inkml:trace contextRef="#ctx0" brushRef="#br0" timeOffset="121676.69">16066 15934 174 0,'0'0'466'16,"0"0"-270"-16,0 0-125 0,0 0 14 0,0 0 59 15,0 0 2-15,0 0-16 16,0 0-16-16,0 0-16 0,0 0-23 0,-18-16-7 16,18 16 3-16,0 0 14 0,0 0 9 15,0 0-10-15,0 0-38 0,0 0-46 16,0 0-43-16,0 0-8 0,0 0 8 16,0 0 12-16,0 0 31 0,-1 0 42 15,0 1 13-15,0 0 1 0,1-1-11 0,0 2 0 16,0-2 4-16,0 0 25 0,0 0 43 15,0 0 2-15,0 0-35 0,0 1-29 16,3 1 3-16,1-2 19 0,4 2 16 16,1-1-9-16,3 0-17 0,-1 1-16 15,4 0-19-15,-1-1-13 0,0 2-6 16,1-2-13-16,1 1 1 0,1 2 2 16,1-2 16-16,-1 2 4 0,4 0 2 15,3-4 4-15,2 2-4 0,0-1 4 16,8-1 19-16,1 0-7 0,2 0-3 0,6 0-3 15,3 0 0-15,1-1-3 0,6 1 6 16,-2 0 9-16,4-2-31 0,-2 2 22 16,0 0-19-16,3 0-16 0,-4 2 0 15,0 0 19-15,1 0-20 0,-4 0 14 16,-2-1-3-16,3 2-1 0,-1-3-9 16,1 2 13-16,2-1-13 0,9-1 10 0,11 2-11 15,8 1 10-15,1 0-9 0,-10-1 22 16,-7 0-3-16,-14-2-19 0,-9 2-1 15,-9-2 10-15,1 3-8 0,6-1-4 16,4 0 2-16,3-2 1 0,1 1 12 16,-4-1 7-16,-1 0-19 0,-2 0 12 15,-2 0-13-15,-2 0-1 0,0 0-1 16,0 2-3-16,-3 0 0 0,-2 1-9 16,0-1 10-16,-3 2 0 0,-3 0 0 15,-2 0-1-15,-3-1 1 0,0-1 1 0,-3 1 1 16,0-1 3-16,-3-1 10 0,-1 0-10 15,-1-1 9-15,-3 1-9 0,-2-1 10 16,-2 1-11-16,-3 0 11 0,-1-1-10 16,0 0 0-16,0 0-3 0,-1 0 0 0,0 0-2 15,0 0 1-15,0 0-1 0,0 0 1 16,0 0 0-16,1 0 1 0,0 0 13 16,0 0-10-16,0 0 13 0,2 0-3 15,-1 0-1-15,-1 0-12 0,1 0 0 16,-1 0-1-16,-1 0-1 0,0 0 0 15,0 0-11-15,0 0 10 0,0 0-9 16,0 0-2-16,0 0 12 0,0 0-14 16,0 0 13-16,0 0 0 0,0 0 0 0,0 0 3 15,0 0 3-15,0 0 16 0,0 0 1 16,0 0 2-16,0 0 3 0,0 0-4 16,0-1 1-16,0 1-6 0,0 0-13 15,0 0 13-15,0 0-14 0,0 0 1 16,0 0-1-16,0 0-1 0,0 0-1 15,0 0-25-15,0 0-53 0,-11 3-202 0,2-1-352 16,-5-2-728-16,48-5-463 0</inkml:trace>
  <inkml:trace contextRef="#ctx0" brushRef="#br0" timeOffset="125909.86">22242 16055 1653 0,'0'0'267'0,"0"0"-267"0,0 0 19 16,0 0 23-16,0 0 62 0,0 0 58 15,0 0 103-15,0 0-10 0,0 0-27 0,0 0-90 16,-35-11-87-16,41 8-13 0,5-3-38 15,4 0 16-15,4 1 4 0,5 0 21 16,4-2 10-16,8-1 13 0,4 2 6 16,7 0 3-16,18 0 3 0,21 1-19 15,20 1-13-15,13 0 3 0,2 2 0 16,-1 2-15-16,-9 0-17 0,3 0-11 16,-3 0 8-16,-3 4-12 0,-6-1 2 15,-8-2-2-15,-14 0-3 0,-14-1-9 16,-14 0 11-16,-16 0-2 0,-14 0 3 15,-8 0 1-15,1 0 1 0,-2 0 13 16,-3 0 10-16,-4-2 16 0,-2 0-3 0,-3 0-4 16,-1-1-31-16,0 2-2 0,0-1-1 15,-2-1-15-15,-4-1-1 0,0 1-3 16,1-1 0-16,0 2 4 0,-1 0 2 16,2 0 1-16,0 0 9 0,1 1-16 0,-1 0 0 15,0 1-13-15,2 0-31 0,-1 0-196 16,0 4-78-16,1 0-167 0,1-2-498 15,1-2-685-15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2:52:21.0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25889 5036 1251 0,'0'0'315'15,"0"0"-198"-15,0 0-80 0,0 0-37 0,0 0-39 16,0 0-9-16,0 0-11 0,0 0 20 16,0 0 38-16,0 0 1 0,0 0 45 15,0 0 14-15,-33-22 19 0,33 22 10 16,0 0 12-16,0 0-100 0,0 0 23 16,2 0-23-16,1 0 0 0,1 0-1 0,3 0 1 15,3 0 22-15,-1 1-9 16,5 1 16-16,3-2 3 0,4 3 7 0,4-2-13 15,9 1 10-15,6 0-10 0,6 2-3 16,23-1-7-16,22 1-13 0,26 4-3 16,13 0-2-16,3 1 0 0,-4-1 2 15,-5 2 2-15,1 1 1 0,0-2-3 16,-1-1-19-16,-4-1 15 0,-6-1 3 16,-9-2 0-16,-4-1 1 0,-3-3 16 15,-3 2-3-15,-2-2 13 0,5 0 0 16,2 0 7-16,3 2-11 0,1 1 20 0,2 4-3 15,-1 2-37-15,0 0-2 0,-5 2-16 16,-7 1 16-16,-7-1-16 0,-10-1 16 16,-11 0 3-16,-13-1 0 0,-15-2 10 15,-10 1-13-15,-5-3-2 0,3 0-1 0,1 2-16 16,-2-1-7-16,-3-1 26 0,-4 1 0 16,-5-3-1-16,0 0 1 0,-3 0 0 15,1 1 1-15,-2-2 1 0,2 1-2 16,-1 2-1-16,2-1-22 0,0 1 20 15,2 0 3-15,-3 0-1 0,4-1 1 16,-2 1 12-16,-1 0 13 0,0 0-23 16,-3-3-2-16,0 1-11 0,-2-1-25 15,-2 0-19-15,-2 1 3 0,-1-1-9 16,-1 2 25-16,0 1 36 0,0 1 19 0,0-1-17 16,0 2-1-16,-1-2 2 15,1 4-3-15,0-4-2 0,0 5 2 0,3-2 1 16,1 3 12-16,4-1-11 0,-1 1 0 15,2 1 11-15,0 1 3 0,1 2-16 16,1-1 0-16,0 3 13 0,0-1-13 16,1 2-3-16,-2 0 1 0,3 1 0 0,-2-1-32 15,3 2 34-15,0 2 0 0,-2 0-2 16,3 2-10-16,-1-2 12 0,-1 4 20 16,0-4 6-16,0 3-24 0,-4 0 0 15,1 0 17-15,-1 0 4 0,-2 0 13 16,1 0-10-16,-3 1 16 0,0 1 6 15,2 0-46-15,-4 1 11 0,1 2 13 16,-1-1-26-16,0 2 20 0,2 2-4 16,-1-2-13-16,1 5-1 0,0 1 27 15,2 1-26-15,1 0-3 0,2 3 0 0,2 0-1 16,1 1-15-16,2 2-13 0,0-1 13 16,3 0-16-16,-4-3-7 0,-1 0-3 15,-2-1 19-15,-6-1 21 0,-4 0 2 16,-1-1 39-16,-3 1 0 0,-4-1 3 15,-4 1-4-15,1 1-25 0,0 1-13 0,3 7 13 16,3 7-32-16,4 11 35 0,0-1-16 16,6-4 2-16,3-6-1 0,1-5 12 15,-2-2 0-15,0-7-19 0,-4-5 6 16,0 5-10-16,-2 8 7 0,2 7-7 16,-3 3-1-16,0-10 9 0,-1-12-14 15,0 7 16-15,0 9 0 0,0 4 0 16,0 8 1-16,4-7-1 0,1-4 13 0,0-4-13 15,5 2 3-15,-1-1 0 0,1-2 8 16,-1 0-11-16,2 1-11 0,-2 0 9 16,-1-1 1-16,3 0 1 0,-3 1 1 15,1 2 25-15,-1-2 0 0,4 3-7 16,-2-2 4-16,4 2-8 0,-1-1-14 16,-1 2 11-16,0 0-10 0,-4 0-2 15,0-1-16-15,-2 1 3 0,-4-3 13 16,-1 3 13-16,-1-2 3 0,0 0 3 15,2 2 1-15,-1-3-17 0,2 2 16 16,1-2-6-16,1-1-13 0,-1 0 2 0,-2-1-2 16,-2 0 0-16,0-2-1 0,-4-7-1 15,-1-6-1-15,-1-6 1 0,0 0-1 0,-3 4 2 16,-1 6-2-16,-4 3 2 0,2-2 1 16,-1-1 0-16,2-2 2 0,0 1 1 15,2-1 0-15,-1-1 13 0,4-1-3 16,-1 2-11-16,2-1-2 0,1 0 0 15,-2-4-1-15,0 1 0 0,1 1-1 16,1-3 2-16,-1-3-3 0,-2 0 3 16,1-3 0-16,2 1 0 0,-1-5-2 15,0 2 2-15,1 0 0 0,1-2-3 16,0-1 3-16,-1 1 0 0,3 1 0 16,-1 1 3-16,1 1-3 0,1-1 3 15,0 1 10-15,-2-3-13 0,1 2 1 0,0-5-1 16,0-1 1-16,-1-1-1 0,0-5 1 15,-1 3 1-15,0-4 11 0,-1 0-10 16,-1-1-1-16,-1 0 11 0,1 1 0 16,-3-1-11-16,1-1 11 0,-2-1-13 0,-3 0-1 15,0-1-28-15,-1 1 16 0,-2-2 12 16,-4 0 1-16,0-3 0 0,-1 0 3 16,-4 0 0-16,-1 0 1 0,-4 0-4 15,0 0 0-15,-5 0-2 0,1 0 0 16,-4 0 0-16,-3 4-17 0,0-1 19 15,-3 3-2-15,-3-2-1 0,-3 0-14 16,-1 3 17-16,-3-2-3 0,3 2-16 16,-2 0 18-16,-1 3-3 0,5 0-8 15,-6 2 8-15,-4 2 3 0,-12 1-1 16,-8 5-11-16,-2-2 13 0,6 0 2 0,3-4 2 16,4 0-1-16,-1-1 15 0,-2-1-18 15,1 0 0-15,-3-3-1 0,6-1 1 16,0-1 1-16,3-2 2 0,0 0-1 15,4 0 15-15,1 2-15 0,6-2 11 16,12 2-11-16,8-4 0 0,0 2-1 0,-6 1-1 16,-2 2-1-16,-4 2 1 0,3 0 0 15,-1 3 0-15,2 0 0 0,-1 0 0 16,0 1 1-16,1 0 1 0,-1-2-1 16,0 1 12-16,-2-1-10 0,0-1 10 15,-3-1-12-15,-2 0 1 0,-1 1 1 16,-1-1-1-16,1-2-2 0,-1 2 2 15,4-3 0-15,1 0-1 0,4-2-1 16,4 1 3-16,1-1 1 0,6-1 12 16,1 0 0-16,2-3 0 0,2 0 16 0,0 0 3 15,-1-1 1-15,3 0 2 0,-1 0-9 16,-1 0-26-16,2 0 10 0,-1 0-12 16,3-1-1-16,3 0 13 0,1-2 0 15,0-2 6-15,3 0 1 0,3-2 12 0,-1-3-10 16,4 1 1-16,-3-4-20 15,4-2 0-15,-2 0 26 0,1-1 9 0,1 0-6 16,-1-1-16-16,3-1 12 0,-1-1-28 16,-2 1-4-16,4-1 3 0,-2 0-18 15,2-2 18-15,-2 2 1 0,1-4 0 16,1 2-18-16,0-3 4 0,-1-1 12 16,3-1-18-16,0 0 1 0,1 1 6 15,0-4-3-15,1 3 13 0,0-3-20 16,0 1 20-16,0-2 0 0,0 0 3 15,-1-1 3-15,-1 0-3 0,-2-1 0 16,-3 0-19-16,2 1 18 0,1-2 1 0,0 2 19 16,1-2 10-16,-1 0-27 0,4 2 11 15,0-2-11-15,0 2 11 0,7 1 6 16,-1-2-19-16,0 1-13 0,3-2 12 16,-3 1 2-16,0-2-17 0,-1 1 16 15,-2-1-16-15,-3 2 15 0,0-2-37 0,0 1 38 16,0 2-7-16,-2-1 7 0,-1 0-1 15,-2 2 1-15,2-1 3 0,1 1-3 16,-1 0 2-16,0 1 47 0,0-3-49 16,-1 1-28-16,1 2 28 0,0-2 3 15,0 2-3-15,-2 0 19 0,-1 2-19 16,1-2-2-16,-1 3 0 0,-1 2-8 16,-1-1 10-16,1-1 23 0,-5 4-23 15,2-2-23-15,-4 0-6 0,-3 2 27 0,-2 2-78 16,0-2 61-16,-2 3 3 0,-1-2 0 15,-1 1 0-15,1 0 16 0,0-1 2 16,1-1 0-16,1 3 30 0,2-2-10 16,-1 0-21-16,3 1 14 0,1 0-14 15,0 0-1-15,-1-1-1 0,-1 2 1 0,-1-1-16 16,0 1 16-16,1 1 0 0,-2 0 3 16,2 1-3-16,-2 0 0 0,2 2-3 15,-2-2-1-15,1 0-9 0,1 2 13 16,1-1 4-16,0 0 9 0,0 0-1 15,1-1 1-15,2-2 10 0,1 2-1 16,2-3 36-16,-2 0-26 0,4-1-29 16,-1 1 26-16,3-3 6 0,-3 3-3 0,4-1-13 15,1 1-19-15,-1-2-26 0,-1 1-18 16,1 1 12-16,2-1-74 0,-2 1-6 16,-1 0 38-16,0-1 19 0,0 2 13 15,-4-3 17-15,3 0 25 0,-5 0 0 16,1-2 16-16,-1 2-16 0,0-2 3 15,-1 2 0-15,3-2 29 0,-3 1-31 16,0 0 45-16,1-2-44 0,-2 0-2 0,1 0-30 16,-1 1 17-16,-3-1-19 15,-1-1 19-15,-2 1 9 0,1-1-21 0,-2-1 4 16,1 1 21-16,0-1 0 0,1 1-19 16,1-1-13-16,1 0 12 0,2-1 18 0,0-4 2 15,-2 2 8-15,1-3-7 16,0-3-1-16,0 2 1 0,-2 0-1 0,2-2-3 15,-1 0 3-15,5 0 0 0,0-1 26 16,2-1-26-16,3 1 22 0,4-1 20 16,1-1-26-16,2 2-16 0,1-2 13 15,3 3 13-15,5-3-10 0,-1 2 32 16,5-2-32-16,-2 0 0 0,4 0-13 16,-1-3 23-16,2-4-25 0,-1 3-2 15,2 2-43-15,-1-2 18 0,1 6 7 16,-1-3 3-16,3-1 15 0,-1 1-1 15,1-1-14-15,1 1 0 0,0 1 0 16,4-1 14-16,2 3 1 0,0-1-1 0,1 1 2 16,2-1 0-16,0 1 0 0,0-1 3 15,1 3-3-15,-2-2 20 0,2 3-21 16,-3-3 2-16,2 1 17 0,0 1-17 0,-1-2 18 16,3 3-19-16,-1-1 4 0,2 0-5 15,1 1 2-15,-1 2 27 0,4 0-26 16,0 1 11-16,-2 0-13 0,2-1 0 15,2 3 14-15,-2 0-13 0,-2 0 0 16,0 0-2-16,-1 1 2 0,-3 1-2 16,1 1 1-16,-3-1-10 0,2 0 10 15,-2 0 21-15,-2 2-20 0,1-1 26 16,0 0-27-16,-2 0-25 0,3 1 25 16,-2 1 2-16,-1-2 49 0,2 2 13 15,2-1-48-15,-4 1 7 0,2 0 22 0,1 2-17 16,-3 0 7-16,-2 2-31 0,-2 1 47 15,-2 3-35-15,-3 4 2 0,-6 4-18 16,-1 1-19-16,-3 3-13 0,-6 3 0 16,-16 1-132-16,-4 0-435 0,-8 0-777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4:10:09.5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24626 4881 1600 0,'0'0'267'16,"0"0"-170"-16,0 0 46 0,0 0 61 15,0 0-23-15,0 0-36 0,0 0-19 16,0 0-30-16,0 0-15 0,0 0-30 16,7-7-13-16,6 9 14 0,7 0 34 15,3 0 32-15,11-1 26 0,10 0-17 16,18-1-29-16,24 0-32 0,25 0-12 16,11 2-13-16,-1-2-19 0,-6 3-7 15,-9 0-11-15,-2-1-4 0,-1 0 2 16,-5 0-2-16,-6-2 0 0,-7 0 3 0,-8 0 0 15,-10-6 13-15,-13 2-13 0,-15-1 25 16,-12 0-27-16,0 0 21 0,-1 1-9 16,2-3-10-16,3 0 12 0,-6 1-12 15,-3 0-1-15,-3 1-2 0,-2 1 1 16,-7 1-1-16,0 2-19 0,-4-2 6 0,-3 3-12 16,-2 0-6-16,0 0-23 15,-1 0-34-15,0 0-29 0,-5 5 73 0,-4 3 22 16,-6 0-213-16,-19 1-230 0,6 1-569 15,-3-5-790-15</inkml:trace>
  <inkml:trace contextRef="#ctx0" brushRef="#br0" timeOffset="733.8">24646 4884 1604 0,'0'0'286'0,"0"0"-107"0,0 0 90 16,0 0 12-16,0 0 21 0,0 0-45 15,0 0-101-15,0 0-114 0,0 0-42 16,0 0-90-16,0 0 4 0,-22 6 86 16,23 17 38-16,0 6 4 0,1 7 25 15,1 10-3-15,2-3-14 0,0 1 65 16,0 1-27-16,0-7-21 0,4 1-4 16,-1-2-13-16,0-4 7 0,-1-7-4 15,-1-1-6-15,2-4-25 0,-3-6 6 16,-1-3-8-16,-1-5-1 0,-1-2-1 15,0-3 11-15,2-1 17 0,-3-1 4 0,1 0-3 16,-1 0-4-16,0 0-5 16,0 0-11-16,-1 0-5 0,0 0-6 15,0 0-13-15,0 0-3 0,0 0-17 0,0 0-39 16,0 0-37-16,0 0-6 0,-1 0 11 16,0 0 46-16,0 0 42 0,1 0 24 15,0 0 17-15,0 0-7 0,0 0 1 0,0 0-1 16,3 0-34-16,2-2-2 0,4-1-14 15,-1 1-5-15,5 1-11 0,-1 1 7 16,7 0 4-16,3 0 8 0,8 0 13 16,5 0 13-16,10 3 5 0,16 2 26 15,22 3 6-15,24 1 3 0,16 2 0 16,4-2-7-16,3 0-21 0,-9-2 12 16,4-4-18-16,-1 3-1 0,-2-3-18 15,-6-3-12-15,-10 0 9 0,-14 0-31 16,-13-7-13-16,-14 2 28 0,-15 0 19 15,-14 0 18-15,-9 0-15 0,-2 0 7 16,6 1-7-16,1-1-3 0,4-2 15 0,-1 0-14 16,-4 1 0-16,0 2-1 0,-4 0 0 15,2 0-3-15,-4-1-12 0,-2 4 12 16,-2-1-16-16,-2 1 4 0,-3 0 14 0,-5 1-3 16,-1-1 2-16,-5 0 0 0,-3 0-69 15,-2 0-104-15,-3-2-102 0,-18-8-323 16,1 1-589-16,-2 0-695 0</inkml:trace>
  <inkml:trace contextRef="#ctx0" brushRef="#br0" timeOffset="1032.85">26783 4841 2977 0,'0'0'400'16,"0"0"-276"-16,0 0 69 0,0 0 77 0,0 0-12 16,0 0-180-16,0 0-78 0,0 0-113 15,0 0 113-15,0 0 44 0,0 0 40 0,2 75-13 16,4-30 13-16,-2 11-10 0,0 11 7 16,-2-1 5-16,-2-14-13 0,0-14-8 15,0-13-34-15,-4-2 5 0,-2 1-8 16,-5 2-7-16,1 2-8 0,-4-6-12 15,1-1-1-15,2-9-22 0,-2 1-57 16,4-6-124-16,0-2-137 0,-1-8-215 16,2-4-419-16,3-5-448 0</inkml:trace>
  <inkml:trace contextRef="#ctx0" brushRef="#br0" timeOffset="1550.89">25495 5090 176 0,'0'0'1611'15,"0"0"-1364"-15,0 0-43 0,0 0 91 16,0 0 46-16,0 0-68 0,0 0-101 0,0 0-38 16,0 0 5-16,0 0-44 0,0 0-31 15,28-45-27-15,-26 44-2 0,0 0-10 16,-1 0-25-16,-1 1-43 0,0 0-55 16,0 4-47-16,0 6 145 0,-4 2 57 15,0 4 25-15,-4 3-3 0,-1 2-16 16,1-1-13-16,-1 2-18 0,2-2-23 0,4 0-9 15,2-1-16-15,1-2 14 0,2 0 2 16,4-2 32-16,7-3 2 0,1 1 7 16,2-2 13-16,8-3-7 0,0 2-10 15,4-4 4-15,3-1-13 0,-1-2-6 16,2 1-7-16,-4-4-11 0,-2 0 8 16,-1 0 4-16,-7 0 5 0,-3 0 4 0,0-2 3 15,-6-1 3-15,1-1 6 0,-2-1-6 16,1 0-12-16,-2-2-7 0,-3 2 7 15,3 0-17-15,-2-1 19 0,-3 2-21 16,1 3-3-16,-3-1-9 0,0 0-13 16,0 1-12-16,0 0-22 0,0 0-155 15,-4 1-144-15,-2 0-152 0,-4-4-177 16,3 0-596-16</inkml:trace>
  <inkml:trace contextRef="#ctx0" brushRef="#br0" timeOffset="1825.21">26060 5061 3007 0,'0'0'514'0,"0"0"-299"0,0 0-89 0,0 0-126 16,0 0-10-16,0 0 10 0,0 0 88 16,0 0 3-16,0 53-5 0,0-31-33 15,4 1-3-15,0 2-19 0,2-1-12 16,2-1 5-16,-2 0 7 0,2-1 7 15,-1 0-14-15,-2-3-5 0,-2-1-3 16,0-3 15-16,-2-2-4 0,0-3-8 16,-1-4-4-16,0 2 1 0,0-3-13 15,0-4-3-15,0 2-28 0,0-2-28 0,0 0-58 16,0-1-98-16,-2 0-90 0,-3-10-186 16,2 0-314-16,0-4-1520 0</inkml:trace>
  <inkml:trace contextRef="#ctx0" brushRef="#br0" timeOffset="2483.81">27633 4942 977 0,'0'0'1478'0,"0"0"-1242"15,0 0-49-15,0 0 47 16,0 0 12-16,0 0-56 0,0 0-76 0,0 0-114 15,0 0-98-15,3-12-39 0,-1 24 137 16,5 7 105-16,-2 6-54 0,1 2 9 16,2 2 10-16,1 2 56 0,-2 0-41 15,0-1-26-15,-3 2-6 0,-1-3-23 16,-3-2-15-16,0-2-2 0,0-1-12 16,-5-7 11-16,1 0-12 0,-3-5-64 15,3-1-96-15,0-5-191 0,-1-3-223 16,1-3-249-16,2 0-970 0</inkml:trace>
  <inkml:trace contextRef="#ctx0" brushRef="#br0" timeOffset="2659.6">27476 5184 2360 0,'0'0'452'0,"0"0"-237"16,0 0 16-16,0 0 147 0,0 0-22 15,0 0-53-15,0 0-89 0,0 0-66 16,0 0-65-16,0 0-83 0,60-43-22 15,-24 43 0-15,4 0 4 0,3 0-7 16,4 3 22-16,2 1-15 0,-2 1-7 16,-2-4-3-16,13-1-257 0,-13 0-447 15,-8-7-965-15</inkml:trace>
  <inkml:trace contextRef="#ctx0" brushRef="#br0" timeOffset="3305.29">28458 4739 1687 0,'0'0'493'16,"0"0"-347"-16,0 0-23 0,0 0 3 0,9-47 41 15,-7 41-6-15,-1 1-26 0,0 0 25 16,0 3 12-16,0-1-13 0,-1 3-99 15,0 0-60-15,1 0-123 0,0 5-84 16,2 7 76-16,-1 3 131 0,-1 9 80 16,0 8-20-16,-1 14 33 0,0 16 12 15,-7 17-7-15,1 4 0 0,4-3-41 16,2-10-32-16,0-11-3 0,10-8-3 16,-2-6 35-16,2-12 2 0,-1-8 35 15,-1-1-11-15,3 1-18 0,-2 1 35 16,1 1-19-16,-1-5-44 0,-3-7 9 15,0-4-21-15,-3-4 3 0,-1-4-4 0,-1-1 4 16,-1-2 6-16,1 0 25 0,-1 0-56 16,0-7-53-16,0-5-248 0,0-16-221 15,-2 3-439-15,-3-4-755 0</inkml:trace>
  <inkml:trace contextRef="#ctx0" brushRef="#br0" timeOffset="3981.61">28404 4780 950 0,'0'0'1539'16,"0"0"-1339"-16,0 0-65 0,0 0 6 0,0 0 106 15,0 0-5-15,0 0-45 0,0 0-90 16,0 0-93-16,58-37-14 0,-18 37 0 15,21 0 34-15,25 6-2 0,29 5-7 16,11-1 6-16,1 2 1 0,-6-2-1 16,-15-5 22-16,2 2 67 0,-5-4-32 0,-3-1-48 15,-4 0-3-15,0 0-19 0,-6 2-18 16,-2-3 0-16,-9-1-2 0,-8 0-17 16,-7-3 4-16,-5 0-23 0,-11 0 4 15,-10 0 12-15,-7-1 7 0,-3 0-1 16,7 1-15-16,2 0 15 0,3-1 4 15,-1 0 10-15,-5 0-14 0,-2 2-3 16,-6-1 18-16,-1 1-3 0,-3 1 1 16,-3-1-10-16,-5 1 13 0,1-1 0 15,-4 1 0-15,-2-2 0 0,-1 0-22 16,1-1-34-16,-3 2 6 0,0 1-4 0,0-1 4 16,-3 2 9-16,0 0 0 0,-2 0 0 15,0 0-13-15,-1 0-3 0,0 0 0 16,0 0 13-16,0 0 22 0,0 0 22 15,0 0 2-15,0 0 36 0,0 0 19 16,0 0 16-16,0 0-7 0,0 0-9 16,0 0-13-16,0 0-12 0,2 0-10 0,0 0-22 15,0 0-22-15,3 2-7 0,-1 1-21 16,0 1 6-16,0 2 22 0,3 1 22 16,-2 2 44-16,1 4 22 0,1 1 6 15,2 5-15-15,-3 1-13 0,1 4 15 16,-3 4-4-16,-1 6 4 0,-1 10 28 15,-2 12-6-15,0 14-3 0,-2 1 12 16,-3-1-19-16,-2-10-40 0,2-8-16 16,1-2-13-16,1-4 23 0,0-9-23 15,3-9 0-15,0-8 1 0,0-4 10 0,0 1-10 16,1 0 9-16,2-2-9 0,-1-3 0 16,-1-6 25-16,0-2-7 0,-1-4 16 15,0 0-37-15,0-5-46 0,-2-4-213 16,-14-13-421-16,2 2-648 0,-1 0-969 0</inkml:trace>
  <inkml:trace contextRef="#ctx0" brushRef="#br0" timeOffset="4451.08">28435 5540 1383 0,'0'0'537'0,"0"0"-401"0,0 0-91 15,-70-8 65-15,58 5 124 0,4 1 82 0,4 0-18 16,2 0 9-16,2 2-44 0,0 0-54 15,3-2-65-15,7 1-58 0,9-3-72 16,12 1-13-16,10 1-1 0,21 0 22 16,27 2 16-16,32 0-13 0,18 4-7 15,3 4-17-15,0 3-1 0,-16-1-15 16,2 0 12-16,-5 0-13 0,-7-1 16 0,-4-4-1 16,-11 0 0-16,-12-5 1 0,-10-6 0 15,-14-3 0-15,-15-3 12 0,-11 3-9 16,-13 1-3-16,-5 0 3 0,1 0 19 15,-1-2-19-15,-1-2 31 0,-4 2-6 16,-7 0-12-16,-1 1-13 0,-3 0-3 16,-3 1-28-16,-2 0-13 0,0 1-34 15,-5 0-92-15,-7 0-34 0,0 2-45 16,-6 2-70-16,-4-1-162 0,-17-1-156 0,5 2-539 16</inkml:trace>
  <inkml:trace contextRef="#ctx0" brushRef="#br0" timeOffset="4749.68">29426 5121 2489 0,'0'0'351'16,"0"0"-184"-16,0 0 57 0,0 0 91 15,-2-46-34-15,2 42-64 0,0 1-73 16,0 1 0-16,0 2-144 0,0 0-19 16,0 6-165-16,0 4 20 0,0 7 164 15,0 5 32-15,0 3 25 0,0 2-7 16,-1 1-19-16,0 0-28 0,-3-3 28 0,0 2 0 16,-2-4-12-16,2-1-17 0,1-4-2 15,-2-3 12-15,1-3-9 0,0-3 13 16,1-2-16-16,2-4-159 0,1-3-219 0,3-3-335 15,6-6-377-15,2 0-822 0</inkml:trace>
  <inkml:trace contextRef="#ctx0" brushRef="#br0" timeOffset="5232.42">29684 5162 1975 0,'0'0'641'0,"0"0"-384"0,0 0-64 16,0 0 82-16,0 0-56 0,0 0-89 16,0 0-61-16,62-29-35 0,-55 29-34 0,2 0-32 15,-3 1-31-15,-1 6-16 16,0 0 6-16,-3 3 29 0,-1 2 25 0,-1 2 15 15,0 2-11-15,-5 1 11 0,-2-1 4 16,-3-1 0-16,-2 0 13 0,-3 1 51 16,1-1-7-16,-3 1-4 0,0-2-34 15,0 1-3-15,4-4-15 0,3 2 11 16,2-5-12-16,2 1-3 0,4-2 2 16,2-2 1-16,2-1 34 0,10-1 42 15,7 0 9-15,6-1-19 0,8-2-32 16,3 3-12-16,4-3-20 0,-1 0-1 15,-3-3 12-15,-3-1-10 0,-6 0 13 0,-6 0 4 16,-6 2 8-16,-6-1 6 16,-1 0 16-16,-5 0-6 0,-2 0 9 0,-1 0-1 15,0 3-30-15,-2-2-22 0,-4 0-56 16,0 0-15-16,1 0 11 0,-1 2 11 0,1 0-8 16,2 0-85-16,3 0-40 0,0 0-151 15,7 0-157-15,1 2-210 16,1-2-1157-16</inkml:trace>
  <inkml:trace contextRef="#ctx0" brushRef="#br0" timeOffset="5858.15">29370 5063 623 0,'0'0'1094'0,"0"0"-938"16,0 0-46-16,0 0 108 0,0 0 34 16,0 0-68-16,0 0-16 0,0 0-8 15,0 0-15-15,0-43 11 0,0 40-41 16,0 3-42-16,0 0-40 0,0 0-33 15,0 3-124-15,0 1-103 0,0 6 154 16,0 5 73-16,-2 2 64 0,0 6 15 0,-1 0-21 16,1 3 3-16,-2 2-1 0,0-1-31 15,0-1 3-15,1 0-17 0,0-4 4 16,1-1 7-16,-2-3-4 0,3-1-6 16,1-3-3-16,0-2-10 0,0-2 13 15,0-3 6-15,0-2-3 0,4-1 12 16,-2-1 17-16,2-3-1 0,3 0 13 0,-1 0-6 15,2 0-10-15,4 0 15 0,2 0 26 16,1 0-6-16,5 0-23 0,5-3-18 16,3-1-35-16,2-1-3 0,4 2-11 15,2-1 11-15,-1 2 0 0,-5-1 0 16,-5 0 1-16,-5 2-1 0,-5 0 2 16,-10 1 20-16,-4-3-22 0,-2 1-12 15,-10 0-252-15,-7-1-79 0,-8 1-90 0,-20-1-190 16,8-2-494-16</inkml:trace>
  <inkml:trace contextRef="#ctx0" brushRef="#br0" timeOffset="6650.68">27456 6464 2722 0,'0'0'417'15,"0"0"-289"-15,0 0-48 0,0 0 22 0,0 0-20 16,76-22-37-16,-46 16-45 0,2 2-12 15,4 0-7-15,-2 4-3 0,-4 0-10 16,-2 0-299-16,1 7-270 0,-10 0-737 16</inkml:trace>
  <inkml:trace contextRef="#ctx0" brushRef="#br0" timeOffset="6807.57">27429 6630 1000 0,'0'0'1565'0,"0"0"-1307"0,0 0-184 15,0 0-45-15,0 0 150 0,0 0 207 0,0 0-51 16,0 0-165-16,0 0-113 0,57-8-57 16,-30 7-20-16,4-1-5 0,-1 1-15 15,1 1-234-15,9-7-340 0,-9 3-736 16</inkml:trace>
  <inkml:trace contextRef="#ctx0" brushRef="#br0" timeOffset="7682.4">28648 6222 863 0,'0'0'1060'0,"0"0"-856"0,0 0 20 0,0 0-69 15,0 0 29-15,0 0-1 0,0 0-22 16,7-46-40-16,-6 42 17 0,0 2-40 15,-1 1-45-15,1 0-53 0,-1 1-57 16,0 0-54-16,0 6-59 0,0 5 113 16,0 6 57-16,0 5 83 0,0 10-13 15,-2 4 10-15,-1 13 0 0,2 15-7 16,0 12-25-16,1 4 2 0,0-5 49 0,-1-8 5 16,-1-11 12-16,-1-7 57 0,1-11-87 15,-1-10-33-15,2-7-10 0,-2-7-18 16,3 2 6-16,0-1-18 0,0-1-12 15,0-3 14-15,3-5 7 0,1-1 9 16,-1-3 9-16,1-1 10 0,-1-1-3 16,1 0-20-16,1-2-27 0,-1-8-121 0,0-1-149 15,-1-5-127-15,-3-17-169 16,0 4-615-16,0 0-784 0</inkml:trace>
  <inkml:trace contextRef="#ctx0" brushRef="#br0" timeOffset="8631.9">28611 6266 1480 0,'0'0'188'16,"0"0"-188"-16,0 0 4 0,0 0 9 0,0 0 65 16,0 0 6-16,0 0-16 0,0 0-3 15,0 0 7-15,0 0 5 0,0 0 17 16,-9-5 52-16,19 5 35 0,5-3-17 0,4 1-57 16,5-3-36-16,3-1-7 0,7 0 9 15,6 1-2-15,2-1 2 0,14 2 4 16,11 0-7-16,16 0 10 0,6 1-10 15,-3 2 9-15,-3 1-25 0,-3 0 19 16,2-2 3-16,3 2 9 0,0-2 0 16,6 0-13-16,-2-1 41 0,3 0-16 15,-1-2-31-15,2 1-45 0,-1-2 7 16,2 0 13-16,-5-1-39 0,2 1 19 16,-3-1-18-16,-1 2 16 0,3 1-18 15,-2 3 0-15,-1 1-1 0,3-2-28 16,0 2 27-16,3-2-11 0,-3 2-10 15,1-3 7-15,-6 0 14 0,-6 1-31 16,-3 0 30-16,-4-3 1 0,-5 3-11 0,0-4-1 16,-4 0 1-16,-1 1 12 0,-1 0 1 15,1 1 2-15,2 1-2 0,1 0-1 16,2 2-1-16,2 1-24 0,-5 0 7 0,-2 2 14 16,-15 2-11-16,-6-1 13 0,-10-3 2 15,-6 2 1-15,6 0-1 0,2 0 0 16,1-1 1-16,-6 1-3 0,-3-1 4 15,-5 1 7-15,-3-2-7 0,-2 0 20 16,0 0-22-16,-1 0-3 0,-2 0-16 16,4 0-3-16,-2 0-9 0,1 0-9 15,-1 0-33-15,1 0-15 0,-5 2 10 16,1 0 27-16,-6-1 10 0,-2-1 16 16,-2 1 0-16,-1-1-7 0,0 0 10 0,0 0 21 15,0 1-2-15,0-1-19 16,0 0 20-16,-1 0 0 0,1 0-11 0,0 0-12 15,0 0-13-15,0 0 22 0,0 0 16 16,0 0 19-16,0 2 9 0,0-2 20 16,0 0 2-16,0 0-6 0,1 0-9 0,0 2-19 15,-1-2-16-15,0 0-38 16,0 0-19-16,0 1-28 0,0 1-26 0,0 3 70 16,0 5 41-16,0-1 19 0,0 7 25 15,0 0-15-15,2 6-1 0,2 2-25 16,0 3 26-16,1 5-1 0,-1 3 26 15,-1 3 0-15,1 2-7 0,-4 3 13 16,0 0 12-16,-11 8-31 0,2-6-4 16,-3-1 8-16,-4-2 2 0,5-5-40 15,-2 1 5-15,0-1-12 0,6-4 16 0,1-4-1 16,-1-2 1-16,3-5 27 16,1-3-8-16,1-4-10 0,0-4 0 0,1-2-7 15,-1-4-2-15,1-1-13 0,1-2 9 16,-1 0 1-16,1-2 5 0,-1 0 1 15,-2 0-19-15,0-1-152 0,-10-7-219 16,1 1-713-16,-4-3-749 0</inkml:trace>
  <inkml:trace contextRef="#ctx0" brushRef="#br0" timeOffset="9399.79">28674 6928 355 0,'0'0'300'0,"0"0"-225"0,0 0 173 16,0 0 114-16,0 0-47 0,0 0-146 15,0 0-36-15,0 0 10 0,61 4 29 16,-48-6 9-16,2 0 13 0,-2 1-40 16,3 1-31-16,4 0-21 0,1 0-6 15,2 0-19-15,6 1-10 0,2 1-3 0,7 1 15 16,4-1 20-16,18 1-7 0,18 2-10 15,20 0-28-15,13 0-16 0,3-1-1 16,0 0-5-16,-2-1 18 0,4 0 7 16,3 1-26-16,9 0-3 0,1 0-9 15,8-1 7-15,0 2-23 0,2 0-3 0,-2-2-18 16,-4-2-26-16,-6-1 6 0,-7 0-18 16,-9-4 12-16,-1-4 31 0,-6 0-14 15,-3-1 27-15,1 1 12 0,-1-1-9 16,1 0 16-16,-3 2-18 0,-7 0 1 15,-4 0 0-15,-10-1 1 0,-6 2-1 16,-10-2 14-16,-13 2-13 0,-11 3 31 16,-9 0-15-16,-4-1-16 0,0 2 10 15,4-3-11-15,1 3 0 0,-5 0 1 0,-2 0-1 16,-3 2-1-16,-4 0-1 16,-1 0 0-16,-5 0 0 0,0 0 2 0,-1-1 17 15,-1 1 6-15,-1-1-3 0,-3 0 10 16,2 0-10-16,-4-1 7 0,1 0 2 15,-3 1-31-15,-1-3-25 0,-9-3-192 16,-18-6-430-16,0-1-719 0,-2 0-520 0</inkml:trace>
  <inkml:trace contextRef="#ctx0" brushRef="#br0" timeOffset="9931.09">30734 6328 274 0,'0'0'610'0,"0"0"-392"16,0 0-29-16,0 0 61 0,0 0-9 16,0 0 45-16,0 0 12 0,0 0-62 15,0 0-21-15,0 0 33 0,40-41-44 16,-38 37-16-16,-1-1-29 0,-1 4-45 15,1-1 8-15,-1 2-12 0,0 0-31 16,0 0-38-16,0 0-41 0,0 0-3 16,0 0-29-16,0 0-24 0,0 0-26 0,0 7-25 15,0 4 104-15,0 5 3 0,0 6 38 16,-4 7 28-16,-2 5 28 0,-1 11-5 16,-1 11 4-16,-1 10-6 0,1-1 0 0,-2-4 50 15,5-8-26-15,1-16-68 16,2-9-28-16,1-7 19 0,1-2-9 0,0 1 6 15,0 0-4-15,1 1-5 0,1-6-10 16,0-2 0-16,0-6 10 0,-1-1-7 16,0-4-15-16,-1-2-110 0,0 0-60 15,0-1-130-15,-9-15-231 0,-3 0-827 16,4-4-1008-16</inkml:trace>
  <inkml:trace contextRef="#ctx0" brushRef="#br0" timeOffset="10472.66">29454 6464 1892 0,'0'0'315'0,"0"0"-166"0,0 0 13 0,0 0 51 15,0 0 53-15,0 0-10 0,0 0-74 16,0 0-61-16,0 0-121 0,0 0-29 15,0 0-47-15,14-19 3 0,-16 24 73 16,-1 2 43-16,-4 3 11 0,-1 1 0 16,1 4-6-16,-5 0 9 0,3 2-10 0,-3 2-6 15,2 0-6-15,-2 2-13 0,4 1-20 16,2-2 11-16,-1-1-13 0,7-3 2 16,1 0 1-16,13-3 47 0,7 0 16 15,6-3-9-15,10 0 2 0,5-5-17 16,6 0-8-16,-1-2-15 0,-1-3-3 15,-4 0-4-15,-5-2-10 0,-7-2 20 16,-7 1-20-16,-8 0 11 0,-3-1 2 16,-7 1 1-16,-2 1 3 0,0 0-4 15,-3 0-15-15,0 1-21 0,0-1-10 0,-4 0-12 16,0 2-7-16,0-1 0 0,-1 1 11 16,-1 0-14-16,2 0-89 0,1 0-60 15,1 0-109-15,0-2-166 0,0 1-269 16,0-2-1082-16</inkml:trace>
  <inkml:trace contextRef="#ctx0" brushRef="#br0" timeOffset="10749.67">29964 6466 3052 0,'0'0'510'0,"0"0"-314"0,0 0-80 16,0 0-56-16,0 0-41 0,0 0-19 15,0 0-3-15,0 0 3 0,0 0 66 16,0 0-3-16,7 63-19 0,-4-39-22 16,1 0-19-16,1-2 19 0,-1 0-4 15,-2-2 1-15,0 0 3 0,-2-2 0 16,0-3 0-16,0-1-19 0,-4-3 12 16,0 0-12-16,-1-1 10 0,2-3-12 15,1 0-1-15,1 0-87 0,0-1-79 16,1-2-124-16,0-1-128 0,6-3-288 15,1 0-653-15</inkml:trace>
  <inkml:trace contextRef="#ctx0" brushRef="#br0" timeOffset="11448.75">31502 6472 1956 0,'0'0'373'16,"0"0"-127"-16,0 0 5 0,0 0 28 15,0 0-39-15,0 0-154 0,0 0-86 0,0 0-61 16,0 0 61-16,9 12 96 0,-21 9 2 16,-1 5-44-16,-3 0-13 0,1 2-9 15,0-2-29-15,4 1 0 0,2-2-3 16,5-4 0-16,3-1 1 0,1-2 18 16,1-2-3-16,4-4 15 0,3-3 10 15,0-1 13-15,2-1 2 0,2-4 26 16,5 0 35-16,4 0-18 0,3-1-36 15,4-1-48-15,-1-1-14 0,1 0 2 16,1 0-3-16,-4 0 3 0,-4 0-3 16,-4-2 1-16,-3-1 11 0,-7 1 3 0,-3 0 16 15,-3-1-31-15,-1-2-24 16,-2-1-166-16,-5 0-37 0,-5-1-63 0,0-5-203 16,1 2-228-16,3-1-921 0</inkml:trace>
  <inkml:trace contextRef="#ctx0" brushRef="#br0" timeOffset="11781.69">31899 6459 1858 0,'0'0'557'0,"0"0"-340"0,0 0-137 16,61-17 52-16,-37 16 22 0,0 1-38 15,-1 0-33-15,0 4 13 0,-8 4-45 0,-3 0-37 16,-8 5-12-16,-4 1 18 0,-6 3 47 16,-9 3 22-16,-3 1-33 0,-2-2-8 15,1 0-4-15,2-2-6 0,3-2-25 16,4-2 3-16,4-2-16 0,3 1 1 16,3-4 24-16,0-1 16 0,7 0 19 0,6 0 6 15,5-2 6-15,5-1 23 0,4 1-27 16,5-3-9-16,2 0-31 0,2-2-10 15,1 3-18-15,-3-3-1 0,-2 1-2 16,-2 0-13-16,-5 1-15 0,-3 0-189 16,-4-2-395-16,-8-1-756 0,-2-4-656 0</inkml:trace>
  <inkml:trace contextRef="#ctx0" brushRef="#br0" timeOffset="13366.74">28938 7152 1649 0,'0'0'386'15,"0"0"-201"-15,0 0-140 0,0 0-19 16,0 0 88-16,0 0 31 0,0 0-51 0,0 0-11 15,0 0 1-15,0 0-49 0,0 0-15 16,3 29-19-16,2-20 15 0,-4 3 3 16,1-2 16-16,-1-1 1 0,2 2-11 15,-1 0 17-15,2 0 25 0,4 2 26 16,1-1 3-16,5 1-1 0,3 1 10 16,3 0-3-16,4 0-29 0,3-2-1 15,4-1-6-15,0-2-15 0,0-1-17 0,-2-3-9 16,0-2-9-16,-2 1 3 0,-2-2 9 15,1-2-9-15,3 0 3 0,-2 0-19 16,4-2 13-16,-1-1-13 0,3-1 0 16,-1-1-1-16,3 0 2 0,-2 0-2 15,-1-1-1-15,1 2-1 0,-4 1 0 16,2 0 0-16,-4 0 1 0,-1 0 3 16,0 1-2-16,-1 0 10 0,0-3-11 15,3 0 15-15,0 1-14 0,0 0-2 16,4-2-1-16,-1 3-12 0,2-2-2 15,-1 3-5-15,0 0 4 0,2 2-9 16,1 0 9-16,2 1 15 0,3 2 1 0,5 2 16 16,4-1 3-16,9 5-7 0,-6-2 30 15,1 0-20-15,-4 2-6 0,-9-3-15 16,4 3-1-16,-9-1-2 0,-1 2-1 16,-7 0-1-16,0 0-21 0,-5 1 10 0,-3 0-2 15,-3 0-2-15,-1 0-6 0,-2 0 6 16,-4 0-6-16,1 1-6 0,-4-2 6 15,-1-1 3-15,1-2 21 0,-4 3-2 16,0-5-13-16,0 0 13 0,-1-2-16 16,-1-1-3-16,0 0 10 0,0-1 12 15,0 0 13-15,0-1 3 0,0 3 9 16,-2-1 0-16,0 0 0 0,-1 0 0 16,-2 1-12-16,2-2-1 0,0-1-9 15,0 0 13-15,1 0-13 0,1 2 10 0,1-2-1 16,0 0 4-16,0 0 0 15,0 0 0-15,0 0 6 0,0 0 3 0,0 0 3 16,0 0 0-16,0 0-3 0,0 0-3 16,0 0 9-16,0 0 1 0,0 0-1 0,0 0-3 15,0-3-16-15,0-1-12 16,3 1 1-16,0-2-1 0,1 0-1 0,0-1-1 16,4 3-14-16,-3-4 14 0,3 2-13 15,3-1 2-15,-3 0 10 0,3-1-12 16,-2 1 15-16,2-1 3 0,-1 0-2 15,2 0 1-15,0-1 1 0,-2 0-1 16,4 0 1-16,-3 0-1 0,4 0-2 16,1 2 0-16,2-1-18 0,-1 2-1 15,1-1 6-15,2 2 11 0,0 0-8 16,3 1 10-16,-1-1 16 0,0 0-13 16,0 0 15-16,0 1-16 0,2-1 20 15,-2 1 3-15,1-1-9 0,1 1-4 0,1-1 0 16,-1 2 4-16,1-2-4 0,-2 2-11 15,1-1 0-15,3-1 2 0,0 2 13 16,-2-1 6-16,3-1-19 0,0 3 15 0,-2-2-14 16,3 1-4-16,-1-1 1 15,2 0-1-15,-1 1 27 0,-2 0 1 0,2 2-26 16,-2 0 11-16,-1 0 2 0,2 3-3 16,-1 2-10-16,-3 2 11 0,5-2-10 15,-2 2 15-15,0 2-16 0,4-1 14 16,-2 1-14-16,4-1 20 0,2-1-4 15,-1-2 10-15,5-2-7 0,1-1 1 16,1-1 2-16,1-1-11 0,0-3-1 0,3-4 6 16,-4-1-2-16,-3-4 8 0,0 0-23 15,-3-2 1-15,-1 2 2 0,-6-1-4 16,-2-2-3-16,-2 1-12 0,-6-3-22 16,-4 5 25-16,-2-5-6 0,-6 2-22 15,-4 1-31-15,-2 2-77 0,-3-1-88 16,-10 4-200-16,-3 2-218 0,-14 4-135 15,5 3-717-15</inkml:trace>
  <inkml:trace contextRef="#ctx0" brushRef="#br0" timeOffset="13980.26">31060 7690 2556 0,'0'0'506'0,"0"0"-295"0,0 0-141 16,0 0 0-16,0 0 38 0,66-34 25 15,-50 32-48-15,-4 2-3 16,2 3-38-16,-6 2-44 0,1 4-25 0,-4 3 25 16,0 5 43-16,-4 5 38 0,-1 2-2 15,-1 5 3-15,-4 0 30 0,-2 0-43 16,-2 1-7-16,3-3-13 0,-4-2 7 15,3-3-19-15,1-3-21 0,1-5 15 16,-2-1-13-16,3-5-2 0,2 0-13 16,1-4 15-16,0 0-17 0,1-3 2 15,0-1 19-15,0 0 6 0,1 2 15 16,2-2 9-16,4 0-12 0,2 0-3 16,0 0-10-16,5-2-14 0,-1 1-10 15,3-2-1-15,2 2-2 0,5 1-3 0,4 0 0 16,0 0-10-16,4-1 12 15,-1-1-1-15,2 2 2 0,-2-1 0 0,0 0 0 16,-3-1 1-16,-4 0 2 0,-5-1-1 16,-3 2 14-16,-7 0-4 0,-4 0 0 0,-2-1 7 15,-2 1-1-15,0-2-18 0,-2 0-31 16,-2-1-27-16,-3 0-19 0,-2 0-18 16,2-1-13-16,1 3-68 0,0-4-174 15,6-3-268-15,0 1-571 0,0-1-1037 0</inkml:trace>
  <inkml:trace contextRef="#ctx0" brushRef="#br0" timeOffset="14453.66">31631 7679 2948 0,'0'0'413'0,"0"0"-242"0,0 0-69 16,0 0-7-16,67-31 34 0,-49 29 9 16,0 2-65-16,1 0-64 0,0 1-9 15,-3 5-35-15,2 2-9 0,-3 5 3 16,0 1 13-16,-7 1 25 0,-3 2-32 16,-5 0 10-16,-1-1 22 0,-8-2-79 15,-7-2 35-15,-1-1 22 0,-4-3 25 16,-2-2 44-16,2-3 3 0,-1 0 19 0,3-3-3 15,5 2-19-15,5-2-7 16,2 0-2-16,2 0 13 0,4 0 24 16,1 0 6-16,0-2 6 0,8-1-10 15,2 0-71-15,6 1-3 0,5-1-22 0,1 1 1 16,1 2-1-16,4 0 0 0,-2 1-3 16,0 3 4-16,-3 2-1 0,-2 3-9 0,-1 1-7 15,-1 2-2-15,-5 3 15 0,-3 2-3 16,-3 2 9-16,-2 2 6 0,-5 1-7 15,-1-1 19-15,-8-1 1 0,1-5-1 16,-5-4 1-16,-3-1 11 0,-2-2 12 16,-5-5 5-16,-3-1-3 0,-4-2-9 15,-3 0-1-15,-4-2-15 0,-4-4-3 16,-3-3-173-16,-33-11-256 0,12 1-623 16,1-2-1313-16</inkml:trace>
  <inkml:trace contextRef="#ctx0" brushRef="#br0" timeOffset="101363.82">22815 2227 1707 0,'0'0'280'0,"0"0"-144"0,0 0 104 16,0 0-89-16,0 0-31 0,0 0-20 16,0 0-26-16,0 0-19 0,2-49 18 0,-3 45 24 15,1-1-33-15,0 0 16 0,-1 3-16 16,1-1-26-16,0 0 35 0,-1 0-19 15,1 0-12-15,-1 0-11 0,-1-1 30 16,-1-1-36-16,-2-2-11 0,-1-1-14 16,-1 1-41-16,-6-2 28 0,0 1-3 15,-3 1 3-15,-2 0-47 0,-2 2 31 16,-3-1 1-16,1 4 5 0,-4 0 1 16,1 2 22-16,-1 3 12 0,-2 5-12 15,0 3-40-15,1 3 38 0,-1 4-16 16,6 1-7-16,3 2-4 0,7-1-6 0,4 1 13 15,8 1 22-15,5-2 12 0,7-1 20 16,10-2 70-16,7-3-9 0,2-2-33 16,6-4 4-16,-1-3-23 0,-1-3-6 15,-3-2-1-15,-1-2 1 0,-5-6 16 0,-2-4 5 16,-2-2-8-16,-1-5-46 16,-1-3 42-16,0-5-42 0,-2-2-2 0,2-4 25 15,-3-4-24-15,-1-4-1 0,-1-7-13 16,-3 6 13-16,-4 2 22 0,-2 2-10 15,-5 11 25-15,-1 0-36 0,0 7 1 16,-4 6 7-16,-1 4-9 0,2 5-50 16,1 2-16-16,0 3-19 0,0 0-29 15,-1 2-34-15,-6 4-15 0,1 4 125 16,-5 3 26-16,0 2-14 0,0 4 25 0,2 3-2 16,3-1-10-16,1 4 13 0,1 2 20 15,2 0-4-15,2 2 13 0,0 0 12 16,2-3 1-16,0 3-14 0,1-4 7 15,4-1 13-15,5-3-4 0,0 1-6 16,6-4 6-16,3-2-12 0,1-3 12 0,2-3-12 16,0-3 18-16,-1-1-9 15,1-6-6-15,0 0 2 0,-3-2 7 0,1-5 0 16,0-3-19-16,-2-4 17 0,1-3-42 16,-1-2-9-16,-3-1 9 0,-4 1 0 15,1 2 2-15,-6 0 26 0,-1 5-6 16,-1 4-20-16,-2-1 35 0,-1 4-15 15,0 2-10-15,-1 3-12 0,0 0-75 0,0 0-64 16,0 0-65-16,0 0-5 0,0 5 66 16,0 0 143-16,0 2 16 0,0 3 22 15,0-2 10-15,0 3 9 0,2-1-22 16,1 0 6-16,-1 2 3 0,2-2-3 16,1 2 0-16,-2-2 0 0,-1 1 16 15,0-1-29-15,1-2-9 0,-3 1 0 16,1-4 18-16,-1 2-6 0,0-2-9 15,0 0 1-15,0-1-10 0,0 1 6 0,0-2-16 16,0 0 16-16,0-1-16 0,0 0-1 16,0 0 1-16,0-2 9 0,0 1 1 15,0-1 6-15,0 0 5 0,0 0 8 16,0 0 8-16,0 0 4 0,0 0 12 16,0 0 6-16,0-1 6 0,0-1-68 0,-1-3-90 15,-2 0-231-15,-1-3-88 0,-8-8-161 16,2 2-647-16,-1 0-666 0</inkml:trace>
  <inkml:trace contextRef="#ctx0" brushRef="#br0" timeOffset="101513.79">23206 1883 2368 0,'0'0'474'0,"0"0"-339"16,0 0-80-16,0 0-55 0,0 0-55 15,0 0-77-15,0 0-80 0,0 0 131 16,0 0-161-16,0 0-502 0</inkml:trace>
  <inkml:trace contextRef="#ctx0" brushRef="#br0" timeOffset="102013.9">23341 2109 1572 0,'0'0'318'0,"0"0"-288"16,0 0-30-16,0 0 152 0,0 0 0 16,0 0-29-16,0 0-16 0,17 50-16 15,-14-38-17-15,0 1 0 0,-1 1-10 16,2-2-28-16,1 1 2 0,-1-2 1 16,1-3 0-16,1-1-1 0,1 0 7 0,-2-4 19 15,1 1 3-15,2-3-3 0,1-1-3 16,-1 0 0-16,5-1-1 0,0-5-28 15,0-2 38-15,3-2-48 0,-1-2-21 16,1-2-1-16,-4-1 0 0,0-2-3 16,-4 0 3-16,-3 1 1 0,-1 3 12 15,-4-1 3-15,0 2-16 0,-5 0-22 16,-1 4 22-16,0-1-51 0,-4 2 32 0,4 1 19 16,2 2 25-16,1 1 23 0,1 1-7 15,2 2-41-15,0 0-19 0,0 0-32 16,0 0 3-16,3 0 1 0,4 0 47 15,9 0 30-15,2 0 9 0,4 0-1 16,1 0-26-16,-1-2-8 0,-2 0 8 16,-3-1 7-16,-5 1-19 0,-3 1 0 15,-4 1-2-15,-2 0-33 0,-2 0-89 16,-1 0-29-16,0 3 3 0,0 4 150 0,-1 2 166 16,-3 1-38-16,1 2-46 0,0 0-24 15,1 1-4-15,0-1-23 0,2 2-28 16,0 1 13-16,0-3 10 0,3 2-23 15,2-2-3-15,2-2-67 0,2-3-206 16,-1-2-211-16,8-5-279 0,-3-1-585 16</inkml:trace>
  <inkml:trace contextRef="#ctx0" brushRef="#br0" timeOffset="102138.19">23705 1989 627 0,'0'0'993'0,"0"0"-785"16,0 0-79-16,0 0-22 0,0 0-107 15,0 0-111-15,0 0-100 0,0 0 211 16,0 0-39-16,0 0-225 0,-22 46-804 0</inkml:trace>
  <inkml:trace contextRef="#ctx0" brushRef="#br0" timeOffset="102829.77">24046 2162 2191 0,'0'0'391'0,"0"0"-388"15,0 0 78-15,0 0 9 0,0 0-25 16,-65-9-17-16,48 11-13 0,0 2 1 16,0 1-8-16,1 3-15 0,2 1-13 15,5-1-18-15,2 2 3 0,1 1 15 16,4-1 19-16,2 0-6 0,0-1 19 15,8 1 16-15,1-2 23 0,6-1 9 0,2-3-10 16,0-1-13-16,2-3-6 0,2 0 7 16,-2-7-8-16,-2-3-10 0,1-3-40 15,-5-5-45-15,0-4-25 0,0-5 7 16,-2-4-1-16,0-3-16 0,-3-5-35 16,1 0 73-16,-3-1 42 0,-2 5 16 0,-1 2 58 15,-2 6-17-15,-1 4 42 0,0 5 96 16,-5 4-72-16,3 4-34 0,0 2-14 15,0 4 20-15,1 4-48 0,1 0-47 16,0 0-98-16,0 0-78 0,0 2-84 16,-1 5 43-16,0 3 217 0,-1 5 19 15,1 2-19-15,1 2 35 0,0 2 13 0,0 0-47 16,0 2 2-16,0-1 20 0,0 2-27 16,0 2 6-16,0 0-2 0,-2 0 42 15,0 2 15-15,-2-3-41 0,4-3-3 16,0 1 22-16,1-3-16 0,8-1 22 15,2-4 3-15,4-3 23 0,4-2-1 16,0-5-9-16,4-2-7 0,1-3-12 16,-1-1 3-16,0-7-31 0,-3-4-10 15,-2-4-14-15,-2-2 14 0,-1-5 0 16,-3 0-15-16,-3-1 12 0,-2-2-32 16,-1 4 35-16,-3 3 4 0,-2 3 21 15,-1 5 6-15,0 4-28 0,0 4-3 0,0 1-31 16,-3 2-38-16,-4 0-73 0,0 6-20 15,-4 3 70-15,1 5 60 0,-3 1 29 16,5 4 3-16,3 0 17 0,3 3-4 16,2 0 34-16,6-1 33 0,8-1-4 0,0-1-19 15,7-4-7-15,2 1-9 0,6-6 10 16,0 0-51-16,4-5-247 0,11-5-231 16,-9-1-485-16,-5-5-667 0</inkml:trace>
  <inkml:trace contextRef="#ctx0" brushRef="#br0" timeOffset="106862.76">26002 1729 205 0,'0'0'809'0,"0"0"-509"0,0 0-4 16,0 0-36-16,0 0-14 0,0 0 13 16,4-50-55-16,-5 45-27 0,0 0-29 15,0 1-26-15,0 1-13 0,1 0 3 16,0 3-4-16,-1 0-28 0,1 0-41 15,0 0-39-15,0 0-79 0,0 0-87 16,0 6-20-16,0 3-22 0,-3 5 195 16,-2 7 13-16,1 5 61 0,-2 7 19 0,-5 9 52 15,-1 15-40-15,-3 11-12 0,-2 3-3 16,8-3-49-16,6-7 11 0,4-11-14 16,7-8 13-16,1-12-16 0,3-7-19 15,-1-6 38-15,0 3-10 0,3-1 1 16,-2 0-13-16,0-4 6 0,-4-3 10 0,0-3-6 15,-2-3 8-15,1 1-5 0,0-2-13 16,1 0 12-16,4-1 7 0,-1-1 9 16,5-1-12-16,3 1-16 0,0-3-19 15,0 0 0-15,0 0 0 0,-4 0 0 16,-1 0 2-16,-3 0 16 0,-2 0 1 16,-1-2 16-16,-3-1-15 0,-1-2-20 0,-3-2-128 15,-1-1-127-15,0-4-78 0,-11-9-163 16,-2 4-485-16,0-5-752 0</inkml:trace>
  <inkml:trace contextRef="#ctx0" brushRef="#br0" timeOffset="107113.69">25960 1646 2696 0,'0'0'507'0,"0"0"-376"0,0 0-99 15,0 0-32-15,55-33-25 0,-20 28 25 16,17-2 50-16,16 2 24 0,11 1-5 0,-9 1-34 16,-15 2-22-16,-21 1-13 15,-15 0 0-15,-5 0-16 0,-1 1 13 0,-2-1-22 16,-7 0-1-16,-4 0-47 0,0 0 3 16,-8 0-16-16,-5 1 13 0,-6 1 12 15,-6 0-38-15,-5 2-123 0,-7 2-265 16,8 0-331-16</inkml:trace>
  <inkml:trace contextRef="#ctx0" brushRef="#br0" timeOffset="107714.79">26415 1939 2168 0,'0'0'340'0,"0"0"-108"16,0 0 9-16,0 0 3 0,1-50 20 15,1 44-42-15,0 0-27 0,-1 5-28 16,2 0-23-16,1 1-144 0,2 0-35 15,8 6-109-15,9 6 144 0,6 5 44 0,8 7 59 16,5 1-6-16,0 4-50 16,-2 0-44-16,-1 0 0 0,-6-2-3 0,-5-1-20 15,-5-2-11-15,-3-4-50 16,-3-1-114-16,-6-5-135 0,-6-5-284 0,-3-5-468 16,-2-4-612-16</inkml:trace>
  <inkml:trace contextRef="#ctx0" brushRef="#br0" timeOffset="107943.97">26856 1887 2617 0,'0'0'421'0,"0"0"-280"0,0 0-141 16,0 0-131-16,0 0 15 0,0 0 100 16,-56 23 16-16,29-6 58 0,-5 0 6 0,1 3-62 15,-3 3 33-15,0-1-32 0,2 1 19 16,-2 1 0-16,1-3-6 0,3-1 7 15,0-3-1-15,4-1 7 0,3-4-4 16,3-2 26-16,6-3-31 0,5-2-20 16,5-2-4-16,2-1-21 0,1-1-23 15,1 1 32-15,1 2-3 0,5 1 19 16,3 1-38-16,6 0-87 0,14-3-148 0,-4-3-290 16,-2 0-959-16</inkml:trace>
  <inkml:trace contextRef="#ctx0" brushRef="#br0" timeOffset="108411.78">27150 1696 2448 0,'0'0'332'0,"0"0"-130"0,0 0 67 0,0 0-30 15,0 0-5-15,51-50-60 0,-46 46-43 16,-1 1 17-16,-2 3-11 0,-2 0-128 16,1 0-9-16,-1 3-124 0,0 6-105 15,0 8 178-15,0 4 51 0,-2 9 35 16,-3 2 3-16,0 6 9 0,-3 3-28 15,3 2 28-15,0 1-9 0,4 7-16 0,1-5 15 16,0-2-3-16,7-3 25 0,2-5-21 16,-1-1-1-16,-2 0-3 0,3-6-15 15,-4-4 5-15,-3-4-20 0,0-3 14 16,-1-4 4-16,-1-2-10 0,0-2 10 16,0-1-21-16,0-1 1 0,-2-3 0 15,0 1-2-15,-1-2 12 0,1 0-9 16,-1-1 10-16,1 1-12 0,-3-1 1 15,4-3 0-15,0 0-2 0,0 0-87 16,1 0-27-16,-1 0-42 0,1-3-57 0,0-8-118 16,2-2-706-16,5-1-1063 0</inkml:trace>
  <inkml:trace contextRef="#ctx0" brushRef="#br0" timeOffset="109667.14">27677 1809 62 0,'0'0'668'0,"0"0"-342"0,0 0-78 16,0 0 28-16,0 0-35 0,0 0-62 0,0 0-33 15,0 0 61-15,0 0-26 0,0 0-26 16,8-31-17-16,-8 30-19 0,0 1 3 16,1-2-23-16,-1 0-3 0,1 1-16 15,-1 0 6-15,1 0 6 0,0-1 3 16,0 0-4-16,0-1-34 0,0 0 9 15,1-1-12-15,-1 1-1 0,0-2-40 16,1 1 40-16,-1 0-9 0,2-1-15 16,-3 1 2-16,3 2-12 0,-3 0-6 15,1 1-13-15,0 0-25 0,-1 0 23 0,1 1 2 16,-1 0 0-16,0 0-2 0,0 0-23 16,1 0-20-16,-1 0-15 0,0 0-28 15,0 1-50-15,0 3-30 0,0 1-29 16,0 5 171-16,-1 4 26 0,-2 3 13 0,-3 4-11 15,2 2-2-15,0 2 0 16,0 0 13-16,-2 2-13 0,3 0-3 0,0-1 3 16,1 1 0-16,-1-3 3 0,0 1 1 15,0-2-1-15,-1-3-3 0,2 1 13 16,-1-4-13-16,1-4 0 0,-1 1 20 16,1-4 24-16,0-3-6 0,0 0-3 15,-1 0-10-15,2-2-6 0,-1-2-15 16,2 2-2-16,-1 0-2 0,0 1 3 15,1-1 19-15,-1-2-21 0,1 2 12 0,0-1 9 16,0 1-21-16,0-3 18 0,0 0-16 16,0 0-1-16,0 0 17 0,0-2-3 15,0 0 16-15,0 0 15 0,0 0 16 16,0 0 6-16,0 0 3 0,0 0 4 16,0 0-4-16,0 0 3 0,0 0 0 0,0 0 15 15,0 0-16-15,0-1-74 16,0-1 0-16,0 1-37 0,0 0 3 0,0 0 6 15,0 1 3-15,0 0-6 0,0 0 0 16,0 0-7-16,0 0 1 0,0 0-3 16,0 0-23-16,0 0-135 0,0 0-194 15,-2-2-298-15,-2 2-800 0,10 4 160 0</inkml:trace>
  <inkml:trace contextRef="#ctx0" brushRef="#br0" timeOffset="109967.95">27574 2322 2237 0,'0'0'304'16,"0"0"-197"-16,0 0-33 0,59-17 55 15,-27 12 38-15,8 0-36 0,5 0-6 16,4 0-33-16,2 1 22 0,-3 1-44 15,-4 1-29-15,-3-1-12 0,-8 1-13 0,-9 1 0 16,-6-1 3-16,-5 2 6 0,-7-2 19 16,-3 2 13-16,-2 0 3 0,0 0-1 15,-1 0-12-15,0-2-18 0,0 2-14 16,0 0-15-16,0-1-10 0,-3-2-53 16,0 0-6-16,-1 0 25 0,0-2-149 15,4-2-153-15,3 0-254 0,3 0-1123 0</inkml:trace>
  <inkml:trace contextRef="#ctx0" brushRef="#br0" timeOffset="110312.02">28241 1812 2372 0,'0'0'339'0,"0"0"-98"0,0 0 41 0,0 0-8 15,0 0 23-15,0 0-99 0,0 0-31 16,0 0-18-16,0 0-84 0,0 0-65 16,0 0-99-16,22-29-85 0,-20 38-36 15,1 5 220-15,2 4 47 0,-1 8 28 16,0 3-28-16,-2 4 26 0,-1 3-17 16,-1 3 0-16,0 0-9 0,-5 0-25 15,-4-3 9-15,3 0-16 0,1-4 1 16,0-3 2-16,-1-4-16 0,3-2 11 15,1-3-12-15,2-5 1 0,0-3 17 0,0-3 2 16,0-2-18-16,0-4 16 0,1-1-4 16,-1 1-11-16,0-3 17 0,0 0-21 15,0-1-71-15,0-5-66 0,0-2-220 16,1-16-403-16,1 3-630 0,0-2-399 0</inkml:trace>
  <inkml:trace contextRef="#ctx0" brushRef="#br0" timeOffset="111227.66">28315 1579 1087 0,'0'0'290'16,"0"0"-72"-16,0 0-17 0,0 0 91 16,0 0-20-16,0 0-62 0,0 0-52 15,0 0 7-15,0 0-8 0,41-46-13 16,-32 37-55-16,4 3-31 0,1-3-8 16,6 4-11-16,5-2-39 0,4 4-26 15,4-2 1-15,1 5 24 0,4 0-19 0,0 0 20 16,0 0 41-16,-3 3-19 0,-5-1 0 15,-1 2-6-15,-6-2-13 0,-5 2 10 16,-5-4-10-16,-3 2 29 0,-4-2 0 16,-3 0 22-16,-1 0-1 0,-1 0 8 0,-1 0 2 15,1 0 3-15,-1 0 9 0,2 3-6 16,3-3-34-16,-3 0-35 0,2 0-19 16,-2 0 3-16,1 0-6 0,-2 0 0 15,0 0-9-15,0 0-19 0,-1 0-13 16,0 0-7-16,0 0-12 0,0 0-19 15,0 4 12-15,1 2 67 0,0 3 20 16,1 3 2-16,-2 3 0 0,0 2 3 16,0 3 0-16,0 2 10 0,0 6-1 15,0 3 7-15,3 1-15 0,1 6 37 16,3 0 10-16,2 4 15 0,-1 8-47 0,5 10 10 16,-3 7-14-16,-1-7 11 0,-5-11-26 15,-4-16 2-15,0-6-1 0,0 5 0 16,-3 4 1-16,-3 5 17 0,1-2-4 15,0-5-11-15,2-1 24 0,0-3-26 0,1-6-1 16,0 0 1-16,1-4 1 16,0-3-3-16,-2-3 0 0,0-4-12 0,-3-1 12 15,-4 0 3-15,-2-1 22 0,-4-1-3 16,-4 0 16-16,-3-1-13 0,-5-1-9 16,-1-1-4-16,-4 0 7 0,1-1-17 15,-1-1 10-15,3-1-11 0,1 1-1 16,5 0 19-16,6-2-18 0,5 1-1 0,3-1 0 15,6 0-4-15,2 0 4 0,2 0 4 16,0 0 18-16,0 0 6 0,0 0-15 16,0 0-10-16,0 0 0 0,0 0-3 15,0 0 2-15,0 0 1 0,0 0 0 16,0 0 9-16,0 0-11 0,0 0-1 16,-2 1-12-16,-3-1-30 0,-3 0-187 15,-11-4-205-15,-1-2-601 0,0-4-1273 0</inkml:trace>
  <inkml:trace contextRef="#ctx0" brushRef="#br0" timeOffset="129091.92">26381 3342 82 0,'0'0'388'0,"0"0"-105"0,0 0-68 16,0 0 23-16,0 0 36 0,0 0-37 0,0 0-97 16,0 0-30-16,0 0 23 15,0-9-42-15,0 6-17 0,0 1-2 0,0 0 9 16,0 1-1-16,0 1 4 0,0 0 0 15,0 0-7-15,0-2-6 0,0 2-3 16,0-2 6-16,0 2-10 0,0 0 3 16,0 0 13-16,0 0 13 0,0 0-1 0,0 0-6 15,0-2-45-15,0 0-18 16,0 1 27-16,0 0-2 0,0-1 9 0,0 2-13 16,0-1 3-16,0 1-6 0,0 0-3 15,0 0-6-15,0 0-10 0,0 0-7 16,0 0-15-16,2 0-1 0,-2 0-30 15,0 0-32-15,0 0-16 0,0 0 6 16,1 0-25-16,1 1-19 0,4 5-10 0,2 4 127 16,6 3 9-16,4 4 71 0,1 3 25 15,5 1-14-15,1 1-2 0,3-1-16 16,0 2-45-16,-2-4 0 0,2 2 1 16,-4-2-10-16,-1-1-4 0,-2-2-15 15,-2-2-2-15,-1-2-1 0,-3-2-9 16,-4-3 10-16,-1 0-1 0,-5-4-19 15,-1 0 10-15,-3-2 12 0,0 0 0 16,-1-1 37-16,0 0 11 0,1 0 5 16,-1 0-3-16,0 0 1 0,0 0-4 0,0 0-3 15,0 0 0-15,0-1-44 0,0-2-28 16,0 0-99-16,0-1-1 0,-2 2-26 16,-1-3-80-16,0 1-126 0,0-2-77 0,-3-3-203 15,2 2-453-15,25 51 103 0</inkml:trace>
  <inkml:trace contextRef="#ctx0" brushRef="#br0" timeOffset="129509.35">26826 3246 1997 0,'0'0'279'15,"0"0"-114"-15,0 0 19 0,0 0 39 16,0 0-34-16,0 0-48 0,0 0-33 16,0 0-57-16,0 0-51 0,0 0-70 15,0 0-58-15,-12-9 39 0,-2 18 68 16,-6 4 21-16,0 3 16 0,-3 3-12 0,0 0-4 16,-2 6-15-16,-2 0 15 0,0 3 17 15,-4 2-17-15,1 2 54 0,-2-1-3 16,1 2-15-16,1-4-14 0,5-2-6 15,4-4-15-15,3-5 28 0,7-4-27 16,2-4 1-16,5-2 10 0,1-4 6 16,1 1 3-16,1-3-9 0,1-1-10 15,0 1 0-15,-1-2 1 0,1 0 15 16,0 0 3-16,0 0 10 0,0 0 9 16,0 0 7-16,0 0 3 0,0 0-4 15,0 0-12-15,0 0-7 0,0 0-15 0,0 0-11 16,0 0-2-16,0 0 0 0,0 0-22 15,0 0-156-15,1 0-166 0,8-2-138 16,1-1-327-16,-2-4-1000 0,-36 19 1773 0</inkml:trace>
  <inkml:trace contextRef="#ctx0" brushRef="#br0" timeOffset="134573.59">24670 3367 620 0,'0'0'286'15,"0"0"-110"-15,0 0-19 0,0 0 25 0,0 0-68 16,0 0-26-16,0 0 22 0,0 0 11 15,0 0-1-15,0 0 35 0,0 0 1 16,10-29-4-16,-10 29-45 0,0-3-27 16,0 3-25-16,0 0-20 0,0 0-2 15,0 0-4-15,0 0 6 0,0 0 0 16,0 0 4-16,0-1 6 0,0 1-3 16,0-2-26-16,-1-1 9 0,-1 1 11 0,-3 0 31 15,-1 2-67-15,-3 0-58 0,-5 0-51 16,-4 0 55-16,-6 3 33 0,0 4 21 15,-6 6 0-15,1 1 0 0,-1 2-17 16,2 2 15-16,2 3 0 0,1 1 2 16,5 4 2-16,6-2 11 0,1 0-16 15,6 0 3-15,3-1-16 0,4-1 16 16,0 0 16-16,5-2 9 0,3-3-9 16,3 0 10-16,-1-2-7 0,4-1 4 15,-3-3-10-15,1-1 6 0,0-2 3 0,-3-1 1 16,2-3-23-16,-2-3-3 0,2 1-132 15,0-2 9-15,3 0 30 0,1-3-27 16,-2-4-61-16,4-3-133 0,-2-1 41 16,1-1-56-16,-4 0-124 0,2-2 55 15,-3 1 157-15,0-1 74 0,-4 1 170 0,2 1 29 16,-4 1 216-16,-3 1 104 0,0 2 120 16,-2 3-131-16,0 0-48 0,0 2-2 15,0 2 10-15,0 1-138 0,0 0-160 16,-3 1-100-16,-2 5 100 0,-5 3 10 15,1 2 77-15,-2 2-32 0,2 2-33 16,0-1-20-16,5 1-2 0,2-2-13 16,2-2 13-16,0-1 1 0,7-1 21 15,5-1 39-15,1-1-6 0,1-1-13 16,5-1 0-16,0-3-14 0,0 0 5 16,-2-2-5-16,-2 0 1 0,-3-4-13 15,-3-2-16-15,-4-4-22 0,-4-3-10 0,-1 0-20 16,0-2 14-16,-4-1 0 15,-1 3 36-15,-2 1 2 0,2 0 0 0,0 5 3 16,2 1 38-16,1 2-5 0,-1 1-20 16,3 2 29-16,-1 1-33 0,1 0-12 0,0 0-80 15,1 0-23-15,6 0-9 0,3 0 80 16,4 0 32-16,3 0 19 0,0 0 0 16,-2 0-3-16,-1 0-16 0,-2 1-19 15,-5-1-49-15,-4 3-45 0,-2 0 7 16,-1 2 64-16,-1 0 42 0,-3 0 76 15,-2 2 11-15,-2-1-15 0,4-2-27 16,0 0-13-16,2-2-16 0,2-1 13 16,0-1 22-16,0 0 27 0,1 0 47 0,4-5 70 15,6-3-147-15,0-4-48 0,3 1-26 16,1 1 10-16,-3-1 0 0,1 5-3 16,-4 1-10-16,0 2-31 0,-1 0-8 15,-1 3-47-15,0 3 2 0,-1 4 26 0,-2 3 87 16,3 3 45-16,-4 3 29 15,-1 1-22-15,0-1-10 0,-1-2-4 16,0-3-9-16,1-1-7 0,1-6-2 0,0 2 2 16,2-5 23-16,1 0 16 0,0-1 3 15,3 0-4-15,0-4-25 0,2-1-35 16,-4-2-92-16,-1-2-180 0,0-7-153 16,-4 1-340-16,-1 0-922 0</inkml:trace>
  <inkml:trace contextRef="#ctx0" brushRef="#br0" timeOffset="134926.07">25239 3512 1646 0,'0'0'285'0,"0"0"-77"0,0 0 90 16,0 0-62-16,0 0-14 0,0 0-142 16,0 0-56-16,-65-36-24 0,46 44-32 15,-2 3 32-15,0 1 0 0,2 3 1 16,2 1 10-16,6 0-11 0,1 0-19 15,7-3-4-15,3 1 23 0,2-2 12 16,10 0 49-16,5 1 55 0,6-4-49 16,7-2-67-16,6-2-23 0,5-4-159 15,12-2-198-15,-9-6-744 0</inkml:trace>
  <inkml:trace contextRef="#ctx0" brushRef="#br0" timeOffset="135708.63">25900 3040 1737 0,'0'0'331'0,"0"0"-14"0,0 0-84 16,0 0-14-16,0 0-95 0,0 0-124 15,-60-15-45-15,35 25 26 0,-7 7 19 16,-2 6 19-16,-2 8-17 0,-10 11 0 16,-2 15 34-16,-3 13-36 0,7 10 16 15,14-5 19-15,12-7-35 0,15-7 22 16,6-4-19-16,15-6 19 0,4-9-20 16,1-8 24-16,2-9 9 0,5-2 0 15,4 3 4-15,11-1-11 0,1 2-12 16,-1-4 3-16,-5-5-19 0,-6-3-11 0,-7-2 11 15,-8-5 1-15,-6-2 1 0,-5-3 11 16,-3-1-1-16,-4-2 24 0,0 0 21 16,-1 0 29-16,0 0 22 0,0 0 31 15,0-2-139-15,-1-3-32 0,-2 1 4 0,0-1 2 16,1 1 11-16,0-2-26 0,0 1-150 16,1 0-93-16,1-9-254 0,0 4-262 15,4-2-842-15,6 84 1542 0</inkml:trace>
  <inkml:trace contextRef="#ctx0" brushRef="#br0" timeOffset="136257.04">26360 3230 1077 0,'0'0'251'0,"0"0"-1"0,0 0 36 15,0 0 61-15,0 0-4 0,0 0-114 16,0 0-62-16,0 0-106 0,0 0-61 16,0 0-115-16,0 0-72 0,-11-8 65 15,5 24 122-15,-4 6 88 0,2 6-33 16,-2 5 9-16,4 1-38 0,1 5 41 15,0 1-3-15,3-1-9 0,2 1 9 16,0-4-6-16,2 0 50 0,4-4-2 0,-1-4-40 16,0-2-12-16,2-4 4 0,-1-2 27 15,1-5-25-15,-2-1-25 0,2-2 9 16,-1-3-19-16,-1-1-3 0,3-1-18 16,-3-2 18-16,-1 0-19 0,0-2 16 0,0-1-7 15,-1 0-9-15,-1-2-3 0,-1 0-9 16,1-4-76-16,0-4-162 0,-2-2-161 15,0-16-627-15,0 4-405 0</inkml:trace>
  <inkml:trace contextRef="#ctx0" brushRef="#br0" timeOffset="136432.4">26208 3225 1838 0,'0'0'354'0,"0"0"-134"0,0 0 6 16,39-49 51-16,-24 37-133 0,2 1-57 16,1 0-42-16,3 1-45 0,-1 3-36 15,-1 4-47-15,-2 3-3 0,-1 0-20 0,-1 3-342 16,-5 3-734-16</inkml:trace>
  <inkml:trace contextRef="#ctx0" brushRef="#br0" timeOffset="137273.81">27151 3105 1767 0,'0'0'457'0,"0"0"-288"15,0 0-4-15,0 0 51 0,0 0 50 16,0 0-16-16,-4-46-69 0,4 43-10 0,0 2-26 16,0 1-60-16,2-3-85 0,5 1-25 15,2 1-79-15,3 0 3 0,3 1 60 16,3 0 25-16,0 0 15 0,0 0-2 16,-5 0-22-16,-3 1-13 0,0 0-1 15,-5 1-24-15,-1 1 9 0,-4-1-10 16,1 2-6-16,-1-1 9 0,0 0 42 15,-1 3 19-15,-4 1 0 0,0 3 38 16,-3 0-22-16,3 3-16 0,1 1 0 16,-2 1-22-16,3 2 9 0,3 4 13 0,0 1 29 15,0 5-7-15,4 2 13 16,3 1 32-16,-1 3-41 0,3 1 9 0,-4 2-32 16,-1 3 0-16,-3 2 23 0,-1-1-25 15,0-3 1-15,-3-1 11 0,-1-6-12 16,2-3 21-16,1-5-19 0,-1-3-2 0,2-2 1 15,0-2 1-15,0-2 1 0,-2-3-3 16,2-2-1-16,-2-1-22 0,-1-3 3 16,-1 2 6-16,-3-2 13 0,-4 1 28 15,-5-2 1-15,-2-1-4 0,-1 2 4 16,-2-3-7-16,4 1-19 0,-2-2-2 16,3 0 18-16,4 0 7 0,6 0 8 15,3 0 4-15,1 0 0 0,2 0-9 16,0 0-10-16,0 0-17 0,0 0 0 15,0 0 1-15,0 0 10 0,3 0-13 0,1 0-67 16,3-3-173-16,1-1-86 16,3-4-281-16,-1 2-529 0</inkml:trace>
  <inkml:trace contextRef="#ctx0" brushRef="#br0" timeOffset="138068.79">27873 3646 2384 0,'0'0'368'0,"0"0"-329"0,0 0-39 15,0 0 0-15,0 0 106 0,0 0 16 16,7 47 6-16,-12-27-4 0,-5 2-53 0,-2 2-5 16,-7 0 1-16,-3 0-29 15,-6-2-9-15,-1-2-16 0,-1-1-13 0,-1-2-112 16,-1-3-136-16,-2-4-211 0,6-3-561 16,11-6-696-16</inkml:trace>
  <inkml:trace contextRef="#ctx0" brushRef="#br0" timeOffset="151207.14">22845 3735 1486 0,'0'0'212'0,"0"0"-121"16,0 0-4-16,0 0 72 0,0 0 52 15,0 0-39-15,0 0-53 0,0 0-29 16,0 0-3-16,0 0 0 0,-1-21-3 16,1 20-1-16,0-2-12 0,0 1 0 15,0 0-14-15,-2 2-12 0,1-2-26 16,0 1-6-16,-1-1 0 0,0 1-1 16,0 0-12-16,-1 0 13 0,-1-1-10 15,-2-1 20-15,1 2-22 0,-1 1-1 0,-2-2 0 16,2 1 1-16,-1-1 1 0,-4-1 14 15,3 1-16-15,-2 1 0 0,0 1-3 16,-3 0-10-16,2 0-9 0,-4 0-4 16,-1 4 7-16,-2 1 3 0,-2 1 0 0,1 1 3 15,-3 0 12-15,0 3 0 0,0 0 1 16,-3 2-3-16,-4 0 3 0,0 2 11 16,-5 3 18-16,-1 3 0 0,-6 0-26 15,-4 4-2-15,-2 0 12 0,-2 2-11 16,-11 6 0-16,-12 8 11 0,-7 7 13 15,-2 3 21-15,10-1 1 0,14-10 51 16,16-10-20-16,8-4-22 0,4-1-19 16,-7 4 6-16,-2 1-19 0,-4 2 41 15,4-4-22-15,7-2-9 0,1-6-10 16,8-2-12-16,3-2-1 0,7-4 13 16,0-4-12-16,6-1 2 0,2-2 1 0,0-2 3 15,2 0-6-15,2-2 0 0,0 1-13 16,0-1-2-16,0 0-21 0,0 0 7 15,0 0 15-15,0 1 1 0,0-1 19 16,0 0 7-16,0 0-7 0,0 0 3 0,0 0-1 16,0 0-5-16,0 0 6 0,0 0-10 15,0 0-9-15,0 0-3 0,1 0-86 16,-1 0-15-16,2 0-31 0,2 0-85 16,1-1-110-16,9-6-134 0,-1 2-282 15,0-5-761-15,-65 33 887 0</inkml:trace>
  <inkml:trace contextRef="#ctx0" brushRef="#br0" timeOffset="151789.29">21548 4137 108 0,'0'0'1881'0,"0"0"-1644"0,0 0-66 15,0 0 155-15,0 0-78 0,0 0-143 16,0 0-76-16,0 0-29 0,0 0-52 16,0 0 52-16,0 0 45 0,-33 31-26 15,14-3 3-15,-1 2-2 0,-2 7-8 16,-1 1-11-16,-3 3 0 0,-3 0 25 15,2-2-25-15,-3 0 12 0,2-3-10 16,2-3 26-16,-2-2 9 0,2-5 20 0,2 0-20 16,2-4-6-16,4-3 18 15,1-5-15-15,4-2 3 0,3-4-9 0,4-1 12 16,0-3-16-16,4-1 7 0,1-2 3 16,1-1-16-16,0 0-3 0,0 0-16 15,0 0 1-15,0 0-1 0,0 0 0 0,0 0 2 16,4 0 58-16,6 0-13 0,6 0-3 15,8 0-3-15,7-3-4 0,13-2-12 16,19-4-21-16,24-7 8 0,24-5-9 16,8 0 16-16,-11 4-16 0,-20 4-3 15,-30 6-6-15,-19 5-29 0,-15 0-12 16,-7 2-3-16,-4 0 19 0,2 0-4 16,-5 0 4-16,-4 0 2 0,-5 0-9 15,-1 0 1-15,0 0 8 0,-6 1-6 0,-5 0 32 16,-5 1 0-16,-2-1-10 0,2 0 10 15,-3 1-76-15,4-1-26 0,2-1-38 16,7 0-30-16,3-1-67 0,3-10-157 16,2 1-407-16,2 0-859 0</inkml:trace>
  <inkml:trace contextRef="#ctx0" brushRef="#br0" timeOffset="152189.76">21556 4166 1873 0,'0'0'822'0,"0"0"-606"0,0 0-152 15,0 0 10-15,0 0-10 0,0 0 44 16,0 0-41-16,0 0-67 0,0 0 0 16,0 0-57-16,0 0-39 0,-23-25 32 15,28 42 64-15,3 5 77 0,2 7 6 16,5 5-6-16,1 3-4 0,1 3-16 15,3 2-3-15,3 1 0 0,-1 0 16 16,2-2 31-16,-1 0 3 0,0-3-41 16,2-1-16-16,-2-1-16 0,2-3-6 0,-3-2 4 15,0-4-14-15,-2-1 8 16,-3-4-7-16,-3-5-13 0,-1-1 22 16,-4-4-12-16,-1-3-11 0,-3-5 13 0,-3 0 4 15,-1-2-16-15,0-2 28 0,-1 0 7 0,0 0 5 16,0 0 7-16,0 0-3 0,0 0 2 15,0 0 4-15,0 0-1 0,0 0-8 16,0-2-26-16,-1 1-18 0,-1-2 0 16,1 0-1-16,0-1-17 0,0-1-1 15,0 0-105-15,1-4-99 0,0 0-101 16,2-12-294-16,1 2-805 0,1-2-402 0</inkml:trace>
  <inkml:trace contextRef="#ctx0" brushRef="#br0" timeOffset="-208402.05">31620 8206 2511 0,'0'0'496'15,"0"0"-330"-15,0 0-89 0,0 0 82 16,0 0-159-16,0 0-6 0,0 0-211 16,0 0 121-16,0 0 16 0,0 0-432 15,0 0-616-15</inkml:trace>
  <inkml:trace contextRef="#ctx0" brushRef="#br0" timeOffset="-207782.13">32020 8374 3012 0,'0'0'431'0,"0"0"-263"0,0 0-60 16,57-19 18-16,-34 15-10 0,4 2-103 16,3 2-13-16,0-2-19 0,13-6-50 15,-8 0-1098-15,-8-3-1511 0</inkml:trace>
  <inkml:trace contextRef="#ctx0" brushRef="#br0" timeOffset="-133212.9">27334 8918 192 0,'0'0'323'0,"0"0"-104"0,0 0-63 16,0 0 20-16,0 0-3 0,0 0-30 0,0 0-39 16,0 0-23-16,0 0-19 0,7-3-19 15,-7 3 2-15,1-1 20 0,-1 1 16 16,0 0 7-16,0 0 0 0,0 0-17 15,0-1-6-15,0-1-7 0,0 0-9 16,0 1-1-16,0 1-9 0,0-1 13 0,0 1 12 16,0-1 1-16,0-2-4 0,0 1-3 15,0-1-9-15,0-1 5 0,0 2 8 16,0-1-14-16,0 0 22 0,0-1-9 16,0 0-12-16,0 0-1 0,0 2 0 15,0-1-1-15,0 0-5 0,0 1 6 16,0 0-16-16,0 0 0 0,0 2 9 15,0-3 0-15,0 2 1 0,0-2 2 16,0 1-15-16,0-1 2 0,0 0 7 16,0 1 0-16,0-1 3 0,0-1-6 0,0 0-13 15,0 3 6-15,0 1 1 0,0-3-10 16,0 3 0-16,0 0-4 0,0-2 1 16,0 2 0-16,0-1-4 0,0 1 1 15,0 0-1-15,0-1 1 0,0 1 3 16,0 0-1-16,0 0-2 0,0 0-11 0,0 0-2 15,0 0-1-15,0 0-24 0,0 0-3 16,0 0-1-16,0 0 4 0,0 0 6 16,0 0-6-16,0 0 6 0,0 0 3 15,0 0 1-15,0 0 15 0,0 0 2 16,0 0 17-16,0 0 0 0,0 0 3 16,0 0-3-16,0 0 3 0,0 0-7 0,0 0-2 15,0 0-1-15,0 0-10 0,0 0 1 16,0 0-1-16,0 0 0 0,0-1-1 15,0 1-1-15,0 0-2 0,0 0-14 16,0 0 3-16,0 0 1 0,0 0-1 16,0 0-2-16,0 0 14 0,0 0 1 15,0 0 1-15,0 0 2 0,0 0 0 16,0 0 0-16,0 0 0 0,0 0 0 16,0 0-1-16,0 0-2 0,0 0 2 0,0 0-1 15,0 0 1-15,0 0-1 0,0 0 1 16,0 0-2-16,0 0-2 0,0 0-14 15,0 0 0-15,0 0-3 0,0 0-6 16,0 0-3-16,0 0-7 0,0 0-12 16,0 0-7-16,0 0 3 0,0 1 40 15,-1 1 11-15,1 0 2 0,-1-2 0 0,0 3 0 16,-1-2 0-16,1 0 0 0,-1 0-1 16,1 1 2-16,0-1 0 0,0 1-2 15,0-1-1-15,-1 3-2 0,2-2 0 16,-2 1-1-16,1 0 0 0,-1-1 2 15,1 1-2-15,0-3 1 0,1 3 1 16,-1-2 0-16,0 1 1 0,1 0 2 16,-2 0-2-16,1-1 0 0,1 0-1 15,0-1 1-15,-1 3 0 0,1-3 2 0,0 0 1 16,0 0 10-16,0 0 0 0,-1 0-1 16,1 0 1-16,0 0 3 0,0 0 6 15,0 2-3-15,0-2 9 0,0 0 4 16,0 0 5-16,0 0 1 0,0 0 3 15,0 0 9-15,0 0-6 0,0 0-12 16,0 0-14-16,0 0-17 0,0 0-1 0,0 0-1 16,0 0-1-16,0 0 0 0,0 0 2 15,0 0 1-15,0 0 15 0,0 0 1 16,0 0 1-16,0-2-18 0,0-1 3 16,0-1-3-16,0 1 0 0,0 1 0 15,0-2 2-15,0 0 0 0,0 0 1 16,-1 0-2-16,-1 0-1 0,0 0-3 15,-3 0-16-15,1 3-4 0,-3-2-2 16,2 3-13-16,-3-2-6 0,-4 2 1 16,2 0 11-16,-5 2 10 0,0 1 6 0,-3 3 4 15,0 1-4-15,-3 3 13 0,-2 3-10 16,1 3 13-16,-3 2 2 0,1 4 1 16,1 2 32-16,3 2-35 0,1 1 0 15,6 0 3-15,2-1-3 0,8-2 2 16,3-2 43-16,8-3 40 0,10 0-22 0,6-3 1 15,5-2-15-15,9-2-27 0,2-5 0 16,2 0-22-16,-2-4-22 0,-3-1-101 16,-3-2-11-16,-6 0 1 0,-5-5 36 15,-4-2 5-15,-5 0 9 0,-4-3 52 16,-1-1 31-16,-3-2 19 0,-3-1-3 16,-2 0-14-16,-1 1 1 0,0 0 111 15,-1 2-3-15,-1 2-11 0,-2 3-24 16,0 0-13-16,-2 3-20 0,2 3-10 15,0 0-33-15,-1 0-66 0,-2 7 0 16,0 0 6-16,0 3 29 0,-1 1 9 16,5 1 22-16,0-1-11 0,3 1 11 0,0-1 3 15,3-2 20-15,3 2-11 0,3-3 20 16,1 1 2-16,1-3-2 0,-1-2 2 0,3 1 4 16,-4-5 6-16,4 0 1 0,-3-3 4 15,-2-1-5-15,-1-4-19 0,3-2-3 16,-4-1-20-16,-3-3 10 15,-1-1-12-15,-2-2-19 0,0 1 6 0,-3 2 1 16,-3 0-1-16,0 4 10 0,-4 0-25 16,3 3 3-16,0 2-6 0,2 1 3 15,3 2 5-15,1 1 23 0,1 1 15 16,0 0-2-16,4 0-13 0,7 0-76 16,7-2 7-16,3-1 22 0,6 2 18 15,0-1 7-15,3 2 0 0,-4 0-9 0,-4 1-10 16,-3 4 19-16,-3 0-16 15,-5 3 6-15,-1-2-9 0,-5 2 6 16,-2 0 4-16,-3 0-20 0,0 4-19 0,-2-3 44 16,-4 4 10-16,-5-3 13 0,1 0-7 15,-3-1 10-15,3-1 16 0,-2-1 3 0,3-4-17 16,2 0 17-16,3-1-6 0,3-2 15 16,1 0 80-16,0-4 44 0,2-3-76 15,6-4-76-15,4-1-4 0,3-1-24 16,3 1 25-16,0 2-19 0,1-2 20 15,1 4 0-15,-5-1-20 0,2 4-1 16,-3 0 1-16,-2 2-16 0,-2 3-12 16,-3 0-30-16,1 3 7 0,-1 3 16 15,-3 2 19-15,2 3 16 0,-2-1 22 16,0 3 9-16,-1-4 10 0,0 2-16 16,2-3 1-16,-1-1 24 0,-1 0 4 0,0-1 3 15,-1-2-6-15,0-2-10 0,0 1 0 16,1-1 0-16,0 0-3 0,0-1 3 15,0 1 3-15,1-2 0 0,-3 2-9 16,2-1-13-16,-1 1-48 0,-1-1-120 16,-1-1-138-16,0 0-209 0,0-1-198 0,0-4-616 15</inkml:trace>
  <inkml:trace contextRef="#ctx0" brushRef="#br0" timeOffset="-132737.15">28237 8950 1613 0,'0'0'185'0,"0"0"-152"0,0 0 45 16,0 0 77-16,0 0 50 0,0 0-24 16,0 0-62-16,0 0-19 0,0 0-13 15,-74-15-6-15,49 24 2 0,-2-1 4 16,1 1-20-16,6 0 17 0,3 0-33 16,7 1-51-16,4-1-13 0,5 0 10 15,1 3 3-15,9 1 44 0,4 1 7 16,8 0-6-16,5 2 9 0,4-1-12 15,4-1-42-15,2-3-77 0,-1 1-217 0,8-7-240 16,-10-1-632-16</inkml:trace>
  <inkml:trace contextRef="#ctx0" brushRef="#br0" timeOffset="-132353.25">28925 8753 1661 0,'0'0'341'16,"0"0"-179"-16,0 0 13 0,0 0-33 0,0 0 32 15,0 0-9-15,0 0-27 0,9-46 16 16,-12 42-39-16,-2 2-64 0,-5 1-51 0,-2 1-18 16,-5 0 4-16,-4 7 14 0,-6 3 22 15,0 5 7-15,-2 4-16 0,-2 5-11 16,4 3 23-16,4 5-6 0,3 3-19 16,6 2 0-16,8 1 25 0,6 4-25 15,6-2 0-15,13-1 35 0,7-3-3 16,7-2 3-16,3-5 6 0,0-4 0 15,2-3-41-15,-3-3-213 0,-2-7-190 16,3-5-251-16,-6-7-663 0</inkml:trace>
  <inkml:trace contextRef="#ctx0" brushRef="#br0" timeOffset="-131653.09">29206 8811 1099 0,'0'0'1081'0,"0"0"-906"0,0 0-59 16,0 0 65-16,0 0 3 0,0 0-14 15,0 0-20-15,0 0-6 0,0 0 3 16,0 0-55-16,0 0-32 0,12-41 0 0,-11 41-19 16,-1 0-28-16,0 0-13 0,0 0-45 15,0 0-15-15,0 0-35 0,0 2-45 16,0 5 96-16,0 1 44 0,-3 4 44 16,0 4-9-16,1 1 0 0,0 4 13 15,-2 1-3-15,2 1-1 0,0 0 10 16,1 0-20-16,0 0-31 0,1-1 12 15,0-1-15-15,0-4 16 0,0 0 9 0,1-2-12 16,1-2-10-16,0 0 16 0,-1-6-6 16,3 0-1-16,-2-1 10 0,1-2 10 15,2 1-1-15,-2-4 10 0,5 1 3 16,1 0 12-16,5-2-18 0,3 0-9 16,3 0-7-16,4 0-19 0,0-3 0 15,1 1 1-15,1-3-1 0,0 2 12 0,-4-2-12 16,-4 1 16-16,-3 0-17 0,-3 0 14 15,-5 1-4-15,0 2 1 0,-5-2 15 16,0 3-6-16,-2 0-19 0,1 0-3 16,-1 0-16-16,0 0-3 0,0 0-2 15,0 0-7-15,0 0-7 0,0 0-8 16,0 0-5-16,0 0 10 0,0 0-6 0,0 0-192 16,0-2-65-16,0-2-117 0,3-1-195 15,2-1-1037-15,-13 23 912 0</inkml:trace>
  <inkml:trace contextRef="#ctx0" brushRef="#br0" timeOffset="-131283.12">29669 8843 2130 0,'0'0'350'0,"0"0"-124"15,0 0-4-15,0 0-1 0,0 0 12 16,0 0-30-16,0 0-89 0,0 0-114 15,0 0-38-15,0 0-60 0,0 0 98 16,17 17 70-16,-15 0-17 0,1 3-21 0,0 1 25 16,0 3-1-16,-1-1-5 0,-1 2 12 15,-1-1-26-15,0 1 13 0,0-1 1 16,0-2-26-16,0-2 16 0,0-1-29 16,0-3 10-16,-1 1 0 0,1-5-3 15,0 0-16-15,0-4 22 0,0 1 3 16,0-4 3-16,0 0-19 0,0 0 1 15,0-3-1-15,0-2 1 0,0 3 2 16,0-3 7-16,0 0 21 0,0 0 16 16,0 0 9-16,1 0 21 0,1-4-61 0,1-2-28 15,-1 1 0-15,-2 0-1 0,0-2-30 16,0 0-55-16,-1 1-236 0,-12-6-209 16,4 1-512-16,-3 0-970 0</inkml:trace>
  <inkml:trace contextRef="#ctx0" brushRef="#br0" timeOffset="-130486.22">30045 9220 2365 0,'0'0'435'0,"0"0"-197"0,0 0-123 16,0 0-76-16,0 0 34 0,0 0 7 16,0 0-7-16,0 0 13 0,0 0-13 15,-10 61-32-15,-9-40 6 0,-4-1-34 16,1-1-13-16,0-2-123 0,3-1-55 15,7-3-68-15,4-3-56 0,8-8-153 16,0-1-323-16,0-2-818 0</inkml:trace>
  <inkml:trace contextRef="#ctx0" brushRef="#br0" timeOffset="-129958.95">30392 8843 2355 0,'0'0'329'0,"0"0"-142"0,0 0-107 16,0 0 20-16,0 0 5 0,0 0 1 16,0 0-49-16,0 0-46 0,0 0-11 15,0 0-54-15,0 0-26 0,46-42 0 16,-45 42 13-16,-1 3 35 0,1-1 32 0,0 1 45 15,-1-1 41-15,0 1 7 0,0-2 9 16,-1 3-16-16,-3 1 6 0,-3 2 15 16,-2-1-18-16,1 1-26 0,-2 2-41 15,2-1-19-15,-1 0-3 0,2 3-1 16,-1-1-15-16,0 1 14 0,2 0 2 16,0 2-1-16,-1-1-2 0,2 2 0 15,3 0 1-15,0 2 0 0,2-3-12 16,0 3 14-16,0-2 13 0,5 1 2 0,3-1-11 15,0 1 8-15,1-3 7 0,4-2 6 16,1-1 7-16,4-1 5 0,1-1-8 16,4 0 11-16,2-2-5 0,1-3-13 15,3-1-6-15,-1-1-13 0,-2 0 15 16,0-1 1-16,-3-3 6 0,-4 0 3 0,-6 0-12 16,-1 2-13-16,-7-1 22 15,-1 1-7-15,-2 0 4 0,-1 1-19 0,1-1 1 16,-2 2-3-16,0-1-1 0,0 1-12 15,0-1-16-15,0 1-12 0,0 0-17 16,0 0-6-16,0 0-6 0,0 0-35 16,0 1-237-16,0-1-76 0,0 0-330 15,0-1-1033-15</inkml:trace>
  <inkml:trace contextRef="#ctx0" brushRef="#br0" timeOffset="-129421">30801 8878 1800 0,'0'0'552'0,"0"0"-223"0,0 0-161 0,0 0 101 15,0 0 25-15,0 0-98 0,0 0-60 16,38-50-48-16,-19 45-56 0,4-1-32 15,2 3-19-15,3 0 6 0,0 3 1 0,-2 0-10 16,-3 0-13-16,-5 6-12 0,-2 3-13 16,-8 0-7-16,-5 4-2 0,-3 3 21 15,-9 1 24-15,-10 1 24 0,-5 2 19 16,-6-1 9-16,0 0 7 0,-2 0-16 16,5-5 3-16,5 1-22 0,4-3-1 15,9-2-11-15,3-1 12 0,6 3 2 16,1-4 29-16,10 1 36 0,3-1 6 15,6 1 2-15,3-3-15 0,4 0-16 16,1-1-16-16,3-1-6 0,-5-1-6 16,-1-2 6-16,-1-1 0 0,-3 0 13 15,-5-5-10-15,-1 0-3 0,-3-5-22 0,-5 1-63 16,-5-1-271-16,-6-7-184 0,-6 5-443 16,-2-2-798-16</inkml:trace>
  <inkml:trace contextRef="#ctx0" brushRef="#br0" timeOffset="-129210.92">31399 9214 3329 0,'0'0'525'16,"0"0"-382"-16,0 0-141 0,0 0 59 15,0 0 46-15,0 0-33 0,0 0-27 0,38 56-16 16,-49-40-15-16,-7 3-16 0,-9 0-35 16,-4-2-152-16,-20 0-258 0,9-4-339 15,7-6-884-15</inkml:trace>
  <inkml:trace contextRef="#ctx0" brushRef="#br0" timeOffset="-128304.53">31604 8821 1462 0,'0'0'319'0,"0"0"-131"0,0 0 17 15,0 0 76-15,0 0-35 16,0 0-60-16,0 0-131 0,0 0-55 0,0 0-68 16,0 0-15-16,0 0 83 0,21 0 48 15,-21 10-9-15,-2 2-7 0,-1 2 16 16,1 3 6-16,-3-1-2 0,1 1 9 16,-2 3-17-16,0 0 36 0,-2 0 6 15,-3 3-19-15,2-1-13 0,-3 2-9 16,3-4-17-16,0-1-6 0,5-3-3 15,1-1 7-15,3-3-4 0,0-2 3 16,4 1 0-16,2-4 17 0,5 0 11 16,4 0-2-16,0-1-11 0,5 0-11 0,3-3-4 15,3 0-9-15,-1-2-1 0,-1-1-13 16,4 0 20-16,-2-2-6 0,-1-3 0 16,0 0-14-16,-3-1 0 0,-1 0 1 0,-2 1 13 15,-4-1 6-15,-1 1-9 0,-6-1 6 16,1 2 3-16,-4-1-6 0,0 3-4 15,-4-1-11-15,0 1-1 0,0 1-1 16,-1 0-1-16,0 1-26 0,0 0-23 16,0 0-18-16,0 0-19 0,-1 0 19 15,-1 2 24-15,-3-1-103 0,2 1-30 16,-2-1-137-16,2-1-203 0,2-2-500 16</inkml:trace>
  <inkml:trace contextRef="#ctx0" brushRef="#br0" timeOffset="-127704.1">31985 8896 2110 0,'0'0'430'0,"0"0"-223"0,0 0 18 0,0 0 40 15,37-47-48-15,-23 38-90 0,1 4-61 16,2 1-66-16,5 1-15 0,1 3-17 15,2 0-16-15,-3 3 14 0,0 2-8 16,-2 4-18-16,-5 3-17 0,-4 0 36 16,-6 3 3-16,-4-1-4 0,-1-1 10 0,-9-1 15 15,-7 0 17-15,-4-3 19 0,-2-1-3 16,-3 0 13-16,-1-4-13 0,-2 2 3 16,4-2 4-16,5 0-1 0,0-4-6 15,8 1 9-15,2-1 1 0,6 0 18 16,1 0 55-16,2-1 40 0,2 1-13 15,6-4-94-15,5 1-32 0,5-1-54 16,4 1-9-16,5 0 6 0,4 3 19 16,0 0 0-16,3 3 16 0,-1 4 3 15,-4 1-6-15,-2 3-13 0,-4 1-13 0,-7 3 9 16,-5 0-8-16,-8 1-40 0,-3 0 26 16,-2 0 23-16,-9-2 22 0,-2 1 16 15,-3-3 3-15,-3-2 4 0,-2-1 28 16,1-2 15-16,0-1 40 0,0-1-27 15,4 0-34-15,3-1-7 0,2-2-3 16,5 1-4-16,2-3-12 0,1 2 0 16,3-2 25-16,0 0-25 0,2-2-32 0,8-10-383 15,0 3-641-15,1-2-828 0</inkml:trace>
  <inkml:trace contextRef="#ctx0" brushRef="#br0" timeOffset="-127321.11">32478 8751 2009 0,'0'0'366'0,"0"0"-236"0,0 0-24 15,60 2 65-15,-40 6 48 0,1 1-78 16,3 6-81-16,-2 1 14 0,0 7 2 15,1 2-12-15,-2 4-36 0,-2 4-2 0,-7 0-7 16,-4 5-16-16,-8 2 0 0,-2-1 16 16,-16 7 0-16,-3-4 0 0,-6-2-19 15,-1-3 1-15,3-8 2 0,-2 1-3 16,0-3-4-16,4-3 4 0,3-4 13 16,1-3 6-16,3-1 41 0,1-2-47 15,2-3 34-15,-2-1-28 0,4-3 25 0,-1-2-6 16,2-1-6-16,1-2-1 0,2 0-18 15,2-1 2-15,-2 1 1 0,5-2 9 16,0 1 10-16,2-1 12 0,0 0 16 16,-1-2-63-16,0-2-107 0,0-2-167 15,-1-9-167-15,-1 0-759 0,-2-1-860 0</inkml:trace>
  <inkml:trace contextRef="#ctx0" brushRef="#br0" timeOffset="-121404.84">29517 9665 250 0,'0'0'681'15,"0"0"-352"-15,0 0-97 0,0 0-83 16,0 0-45-16,0 0-32 0,0 0-17 16,0 0-26-16,0 0-9 0,-15-17 25 15,13 17-6-15,1-2 6 0,0 2 7 0,1 0 7 16,0 0 9-16,0 0 22 0,0 0 7 16,0 0 17-16,-1-2-5 0,1 2-18 15,-1-1-27-15,0-1-54 0,-4 1-10 16,1 0-42-16,0-2-10 0,-3 1 14 15,-3 0 15-15,1 0 7 0,0-1 15 0,2 2 1 16,2-1 13-16,-1 2 13 0,4 0 9 16,2-2 20-16,-1 2 22 0,1 0-3 15,0 0 12-15,0 0 17 0,0 0 22 16,0 0 9-16,0-1-26 0,0 1-45 16,0-2-28-16,0 2-13 0,0-2-3 15,0 2-6-15,0-2-10 0,0 0 0 0,0 0-3 16,3 1-15-16,3-2-10 0,0 3-6 15,0-2 31-15,3 0 0 0,1 2 2 16,1 0-2-16,-1 0 0 0,4 0-1 16,-2 0 1-16,0 0 1 0,2 0 11 15,-3 0 1-15,5 0 0 0,1 0-10 16,0 0 13-16,2-1-1 0,-1 1-2 16,2 0-13-16,0 0-1 0,0 0-1 15,2 0-11-15,2 0 12 0,1 1-1 16,-1 1 0-16,5-2 2 0,-1 2 3 0,3-2 0 15,-3 0 13-15,1 0-13 0,1 0-1 16,-2 0 1-16,2 0 16 0,-1 0-17 16,3 0 0-16,-1 0 14 0,4 0-1 15,0-2 4-15,1 0-6 0,0 1-12 16,1-1 2-16,0 0-1 0,0 1 14 0,1-1-3 16,-2 2-3-16,1-2-10 0,1 2 0 15,0 0 0-15,-2 0-1 0,-1 0-1 16,1 0-1-16,0 0 0 0,0 0-10 15,-2 0 11-15,2 0 1 0,1 2 1 16,0-1 3-16,3 0 10 0,0-1 2 16,2 0-15-16,2 0 2 0,-1 0 17 15,1-1-16-15,-1 0-1 0,-1-1 13 16,2 1-15-16,-3 1 0 0,1 0-19 16,-2 0 16-16,-1 0 0 0,-1 0 2 0,3 1 0 15,-1 1 1-15,0 0 2 0,1-1-1 16,-2 1 2-16,-2-2-1 0,-1 0 14 15,-6 0-14-15,-1 0 1 0,-4-2 16 16,-2 1-6-16,-1-2 22 0,-3 1 8 0,1 2-8 16,-1-2-13-16,-2 2-21 0,0 0-1 15,-3 0-1-15,1 0-2 0,-1 0-9 16,0 0 12-16,-4 0 0 0,1 0 0 16,-2 0 0-16,-3 0 2 0,0 0 1 15,-3 0 13-15,0 0 0 0,-2 0-13 16,0 0-1-16,-1 0 0 0,0 0-1 15,0 0-1-15,0 2 1 0,0-2 0 16,2 0 1-16,1 0 1 0,4 0 13 16,-1 1-12-16,1-1-2 0,3 0-2 15,-2 1-13-15,1 0 13 0,-4-1 1 0,-1 0 2 16,-3 0 0-16,0 0-3 0,-1 0-1 16,-2 0-58-16,-17-2-285 0,-2-3-712 15,-4-5-1471-15</inkml:trace>
  <inkml:trace contextRef="#ctx0" brushRef="#br0" timeOffset="-118972.09">29184 9361 443 0,'0'0'675'16,"0"0"-382"-16,0 0-146 0,0 0-69 0,0 0 0 16,0 0 13-16,0 0 3 0,0 0 0 15,0 0 13-15,0 0 10 0,0 0-23 16,5 0-46-16,-5 0-15 0,0 0-11 16,0 0-5-16,0 0 8 0,0 0 30 15,0 0 3-15,-4 0-20 0,2 0-38 16,-1 0-13-16,1-1 0 0,1 1 10 0,0 0 1 15,0 0 2-15,1 0 3 0,0 0 16 16,0 0 20-16,0 0 6 0,0 0 13 16,0 0 0-16,0 0 3 0,0 0 10 15,0 0 0-15,0-1 12 0,0 1 19 16,0 0 10-16,0 0-4 0,0 0-3 16,0 0-22-16,0 0-14 0,0-1-6 0,1 1 7 15,5 0-4-15,9-2-66 0,7 2-3 16,9 0-10-16,5 0 12 0,10 0 1 15,2 4 1-15,0-1-1 0,4-1 0 16,-5 1 0-16,-3-2 2 0,-4 1 1 16,-5-1 8-16,-9-1-10 0,-6 1-2 15,-5-1 2-15,-8 1 0 0,-1-1 2 16,-5 0 13-16,0 0 0 0,-1 0-13 16,0 0 9-16,0 0-12 0,0 0-12 15,0 0-10-15,-1 0-7 0,0-1 7 0,0 0 3 16,0 1 0-16,1 0-3 0,0 0 7 15,0 0-7-15,0 0 3 0,0 0-19 16,-1 0-235-16,1 0-65 0,-3 1-48 0,-4-1-255 16,0-2-768-16,28 5 781 0</inkml:trace>
  <inkml:trace contextRef="#ctx0" brushRef="#br0" timeOffset="-117918.04">28652 10340 157 0,'0'0'1228'0,"0"0"-1055"0,0 0-20 16,0 0-23-16,0 0 48 0,0 0 36 16,0 0-52-16,0 0-36 0,0 0 0 15,0 0-7-15,-1-24-51 0,1 24-68 16,0 0-23-16,0 2-41 0,2 3 64 16,6 3 78-16,1 3 12 0,7 2 13 0,6 1-17 15,3 4 1-15,7 0-17 0,1 2-29 16,4-1-12-16,-1 1-7 0,-1-4-9 15,-6 1 3-15,-3-2-13 0,-5-3-2 16,-6-2-1-16,-2-1-1 0,-7-3 0 16,-3-2-1-16,-1 0-11 0,-1-2-38 15,-1 0-25-15,0-2-17 0,-4 0-3 16,-2 0-10-16,-5-4-119 0,-2-6-195 16,-1 0-278-16,5-3-857 0</inkml:trace>
  <inkml:trace contextRef="#ctx0" brushRef="#br0" timeOffset="-117663.28">29018 10272 2300 0,'0'0'265'0,"0"0"-30"16,0 0-61-16,0 0-11 0,0 0-70 16,0 0-93-16,0 0-45 0,0 0 45 15,-60 19 55-15,36 1-20 0,-3 4-19 16,-3 3-16-16,0 4 0 0,-3 1 0 15,1 2 0-15,-1-1 28 0,2-3-24 0,4-1-1 16,4-6 13-16,5-1-14 0,1-7-1 16,8-1 12-16,1-5-1 0,4-1 1 15,1-5-10-15,3-1 13 0,2-2-16 16,8 0-71-16,2 0-50 0,9-4-158 16,17-11-266-16,-3 1-740 15</inkml:trace>
  <inkml:trace contextRef="#ctx0" brushRef="#br0" timeOffset="-117364.28">29260 10274 2130 0,'0'0'392'0,"0"0"-208"0,0 0-30 0,0 0-12 15,0 0-8-15,0 0-12 0,57-26-39 16,-54 28-81-16,-2 6-1 0,-1 6 50 15,0 7 41-15,-2 4 22 0,-4 8 9 16,-6 2-41-16,1 5-6 0,-3 1-23 16,0-1-22-16,3 0 7 0,-1-1-13 15,3-2 20-15,1-5-14 0,4-2-6 16,0-6-3-16,2-3-6 0,2-5-4 16,0-5 7-16,0-3 0 0,0-1-1 15,0-3 1-15,0-4 3 0,1 2 6 16,0-2 21-16,0 0-49 0,3-4-34 0,-1-3-231 15,2-3-148-15,3-15-275 0,-3 4-846 16</inkml:trace>
  <inkml:trace contextRef="#ctx0" brushRef="#br0" timeOffset="-116350.63">29579 10389 1459 0,'0'0'361'16,"0"0"-98"-16,0 0-1 0,0 0-19 15,25-50-5-15,-20 42-55 0,3 2-48 0,-3 1-20 16,-2 3-23-16,-1 2-31 15,0 0-61-15,-1 0-51 0,0 8-67 0,-1 1 79 16,0 6 39-16,0 4 67 0,-5 3 39 16,-2 2-14-16,-5 2 3 0,2 1-3 15,-4-2-13-15,-1 1-13 0,4-3-31 16,-2-2-4-16,5-4-15 0,0 2-13 16,4-4 10-16,-1-3-10 0,4-2 0 15,1-3 19-15,0 1 0 0,6-2 18 16,1-2 20-16,6 0-3 0,6-2-10 15,3-1-13-15,1 0-15 0,5-1-16 0,1 0 0 16,-1 0 9-16,2 0-12 0,-3 0-1 16,-2-2-15-16,0 2 14 0,-7-2 1 15,-5 2 1-15,-2-2 0 0,-4 2 2 16,-5-1 14-16,-1 0 6 0,0 1 2 16,-1-1-2-16,0-2-3 0,0 1-19 15,0 2-3-15,0-3-22 0,-2 0 22 0,0 1-10 16,2-2 12-16,-2 3 0 0,1-2-14 15,-1 0-79-15,1 1-32 0,0-2-69 16,1 2-76-16,0-1-108 0,0-3-215 16,0 1-667-16,11 46-67 0</inkml:trace>
  <inkml:trace contextRef="#ctx0" brushRef="#br0" timeOffset="-116006.15">30014 10412 1950 0,'0'0'331'0,"0"0"-131"0,0 0-29 16,0 0 74-16,0 0 8 0,0 0-42 16,35-48-21-16,-32 44-35 0,-2 1-35 15,0 3-41-15,0 0-79 0,-1 0-16 16,0 5-97-16,0 5 50 0,-3 7 63 15,-2 2 82-15,-4 3-10 0,-1 7-6 16,-3 0-6-16,1 2-23 0,-1 1 8 0,0-3 2 16,2 0-16-16,0-4-6 15,5-4-9-15,0-2-15 0,1-4 2 0,3-3 0 16,0-4 19-16,2-2-7 0,0 0 7 16,0-4 0-16,0-1 6 0,0 0 3 15,0-1 9-15,0 0-40 0,0-2-31 16,0-3-165-16,2-12-225 0,0 5-231 15,0-5-983-15</inkml:trace>
  <inkml:trace contextRef="#ctx0" brushRef="#br0" timeOffset="-115237.2">30357 10311 1638 0,'0'0'419'15,"0"0"-85"-15,0 0-50 0,0 0-33 16,0 0-33-16,0 0-49 0,0 0-83 16,0 0-70-16,0 0-4 0,0 0-12 0,0 0 13 15,-68 11-13-15,51 2-10 16,1 0 9-16,2 1-14 0,4 0 15 0,0 1 0 15,2-1 3-15,1-1-3 0,-2-1-182 16,-2-1-302-16,1-5-601 0</inkml:trace>
  <inkml:trace contextRef="#ctx0" brushRef="#br0" timeOffset="-114784.81">30556 10369 2319 0,'0'0'311'16,"0"0"-211"-16,0 0-20 0,0 0-9 15,0 0 25-15,56-26 10 0,-43 23 6 16,0 2-4-16,1 0-34 0,-2 1-43 15,4 0-27-15,-1 1 8 0,-1 2 17 16,0-2 9-16,-1 1 0 0,-5 2-19 16,-3-1-16-16,-1 0-1 0,-3 2 14 0,-1-1 35 15,-1 4 56-15,-6 0 26 0,0 1-23 16,-5 5-35-16,1 1-8 0,-3 2-30 16,0 5-15-16,3-1-22 0,-1 5-2 15,5 0-1-15,4 3 1 0,2 3 2 16,1 2 11-16,1 1-8 0,4-1 10 0,-1-1-12 15,0-1 1-15,-3-4 1 0,-1-3-1 16,-2-2 0-16,-5-5-2 0,-6 0-40 16,-3-4 28-16,-8-6 12 0,-1 1-1 15,-3-3 1-15,-6-3-2 0,0 0-1 16,1 0-19-16,-2-3-16 0,-1 0-47 16,1 0-50-16,-5 0-114 0,-22-9-222 15,11-2-270-15,1-1-1262 0</inkml:trace>
  <inkml:trace contextRef="#ctx0" brushRef="#br0" timeOffset="-114380.93">28387 10074 2546 0,'0'0'360'0,"0"0"-360"0,0 0-80 0,0 0-39 16,-70 11 48-16,44 7 71 0,1 6 16 15,0 8 33-15,-3 13 37 0,-3 15-21 16,3 13 28-16,8 2-10 0,13-7-25 15,12-13-26-15,8-18 16 0,4-7 0 16,-1-8 127-16,-1-3-57 0,-1 4-52 0,3 0-37 16,0 1-13-16,-1-5-4 15,-5-2-10-15,3-5 10 0,0 0 23 16,2-7 12-16,3 1 1 0,8-2-11 0,2-4-11 16,8 0-14-16,4-4-12 0,3-2-11 15,7 1-109-15,13-4-118 0,24-8-160 16,-11 2-343-16,-3-2-1354 0</inkml:trace>
  <inkml:trace contextRef="#ctx0" brushRef="#br0" timeOffset="-113979.11">30965 10603 3019 0,'0'0'361'0,"0"0"-352"0,0 0-9 0,0 0-70 16,0 0-89-16,0 0-326 0,0 0-1064 0</inkml:trace>
  <inkml:trace contextRef="#ctx0" brushRef="#br0" timeOffset="-113811.25">31330 10634 3033 0,'0'0'466'0,"0"0"-276"0,0 0-159 15,0 0-31-15,0 0-35 0,0 0-9 16,0 0-420-16,0 0-282 0,0 0-1080 0</inkml:trace>
  <inkml:trace contextRef="#ctx0" brushRef="#br0" timeOffset="-113650.06">31866 10660 1547 0,'0'0'1142'0,"0"0"-766"16,0 0-86-16,0 0-112 0,0 0-67 16,0 0-66-16,0 0-45 0,0 0-25 15,0 0-19-15,0 0-309 0,0 0-816 0,38-40-929 16</inkml:trace>
  <inkml:trace contextRef="#ctx0" brushRef="#br0" timeOffset="-63645.15">4644 7017 1011 0,'0'0'615'16,"0"0"-362"-16,0 0-201 0,0 0 56 0,0 0-37 15,0 0-29-15,0 0 33 0,0 0 31 16,0 0-31-16,-17 48-14 0,17-35-16 16,5-1 20-16,1 1-13 0,-1-3-10 15,0-2 16-15,-1-1 16 0,2-1 6 16,-2-4-19-16,-2 1-3 0,-1-3 16 15,0 0 92-15,2-2 123 0,4-6-48 16,0-1-134-16,4-4-76 0,2-3-29 16,3-1-2-16,1-3-1 0,3 0 1 15,2-1-15-15,1 0-4 0,3-1 6 16,5 1 0-16,-1 0 1 0,3 2 9 0,-3 0 0 16,1 3 1-16,-5 3-10 0,-3 1 9 15,-3 3 0-15,-5 3-1 0,-6 1-18 16,1 4-6-16,-5 1-16 0,0 0-13 15,2 0 3-15,-2 3 13 0,2 0 19 0,1 3 20 16,-2-1-1-16,-1 3-1 0,1-1-7 16,-1 1 11-16,-3-1 1 0,0 1 2 15,-1-1 10-15,-1-2-10 0,0-2 16 16,0 0-16-16,0 0 10 0,0-3-1 16,0 2 17-16,0-2 37 0,0 0 45 15,0-5 30-15,0-1-66 0,1-4-75 16,2-1-11-16,-1-2 10 0,2 1-1 15,-2-1-1-15,-1 1-10 0,-1 3 13 16,0 1 21-16,0 3-21 0,-5 0-25 16,-2 5-28-16,-4 0-48 0,-6 6-6 15,-5 6 51-15,-8 5 56 0,-1 4 19 0,-4 6-18 16,-3 4-1-16,2 5 0 16,2-1 21-16,3 4 8 0,8-3-29 0,5-5-2 15,9 1-14-15,6-6 16 0,5-3 3 0,9-2 50 16,9-7 20-16,5 0 12 0,8-5-4 15,2-5-14-15,0-4-17 0,0 0-19 16,-2-2-15-16,-6-3-14 0,-5 1-2 16,-5-2-50-16,-3 2 25 0,-6 1 3 15,-4-1 5-15,-2 1 17 0,-2-1 0 16,0 3-14-16,-2-4-27 0,-3 3-25 16,0 0 0-16,-4 1-25 0,1-1-45 15,0 0-54-15,1 2-58 0,3-3-102 16,3-4-231-16,1-1-435 0</inkml:trace>
  <inkml:trace contextRef="#ctx0" brushRef="#br0" timeOffset="-62899.38">5333 6957 2504 0,'0'0'374'0,"0"0"-243"0,0 0-51 16,0 0-19-16,0 0-29 0,0 0-16 16,0 0 10-16,0 0 5 0,-57 29-10 15,51-16-21-15,0 3-3 0,2 0 0 16,4 1 3-16,0 0 3 0,5-1 9 16,4 0-9-16,2-2 20 0,0-2 12 15,3-1-3-15,-1-1 9 0,1-4-12 16,-2 0-1-16,-1-5 4 0,0-1 6 0,-4 0 6 15,1 0 10-15,-3-5 3 0,-2-1-3 16,-1-1-20-16,-2-3-34 0,0 1-13 16,-5-2-9-16,-4 0 19 0,1-1-16 15,-3 3 0-15,1 1 18 0,-1 0 0 16,3 1 1-16,0 1 37 0,2 0 33 16,4-1 15-16,2 0-4 0,3-4-81 0,10 1-33 15,3-2-5-15,5-1 4 0,4 1 12 16,1-1 3-16,3 2 16 0,-3 1-13 15,-1 2 14-15,-2 1-17 0,-2 5 3 16,-5-1-12-16,-2 3-26 0,-5 0-22 16,-1 4 7-16,-3 3 21 0,-1 2 29 15,-2 4 19-15,-1 2 12 0,-1 0-9 16,0 2 0-16,-2 0 13 0,-1-1-14 16,2 0 20-16,-1-2-22 0,1 1 0 0,0-3 16 15,0 0 9-15,1-3-3 0,-1-1-18 16,1 2 15-16,-1-3-18 0,1-3 2 15,0 1 0-15,0-3 10 0,0-2 12 16,2 0 60-16,3-5 28 0,4-5-34 0,3-3-49 16,4-4-30-16,-3-3-1 15,3-1 1-15,-2 2 19 0,1-1-17 0,-4 2-2 16,2 0 3-16,-3 6 29 16,1-1-29-16,-3 5 0 0,3 0-3 0,-4 5-38 15,4 3-37-15,0 0-26 0,2 9 23 16,1 2 34-16,-2 2 9 0,1 4 3 15,-3 3 32-15,-1 0 19 0,-3 3 32 16,-2 0-4-16,-1-3-9 0,2 0 6 0,-4-5-13 16,0 0 4-16,-1-7 12 0,0-1-16 15,0-5 1-15,1 0-4 0,-1-2 10 16,0 0 31-16,1 0 18 0,0-4 28 16,0-3-81-16,1-2-34 0,1-2-180 15,1-1-146-15,3-8-193 0,-2 6-687 16,-1-1-788-16</inkml:trace>
  <inkml:trace contextRef="#ctx0" brushRef="#br0" timeOffset="-62532.77">6282 6875 2448 0,'0'0'563'15,"0"0"-371"-15,0 0-32 0,0 0-1 16,0 0-4-16,-61-26-35 0,36 26-60 16,0 6-1-16,-3 5-12 0,-1 5-25 15,3 2 0-15,1 3-22 0,4 2-3 16,4 0 3-16,5 3-19 0,6-1 4 16,5 2 11-16,1-2 1 0,7-1 3 0,10-1 28 15,4-1 9-15,7-4 14 0,1-1 2 16,4-5-15-16,-2-3-21 0,0-4-17 15,-5-2-18-15,-4-2 2 0,-2-1-3 16,-7 0 10-16,-5-1 9 0,-3-1 38 16,0-1 14-16,-4 0-11 0,0-2-16 15,-1 1-25-15,0 0-1 0,0 1-21 16,0 2-3-16,-2-2-18 0,-2 3-10 16,2 0-39-16,0 0-144 0,-2 3-147 0,1 0-231 15,-1-2-645-15</inkml:trace>
  <inkml:trace contextRef="#ctx0" brushRef="#br0" timeOffset="-61823.61">7002 6604 1562 0,'0'0'312'0,"0"0"-192"0,0 0 68 0,0 0 133 16,0 0 1-16,0 0-56 0,37-45-39 16,-36 43-49-16,-1 2-54 0,0 0-79 15,-8 3-45-15,-4 5 0 0,-6 2 19 16,-7 9 19-16,-7 5-16 0,-4 5 10 16,-3 5-1-16,-9 12 10 0,-7 12 3 15,0 15 10-15,3 0-17 0,16-5-27 16,19-9-10-16,13-12-4 0,5-6-8 15,11-12 12-15,4-5 34 0,7-2 8 16,9 1 8-16,7 0 10 0,9 2-8 16,2-5-14-16,-1-2-10 0,-3-5-26 0,-7-1-2 15,-7-3-18-15,-5-2 0 0,-7 0 16 16,-8-5-2-16,0 3-14 0,-6-4-1 16,-2-1 19-16,0 0 0 0,-3 0 31 15,0 0 0-15,0 0 16 0,-1 0-4 16,0 1-15-16,0-1-12 0,0 0-16 0,0 0 0 15,0 0-3-15,0 0 0 0,0 0 3 16,0-2-1-16,2 0-77 0,0-3-71 16,0-1-59-16,1 0-66 0,0-6-142 15,-3-2-655-15,0 0-1075 0,-12 75 2095 0</inkml:trace>
  <inkml:trace contextRef="#ctx0" brushRef="#br0" timeOffset="-60733.67">7566 6882 1967 0,'0'0'347'15,"0"0"-43"-15,0 0-34 0,0 0 41 16,-19-50-69-16,16 39-42 0,-2 2-1 16,2 2 15-16,1 0-58 0,1 3-28 15,0 0-29-15,0 2-40 0,1 2-41 16,0-2-18-16,0 2-55 0,0 0-29 0,-1 0-9 15,-1 8 18-15,-1 1 75 16,-4 3 13-16,-1 2 12 0,1 3-23 0,-3 0 1 16,2 2-3-16,-3 1-3 15,4-1 0-15,0 2-22 0,0-1 12 0,3 0 1 16,1-3 9-16,2-1 2 0,1 0-2 16,0-2 1-16,1-2-14 0,2 1 16 0,1-1 2 15,0-2 10-15,0 1-9 0,-1-1-1 16,0 0 2-16,0 1 8 0,1-1-10 15,3 0 11-15,2-1-1 0,3 0 7 16,4 0 18-16,5-3 13 0,6-1-4 16,2-1-18-16,2-2-3 0,-4-1-22 15,-3-1-1-15,-5 0-1 0,-5 0-1 16,-7 0-2-16,-3 0 2 0,-1 0 13 16,-3 0 5-16,0 0 1 0,0 1 9 15,0-1 5-15,0 0-7 0,-5-3-26 16,1 1-21-16,0-3 2 0,-1 0-52 0,-2-1-115 15,1 1-212-15,-1-10-233 0,0 2-935 16</inkml:trace>
  <inkml:trace contextRef="#ctx0" brushRef="#br0" timeOffset="-60551.78">7571 6802 2842 0,'0'0'643'16,"0"0"-475"-16,0 0-127 0,0 0 56 16,0 0 48-16,0 0-135 0,0 0-10 15,17-50-69-15,1 43 9 0,3 4 3 16,3 1 3-16,1 0-15 0,12 2-412 16,-8 0-720-16,-2 0-754 0</inkml:trace>
  <inkml:trace contextRef="#ctx0" brushRef="#br0" timeOffset="-60016.17">8081 6798 2805 0,'0'0'388'0,"0"0"-229"0,0 0-54 16,0 0 32-16,0 0-30 0,0 0-53 16,32-44-26-16,-20 37 0 0,4 0-11 15,2 2-17-15,1 0-12 0,2 3-4 0,2-2-12 16,-4 2 25-16,0 0 0 0,-3 0-12 16,-7 1-1-16,-3 1 3 0,-2 0-6 15,-3 0-3-15,-1 0 3 0,0 0-9 16,0 0-17-16,0 3 45 0,-2 4 41 15,-4 0 48-15,1 1-32 0,-2 3-35 16,-1 0-20-16,2 2-1 0,0 0-1 0,-1 2-2 16,2 2 2-16,-1 3 0 15,1 1 22-15,-1 5-6 0,1-1 3 0,0 2-16 16,-3-1-1-16,4 2 12 0,1-4-14 16,1-1 0-16,1-2 2 0,1-2 1 15,0-2 0-15,0-1 19 0,0-3-20 16,1-3 1-16,-1-2 11 0,0-2-14 0,0 1-32 15,-5-3 14-15,-5 0 18 0,-2 1 26 16,-4-2 5-16,-4 1-18 0,-2 0-12 16,0-2 2-16,-1 1 9 0,-2-3-10 15,4 2 14-15,6 0 0 0,-1-2 2 16,6 0 8-16,4 0 6 0,3 0 2 16,2 0-3-16,1 0-17 0,2-2-14 15,7 2-69-15,9-3-239 0,18-3-130 16,-3 0-541-16,-4 2-1162 0</inkml:trace>
  <inkml:trace contextRef="#ctx0" brushRef="#br0" timeOffset="-59777.2">8716 7192 3665 0,'0'0'594'0,"0"0"-374"15,0 0-118-15,0 0-102 0,0 0-12 16,0 0 12-16,0 0 0 0,0 0 25 16,0 0-7-16,-60 58-18 0,37-41-86 0,0-1-159 15,-4 1-207-15,4-4-358 0,6-5-856 16</inkml:trace>
  <inkml:trace contextRef="#ctx0" brushRef="#br0" timeOffset="-58877.6">9135 6711 1772 0,'0'0'471'0,"0"0"-219"16,0 0 42-16,0 0 27 0,0 0-9 15,13-47-80-15,-11 40-27 16,-1 2-26-16,2 0-22 0,-2 3-45 0,0 0-28 16,0 0-57-16,-1 2-27 0,0 0-58 15,0 4-54-15,1 1-47 0,0 5 159 16,1 2 6-16,-1 5 63 0,0 3-23 0,0 3 1 15,-1 2-10-15,0 3-15 0,-1 0 0 16,-3 3-10-16,1-1-9 0,-2 2 10 16,2-2-10-16,-2-1-3 0,3-3-1 15,1-4-1-15,1-1 1 0,0-4 0 16,0-4 1-16,0-3 12 0,0-2-9 16,1-4 13-16,0 2-13 0,-1-3 0 15,1 0 0-15,-1-1 0 0,0 1 0 16,0-2-1-16,0 1 0 0,0 0 0 15,0-2 2-15,0 1-1 0,0-1 9 16,0 0 10-16,0 0-1 0,1 0 7 0,-1 0 0 16,0 0 0-16,0 0-10 0,0 0 1 15,0 1-17-15,0 0-2 0,0-1-2 16,1 0-17-16,2 1 4 0,0-1-1 16,3 1 16-16,5-1 18 0,2 1 7 15,7-1-4-15,3 0-18 0,5 0-1 0,0 0-2 16,3-1-1-16,-2 0 1 0,0-1 0 15,0 1 1-15,-6 0 0 0,0-1-1 16,-4 2-1-16,-4-2 0 0,-5 2-14 16,-1 0-1-16,-5 0 1 0,-2 0 0 15,-1 0-1-15,-1 0 14 0,0 0-10 16,0 0 9-16,0 0-10 0,0 0 11 16,0 0 0-16,0 0 1 0,-1 0-1 15,0 0 0-15,-2 0 0 0,0 0-1 16,1 0-28-16,-3 0-155 0,0 0-128 0,2 0-165 15,-2-1-267-15,-2-3-699 0,42 9 150 0</inkml:trace>
  <inkml:trace contextRef="#ctx0" brushRef="#br0" timeOffset="-58121.97">9950 7011 1299 0,'0'0'1959'16,"0"0"-1708"-16,0 0-222 0,0 0-26 15,0 0-3-15,0 0 54 0,0 0-16 16,0 0 25-16,55 17 6 0,-53-5 41 16,-2 2-12-16,-1 6-13 0,-10-2-22 15,-3 3-10-15,-5-2-19 0,-6-1 7 16,0-1-19-16,-1-1-22 0,0-4-66 0,-1 0-132 15,0-1-173-15,6-5-295 0,6-1-868 0</inkml:trace>
  <inkml:trace contextRef="#ctx0" brushRef="#br0" timeOffset="-57422.01">10364 6693 2089 0,'0'0'331'15,"0"0"-134"-15,0 0 115 0,8-57 14 16,-5 45-74-16,-2 0-40 0,1 3-14 15,-1 1-34-15,0 3-39 0,-1 2-28 16,0 2-55-16,0 1-42 0,0 0-78 16,0 1-65-16,0 4-40 0,0 5 114 15,0 2 69-15,0 5 0 0,-2 2 38 0,-1 3 12 16,-1 5-6-16,-1-1-6 16,0 3 0-16,2 2 6 0,1-1 12 0,0-2-28 15,1 0-15-15,1-3 18 16,0 0-16-16,0-2 10 0,0-3-24 0,1-2 2 15,1-4 10-15,-1 0 2 0,0-3-13 16,0-4 11-16,0 0-10 0,0-3 12 0,0-1-2 16,0 0 2-16,0-3 10 0,4 0 12 15,-1 1 7-15,3-1 5 0,5 0-12 16,5-1-15-16,3-2-22 0,2 1 0 16,2-2-2-16,1 0 0 0,0 1 0 15,1 2-11-15,-4-2-8 0,0 2-1 16,-3 0 10-16,-5 1-4 0,0-1 4 15,-3 1-10-15,-3 0 7 0,-4 0-10 16,3 1 3-16,-4 0-3 0,-2-1 7 16,0 0-4-16,0 1 10 0,0-1 9 0,-1 3 1 15,1-3-11-15,-1 0 12 0,1 1-30 16,0-1-75-16,1 0-79 0,0 0-114 16,4-1-133-16,-1-3-265 0,-1-1-1137 0</inkml:trace>
  <inkml:trace contextRef="#ctx0" brushRef="#br0" timeOffset="-56918.15">10836 6536 802 0,'0'0'1616'0,"0"0"-1332"16,0 0-27-16,0 0 9 0,0 0-37 16,0 0-67-16,0 0-58 0,0 0-62 0,0 0-42 15,0 0 0-15,74-4 6 16,-40 19 45-16,3 3-20 0,2 7 13 0,0 4-9 15,-1 4-2-15,-4 3-33 0,-7 4-2 16,-9 9-13-16,-12 10-1 0,-19 14 1 0,-23 5 15 16,-15-4 13-16,-9-8-13 0,4-15-2 15,11-9-14-15,10-13-75 0,12-11 59 16,4-2 30-16,1 0-10 0,0-1 12 16,4 0 18-16,1-2 14 0,7-4-1 15,0-3 4-15,4-1 0 0,1-1-4 16,1-3 7-16,0-1 18 0,0 0 20 15,0 0 74-15,0 0 11 0,0 0-13 16,0 0 0-16,0-1-19 0,2-3-55 16,1 0-44-16,2 0-27 0,-2 0-2 15,0-1-1-15,-1 2-15 0,0-1-3 16,-1 0-19-16,-1-1-172 0,-2-5-236 16,-3-1-729-16,-5-1-1708 0,6 83 2694 0</inkml:trace>
  <inkml:trace contextRef="#ctx0" brushRef="#br0" timeOffset="-55385.53">11714 7088 1888 0,'0'0'716'16,"0"0"-513"-16,0 0-46 0,0 0-41 15,0 0 18-15,0 0 32 0,0 0-4 16,0 0-23-16,0 0-13 0,0 0-28 16,2-6-64-16,-8 5-34 0,-4 1-28 15,2-1 6-15,0 1 22 0,3 0 2 16,2 0 23-16,2-1 7 0,0 1 15 15,1 0 6-15,0 0 7 0,0 0 6 16,0 0-4-16,0-2 1 0,2 0-54 16,3 1-9-16,4-2-50 0,-2 1 3 15,2 2-9-15,0 0-19 0,-4 0-17 0,0 2 20 16,-1 2 22-16,-2 0 15 0,-2 1 13 16,0 1 19-16,-3 0 3 0,-3-2 12 15,0 2 7-15,-1-3 12 0,-3 1-6 0,3-2 10 16,-2 0-7-16,3 1 19 0,2-3 20 15,-1 0 20-15,1 0 26 16,2-5-14-16,0 1-12 0,2-3-16 0,0 1-13 16,0-4-27-16,7 3-17 0,1 0-14 15,-1-2-25-15,2 3-3 0,-3 1-12 16,-2 4 3-16,0 0-6 0,-3 1-16 16,0 0-37-16,-1 0-29 0,0 5 78 15,0-1 35-15,-1 4 12 0,-5-2 0 0,-1 3-68 16,-6-3-325-16,2 0-603 0,0-4-1322 0</inkml:trace>
  <inkml:trace contextRef="#ctx0" brushRef="#br0" timeOffset="-53386.58">4460 8351 752 0,'0'0'228'0,"0"0"-39"16,0 0 3-16,0 0 10 0,0 0-17 16,0 0 1-16,0 0-1 0,0 0-17 15,0 0-48-15,-33-14-101 0,31 16-19 16,-1 5 0-16,1 2 7 0,-2 2 51 16,2 1-10-16,2 3-3 0,0-1 14 15,0-2-5-15,2-1-5 0,3-1-8 16,1-1 1-16,1-2 16 0,0-3 13 15,4-1 28-15,-3-3 52 0,1 0 30 0,3-3-28 16,0-1-49-16,0-5-34 0,4 0-23 16,2-5-12-16,0 0-10 0,3-3-25 15,2-2-21-15,0-4 20 0,2 0 1 16,3-2 1-16,0-1-1 0,1 1-3 16,1 2-10-16,-1 1 1 0,1 4-23 15,-5 6 10-15,-3 3-19 0,-3 3-1 0,-3 4-9 16,-6 2-15-16,-1 4-30 0,-4 4 20 15,-2 2 43-15,0 3 18 0,-3-1 18 16,0-1 1-16,0 2-1 0,0-4 2 16,0-2 0-16,0-1 1 0,0-2 10 15,0-1-10-15,0-2 0 0,0-1 23 16,0 1 21-16,0-1 30 0,0 0 5 16,0 0 4-16,0 0-20 0,0 0-18 15,0 0-23-15,0 0-22 0,0-1-2 16,0 0 0-16,0-2 0 0,0 2-1 15,1-1 0-15,1-1-1 0,1-1-11 0,-1 0 12 16,-1-2 13-16,0 0 9 0,-1 1-19 16,0 0 16-16,0 0-19 0,-3 3-2 15,-4-2-23-15,-2 2-26 0,-4 2-12 16,-4 0 0-16,-3 7 31 0,-5 4 13 16,-2 3 19-16,-3 6 38 0,0 3-9 0,0 2 2 15,2 4 4-15,5 0-19 16,3 0-14-16,5-4-1 0,9-2 0 0,5-2 2 15,1-3 60-15,9-1 0 0,7 0 7 16,3-1-26-16,4-1 9 0,1-1-28 16,2-3-6-16,-5-2-8 0,-2-1-11 15,-7-4-13-15,0 0-88 0,-6-1 42 16,-2-2 18-16,-2-1 12 0,-1 2 29 16,-1-2 0-16,1 0 35 0,-1 0 9 0,0 0-38 15,0 0-6-15,0 0-94 0,0 0-149 16,-2 0-159-16,0-5-250 0,-1 0-765 15</inkml:trace>
  <inkml:trace contextRef="#ctx0" brushRef="#br0" timeOffset="-52686.11">5117 8448 2350 0,'0'0'442'0,"0"0"-144"16,0 0-55-16,0 0 18 0,0 0 1 15,0 0-74-15,0 0-31 0,0 0-42 16,0 0-106-16,0 0-9 0,0 0-90 16,-29-34 15-16,20 44 41 0,2 2 31 15,1 1-9-15,2 0-10 0,1 0 9 0,3-1 2 16,0 2 11-16,7-4 3 0,0 3 19 16,4-4-7-16,1 0 20 0,1-4-7 15,1-1-28-15,-4-2-10 0,0-2-40 16,-3 0 29-16,-2-5 17 0,-2-1 1 15,-1-2-22-15,1-3-10 0,-3-1-3 0,0-2 4 16,-4-1-13-16,0 1 44 16,1-1 3-16,-2 2 11 0,-1-1-8 0,2 2 10 15,1 1 27-15,0 1-14 0,1 0 30 16,0 3 14-16,2-3-2 0,0 4-24 16,0-2-10-16,3 3-34 0,3-3-10 15,6 4-28-15,1-1-5 0,5 0-4 16,2 2 3-16,5 3 6 0,-1 0 3 15,0 0-2-15,-2 4 2 0,-1 2-6 16,-3 3 13-16,-4 1-10 0,-4 3 7 0,0-1 12 16,-6 2 3-16,-2 3 16 0,-2 0 2 15,-1 2 17-15,-6-1-3 0,-1 0 25 16,1-3-22-16,-1-1-7 0,2-3 4 16,1-2-3-16,2-1-11 0,-2-4 13 15,4-2-11-15,0-1 18 0,1-1 50 16,0-1 69-16,1-5 15 0,7-2-106 15,0-6-50-15,5-1-1 0,3-4-12 0,0 0 11 16,3-1-20-16,1 3 7 0,-1 3-10 16,0-1 3-16,-2 7 0 0,-2 2 1 15,-5 3-26-15,2 3-28 0,-3 3-20 16,1 3 36-16,0 4 27 0,1 3 16 0,-2 1 4 16,2 1-4-16,-3-1 0 15,0 3 15-15,-2-2 1 0,1-1 0 0,-2-2 2 16,1 1 1-16,-3-5-1 0,0-1 10 15,-2-3 1-15,-1-2 9 0,1-2 6 16,-1 0 38-16,0 0 51 0,0 0 35 16,0 0 10-16,0 0-63 0,-1-5-86 15,-1-1-13-15,-2 0-40 0,-2 2-16 16,-5-4-192-16,0 3-318 0,2-2-1016 0</inkml:trace>
  <inkml:trace contextRef="#ctx0" brushRef="#br0" timeOffset="-51614.23">6065 8310 965 0,'0'0'733'0,"0"0"-529"0,0 0-19 16,0 0 36-16,0 0 40 0,-4-45-25 15,-5 40-40-15,1-1-11 0,-5 4-76 16,-3 2-74-16,-2 0-34 0,-7 6 34 16,0 3 25-16,-1 3-18 0,0 4 5 15,1 1-5-15,4 3 8 0,2-3-18 16,6 4 3-16,0-1-16 0,5 1-16 0,3 0-2 15,5 0 18-15,3 0 0 16,8-2 6-16,9-2 29 0,4-3 9 0,7-2-13 16,1-3-9-16,1-1-7 0,0-4-9 15,-5 0-6-15,-4-1-17 0,-7-1-2 0,-3-1-19 16,-7 0-25-16,-3-1 32 0,-2 0 12 16,-2 0 12-16,0 0 10 0,0 0 3 15,0 0-25-15,-2 0-3 0,-2-1-41 16,-1 0 0-16,0 1 7 0,-3-1-130 15,3 0-48-15,1 1-78 0,2-4-79 16,1 1-225-16,1-3-807 0</inkml:trace>
  <inkml:trace contextRef="#ctx0" brushRef="#br0" timeOffset="-50985.16">6950 7994 372 0,'0'0'1216'0,"0"0"-1018"0,0 0-42 15,0 0 104-15,0 0 24 0,0 0-80 16,0 0-50-16,0 0 20 0,0 0 18 15,0 0-39-15,0 0-32 0,-6-37-17 0,5 36-18 16,-1 1-36-16,-2 0-15 0,-5 0-33 16,0 5-1-16,-8 3 1 0,-3 2 36 15,-4 4 16-15,-3 3 2 0,-4 4 4 16,-3 2-4-16,0 6-2 0,-3 6-10 16,-2 5-10-16,-3 10 4 0,-2 13-23 15,4 9-15-15,8 4-14 0,17-6 14 16,15-10-19-16,9-8 16 0,14-4 3 0,3-8 14 15,3-8 26-15,-3-9 7 0,2 1 3 16,6 0-29-16,5 3-18 0,2 3-3 16,-5-5-14-16,-5-3-2 0,-3-3 4 15,-6-4 11-15,-3-1-12 0,-2-5 10 16,-4-1-12-16,1-2 14 0,-5-3-2 16,2-1 3-16,-5-1 12 0,-2-1 13 15,1 0 12-15,-3 0 0 0,-1 0 4 16,0-4-21-16,-1 0-20 0,0 0-24 15,0 0-66-15,-3-1-29 0,-4 0-110 0,-7-4-146 16,2 3-256-16,-2-3-1016 0</inkml:trace>
  <inkml:trace contextRef="#ctx0" brushRef="#br0" timeOffset="-48980.16">7274 8412 1728 0,'0'0'266'0,"0"0"-110"15,0 0 54-15,0 0-19 0,12-48-23 16,-1 33-117-16,-1 3 52 0,2-1 48 16,-3 0 60-16,2 3-32 0,-4-1-14 15,-3 2 34-15,0 2 15 0,-3-1-13 16,0 2-33-16,-1 0-35 0,0 3-19 16,0-1-15-16,0 2-19 0,-1 0-31 15,0-1-16-15,0 1-11 0,1 0-4 16,0 1-5-16,0-1-10 0,0 2 12 0,0-2-12 15,0 2 9-15,0 0 7 0,0-2 2 16,0 2-21-16,0 0-10 0,0 0-33 16,0 0-27-16,0 0-44 0,0 6-37 15,0 4 40-15,-1 2 111 0,0 7 6 16,-1 6 53-16,0 3-31 0,1 4 2 16,-2 2-14-16,1 7 30 0,0 1-9 15,-1 8-34-15,1 8 19 0,0 5-10 0,0-5-12 16,1-14 15-16,1-14-12 0,0-10-2 15,0 3-1-15,0 1-3 0,1 2-9 16,1-4 10-16,-1-4 1 0,0-5 1 16,0-4 1-16,3-3 2 0,0-4 12 15,2 1 10-15,7-3 18 0,0 0 0 16,7 0-25-16,4-5-18 0,0-1-12 0,1 2-3 16,-3-1-4-16,-3 1-5 0,-3 2-10 15,-5 0-6-15,0 2-3 0,-6 0-3 16,-1 0-13-16,-3 0-21 0,-1 0-38 15,0 0-77-15,0 0-41 0,-3 0-91 16,-1-4-29-16,-5-5-189 0,0-4-623 16</inkml:trace>
  <inkml:trace contextRef="#ctx0" brushRef="#br0" timeOffset="-48773.12">7362 8245 1277 0,'0'0'2003'0,"0"0"-1806"15,0 0-121-15,0 0-19 0,0 0 64 0,19-46-33 16,-6 41-47-16,3-2 47 0,3 3-76 16,1 2-12-16,0 2-53 0,1 0 3 15,-4 4-10-15,0 4-390 0,-8-2-774 16,-5 1-899-16</inkml:trace>
  <inkml:trace contextRef="#ctx0" brushRef="#br0" timeOffset="-48287.16">7698 8424 104 0,'0'0'1430'0,"0"0"-1112"15,0 0 4-15,0 0 4 0,0 0 7 16,0 0-32-16,0 0-43 0,0 0-67 16,0 0-14-16,0 0-26 0,0 0-22 15,-17-27-25-15,17 27-39 0,0 0-27 16,3 0-38-16,1 0-47 0,2 0-22 16,6 2 1-16,0 5 45 0,4 1 23 15,1 2 79-15,3 2 5 0,0 3 3 16,2 2-25-16,1 2-6 0,2 1-12 0,2 1-4 15,-3-2-6-15,-3 0 3 0,0-1-34 16,-1-1-2-16,-4-3 17 0,-2 3-18 16,-3-5-9-16,-3-2-19 0,0 0 4 0,-5-4-26 15,-1-1-40-15,-1-2-37 16,0-3-57-16,-1 0-49 0,0 0-55 0,1 0-36 16,-1-7-58-16,0 0-656 0,0-3-699 15</inkml:trace>
  <inkml:trace contextRef="#ctx0" brushRef="#br0" timeOffset="-47980.58">8100 8332 2328 0,'0'0'407'0,"0"0"-176"15,0 0-38-15,0 0-27 0,0 0-82 16,0 0-84-16,0 0-3 0,0 0 3 15,0 0 54-15,-69 41-3 0,39-17-13 16,-1 3-22-16,-4 2-13 0,1 0 32 16,4 0 0-16,0-2-13 0,7-2 25 15,2-2-18-15,4-3 18 0,5-1-31 0,1-2 9 16,2-2-6-16,1-3-6 0,3-3 15 16,2 1-9-16,0-3 9 0,1-1-6 15,-1-1-3-15,0-4 0 16,1 3-4-16,0-2 7 0,-1 0 0 0,0 1-22 15,-3-2-63-15,-1 0-65 0,0 0-80 16,1 0-65-16,-1-2-146 0,3-5-320 16,3-2-1311-16</inkml:trace>
  <inkml:trace contextRef="#ctx0" brushRef="#br0" timeOffset="-47386.26">8340 8266 843 0,'0'0'557'0,"0"0"-355"0,0 0-13 15,0 0 64-15,0 0 16 0,0 0-20 16,0 0-30-16,24-46 70 0,-23 42 14 0,0 3-46 15,-1 0-55-15,0 1-51 0,0-1-56 16,0 1-48-16,0 0-19 0,0 0-28 16,0 1-23-16,0 3-65 0,0 3 19 15,0 3 69-15,0 4 9 0,0 3 29 16,0 6-10-16,0 1 1 0,0 2-1 16,0 3 0-16,0 0 10 0,0 0-7 15,0 2 3-15,1 1 16 0,-1 0 6 16,0 1 9-16,0-1 0 0,0 0 6 15,0-1-34-15,0-2-15 0,0-2 12 16,0-5-31-16,2-3 15 0,0-4-14 16,3-3 17-16,-1-3-2 0,0-3-1 0,-1-1 3 15,0-4 4-15,-1 2 3 0,2-3 5 16,-2 0 7-16,-1 0 6 0,1-3 0 16,0 1-15-16,0-2-31 0,-1-2-34 0,0-1-101 15,-1 0-126-15,0-2-118 0,0-8-216 16,-1 2-609-16,1-1-1116 0</inkml:trace>
  <inkml:trace contextRef="#ctx0" brushRef="#br0" timeOffset="-46891.55">8676 8281 2440 0,'0'0'368'0,"0"0"-191"15,0 0 95-15,0 0-15 0,0 0-4 0,0 0-70 16,0 0-83-16,0 0-90 0,0 0-10 16,0 0-82-16,5-5 82 0,-5 18 47 15,0 4 10-15,-3-1-28 0,0 5 11 16,1 1 4-16,-1 2-1 0,-1-1-21 15,2 4 9-15,-2-2 0 0,0 0-12 16,1 0-16-16,0-3-2 0,1 2 2 0,0-4 10 16,0-2-12-16,2-3 14 0,0-4-15 15,1-3 1-15,5-2 2 0,3-1 25 16,1-2 9-16,4-2-9 0,3-1-6 16,0 0-22-16,4-2-1 0,3-1-18 15,0-1-21-15,2 1-10 0,3 0-15 16,0-1 3-16,-1-1 12 0,2 2 22 15,-5-2 11-15,-3 4 17 0,-4-2 12 16,-4 1 10-16,-5 0-3 0,-3-2 15 16,-1 2 6-16,-3 0 7 0,-2-1-4 0,0 1-12 15,0-1 22-15,0 1 0 16,0-1-20-16,-2 2-5 0,1-2-25 0,0 1-3 16,0 1-1-16,-2 0-17 0,2-1-4 15,0 2 1-15,-1 0-119 0,0 0-181 16,-1-2-247-16,-1-1-532 0,2-2-954 0</inkml:trace>
  <inkml:trace contextRef="#ctx0" brushRef="#br0" timeOffset="-46596.23">9089 8303 2176 0,'0'0'790'0,"0"0"-527"0,0 0-15 15,0 0-61-15,0 0-45 0,0 0-142 0,0 0-63 16,0 0 63-16,0 0 66 0,0 0-9 16,-2 48-29-16,1-23 1 0,-2 3 14 15,3 1 11-15,0 1 9 0,0-1 12 16,0-1-12-16,3-3-10 0,0 0 12 16,-1-4 25-16,1-3-22 0,-1-3-6 0,-1-3-13 15,1-1-12-15,-1-5-3 0,0 0-9 16,1-4-1-16,-1 1 13 0,4-2 9 15,-1-1 9-15,1 0-9 0,2-1-46 16,1-4-43-16,-2-3-252 0,-2-14-231 16,-2 0-844-16,-2 1-1274 0</inkml:trace>
  <inkml:trace contextRef="#ctx0" brushRef="#br0" timeOffset="-45671.11">9173 8089 889 0,'0'0'642'0,"0"0"-369"0,0 0 32 16,0 0 38-16,0 0-24 0,0 0-84 16,0 0-33-16,0 0-21 0,0 0-12 15,0 0-24-15,0 0-25 0,1-20-16 16,7 19-61-16,7-1-43 0,4 0-16 15,5-1 16-15,7 2 1 0,1-1 0 16,5 1-1-16,-2 0-2 0,-2 1 0 16,-2-2 0-16,-6 2 0 0,-4 0-11 15,-4 0 11-15,-4 0 1 0,-4-1 0 16,-3 1-2-16,0 0-13 0,-3-1 16 16,-2 1 3-16,1 0 16 0,-2 0-16 0,0 0 13 15,0 0-15-15,0 0-1 0,0 0-1 16,0 0-15-16,0 0 4 0,0 0-4 15,0 0-15-15,0 0-17 0,0 0-18 16,0 1-16-16,0 2 44 0,0 2 38 0,-1 3 48 16,-2 1-7-16,0 3-22 0,-2 0 3 15,2 2-19-15,0 2 9 0,0 3 1 16,0 2-11-16,0 3 20 0,2 2-6 16,1 1-13-16,0 5-2 0,1-1-1 15,4 4-1-15,0-1 1 0,3 2-1 16,-1 0-1-16,-1 0-9 0,5-3 11 15,-2 0 16-15,4-2-3 0,-3-2 2 16,1-2-12-16,-1-4-3 0,-1 0 0 0,-4-6-13 16,-3-1-22-16,-1-3-25 0,-1-2 13 15,-2 0 35-15,-5-2 12 0,-7 2 15 16,-4 0 7-16,-4 1 16 0,-3 0-6 16,-4 0-17-16,1-2 8 0,4 0-8 15,0-1 1-15,4-4 3 0,3 2 9 16,1-2 19-16,6-5 10 0,-1 5 3 15,4-5 9-15,0 1 18 0,4-1 25 0,1 1-10 16,1-1-25-16,1 0-33 0,0 0-20 16,0 0-22-16,0 0-1 0,0 0-1 15,0 0-3-15,0 0-15 0,0 0-38 16,1 0-161-16,1 0-93 0,-1-4-251 16,-1 1-756-16,0-5-817 0</inkml:trace>
  <inkml:trace contextRef="#ctx0" brushRef="#br0" timeOffset="-44524.21">10216 8707 225 0,'0'0'2929'0,"0"0"-2521"0,0 0-190 16,0 0-102-16,0 0-53 0,0 0-16 16,0 0-9-16,0 0-6 0,0 0 34 15,37 3 18-15,-37 11 28 0,-1 2 3 16,-12 3-29-16,-4 3-18 0,-6-2-34 0,-3 2 0 16,-2-5-34-16,-2 0-43 0,3-2-127 15,3-3-157-15,-5-2-240 0,8-3-554 16,4-5-1271-16</inkml:trace>
  <inkml:trace contextRef="#ctx0" brushRef="#br0" timeOffset="-43418.67">10623 8260 36 0,'0'0'1930'16,"0"0"-1641"-16,0 0-2 0,0 0 23 15,2-46-15-15,0 35-56 0,3 0-4 16,0 1-93-16,0 0-25 0,-1 1-33 16,3 2-15-16,-3-1-11 0,0 3 4 0,-2 1 0 15,0 1-2-15,0 0-1 0,-1 2-3 16,0 0-22-16,-1 1-34 0,3 0-26 15,-3 1-67-15,0 6-26 0,1 1 119 16,0 3 25-16,-1 5 22 0,0 5-10 16,0 2-6-16,-2 4 19 0,-3 0-25 0,1 4-6 15,0-3-16-15,1 1 15 16,1-2-15-16,0 0 22 0,1 0-9 0,1-3-4 16,0 1-9-16,0-4 9 0,1 0-11 15,3-3-1-15,0-2 2 0,0-3 1 16,1-2 9-16,2-2 6 0,-3-2-5 15,-1-2 2-15,1-1-13 0,-1 1 11 16,0-3-1-16,-1-1-9 0,-1 0 12 16,1 0 1-16,-1 0-13 0,2-1 12 15,-2 0-2-15,1 0-1 0,0 0-9 0,-1 0-3 16,0 0-70-16,-1 1-72 16,0-1-134-16,0 0-174 0,-5 0-233 0,-2 0-834 15</inkml:trace>
  <inkml:trace contextRef="#ctx0" brushRef="#br0" timeOffset="-43202.15">10641 8669 62 0,'0'0'2237'15,"0"0"-1814"-15,0 0-236 0,0 0 21 16,0 0 209-16,0 0-16 0,0 0-203 16,0 0-160-16,0 0-38 0,79-27 0 15,-42 21-13-15,4 2 1 0,1-1-4 16,-1 2 1-16,-3 3-4 0,-8 0-6 15,-7 1-7-15,-5 3-6 0,-6-1-9 16,-6 1 6-16,-4-2-12 0,-2 0-124 16,-1 0-45-16,-7 0 9 0,-5-2-65 15,-9-6-228-15,3-2-516 0,2-2-420 0</inkml:trace>
  <inkml:trace contextRef="#ctx0" brushRef="#br0" timeOffset="-42632.98">11161 8266 2064 0,'0'0'305'0,"0"0"-140"16,0 0 131-16,0 0-26 0,-8-51-24 16,8 42-40-16,0 0-10 0,0 1-10 15,0 2-47-15,2 1-33 0,0 0-12 16,2 2-29-16,0 3-28 0,2-3-37 16,6 0-23-16,6 2-11 0,5 1 12 0,4 0 20 15,4 2-19-15,-1 5-14 0,1 3-8 16,-4 1 2-16,-5 3-6 0,-5 3 4 15,-6 4 4-15,-5 3 23 0,-6 2-9 16,-6 3 25-16,-7 2 0 0,-8 1-2 16,-7 0-1-16,0-2 3 0,-1-2-1 15,1-4-9-15,6-2 10 0,2-5 0 16,7-4 3-16,4-5 8 0,4 0-11 0,3-3-1 16,2-2 1-16,0 0 19 0,5-3 38 15,5 1 18-15,6-1 0 0,6 0-25 16,6 0-28-16,1-3-20 0,4-1-2 15,-2-1 0-15,1-1 2 0,-4 0 14 16,-3 1-1-16,-5 0 1 0,-2 1-13 16,-5 0 0-16,-6 1 12 0,0 1 10 15,-5 0 9-15,-2 1 0 0,1 1-12 0,-1 0-10 16,0 0 13-16,0-3-25 16,0 3-25-16,0 0-15 0,0 0-19 0,-1 0-3 15,1 0 0-15,-1 3 15 0,1 0-148 16,0 0-141-16,2-2-224 0,4 0-551 15,-3-1-895-15,-12-8 2006 0</inkml:trace>
  <inkml:trace contextRef="#ctx0" brushRef="#br0" timeOffset="-41881.63">11982 8532 130 0,'0'0'2508'0,"0"0"-2183"0,0 0-165 15,0 0-89-15,0 0 18 0,0 0 45 16,0 0 21-16,0 0 7 0,0 0-24 0,-1 61-25 16,-16-41-47-16,-3-1-18 0,-2 3-23 15,-2-1-10-15,-2-3-15 0,-1 0-123 16,3-2-82-16,3-1-136 0,0-4-312 15,4-3-734-15</inkml:trace>
  <inkml:trace contextRef="#ctx0" brushRef="#br0" timeOffset="-39335.73">12547 8075 346 0,'0'0'736'0,"0"0"-413"0,0 0-102 0,0 0 3 16,0 0-26-16,0 0-42 0,0 0 3 16,0 0-11-16,0 0 10 0,25-48 0 15,-20 42-7-15,2-1 3 0,-2 0-4 16,-2 0-26-16,1 0-12 0,0 0-14 16,0 2 12-16,-1 1-15 0,0-1-10 15,-1 2-22-15,0-1-10 0,-1 3-18 16,0-1-6-16,-1 2-28 0,0 0-1 15,0 0-45-15,0 0-27 0,1 2-51 16,0 5 3-16,1 3 95 0,2 5 25 0,-1 4 44 16,0 3-15-16,-1 5-10 0,1 4-4 15,-1 2 4-15,-2 4-6 0,0 4 6 16,0 7 0-16,-5 11 18 0,-3 6-18 0,-2 0-17 16,2-13 12-16,4-16-13 0,0-14-1 15,4-6 0-15,0 1 0 0,0 3 14 16,1-4 15-16,4 0-7 0,-1-2 3 15,0-1-5-15,1-2-5 0,1-2-2 16,-3-1-10-16,0-2 16 0,-1-1-17 16,0 1 13-16,0-3-12 0,-1-1 10 15,0 0-10-15,-1 0 19 0,1-2-4 16,-1 1-2-16,1-1-3 0,4 0 2 16,0 0 1-16,2 0 9 0,7 0 9 15,5 0-3-15,5-1 0 0,3-4-9 0,4 1-7 16,-1-2-14-16,2 0-1 0,-5 3 0 15,-3-2-31-15,-3 1-3 0,-4-1-22 16,-4 2-50-16,-6-1-67 0,0-2-62 16,-5-1-82-16,-8-9-258 0,-1 1-732 15</inkml:trace>
  <inkml:trace contextRef="#ctx0" brushRef="#br0" timeOffset="-39113.78">12582 8078 2917 0,'0'0'391'0,"0"0"-290"16,0 0-56-16,0 0 31 0,25-49-36 15,-4 38-40-15,6 3-15 0,7-2 15 16,2 4 41-16,-1 1-41 0,2 2-10 15,-4 3-18-15,-5 3-10 0,-4 2-188 16,2 5-361-16,-8 0-589 0</inkml:trace>
  <inkml:trace contextRef="#ctx0" brushRef="#br0" timeOffset="-38687.23">13103 8177 2123 0,'0'0'437'16,"0"0"-257"-16,0 0 68 0,0 0 107 15,0 0-3-15,0 0-103 0,0 0-76 16,0 0-39-16,0 0-50 0,0 0-84 16,0 0-16-16,17-19-15 0,0 21 31 0,2 3 36 15,5 3 17-15,2 5 6 16,5 0 15-16,0 6-3 0,3-1 22 0,-1 2-35 15,-2-2-36-15,1 1-22 0,-5 0 0 16,-3-1-13-16,-1-1-30 0,-5-3-34 16,-2-1-49-16,-4-2-94 0,-4-3-144 15,-5-2-205-15,-3-3-182 0,-3-3-571 16</inkml:trace>
  <inkml:trace contextRef="#ctx0" brushRef="#br0" timeOffset="-38405.07">13528 8102 470 0,'0'0'2213'0,"0"0"-1965"15,0 0-78-15,0 0 47 0,0 0-23 0,0 0-119 16,0 0-75-16,0 0 0 16,-58-7 20-16,37 22 18 0,-3 6-19 0,-2 4-17 15,-3 4-2-15,1 4 2 0,-5 5 0 16,1-1 0-16,-2 2-1 0,1-1-1 15,1-3-11-15,-1-4 11 0,6-5 2 16,3-6 24-16,7-3-23 0,3-8 0 16,9-2 10-16,1-4-12 0,4-1-1 15,0-1 1-15,1 0 30 0,5-1 32 16,8 0 0-16,3-2-19 0,4-3-44 0,2 0-60 16,-1-1-233-16,6-4-211 15,-6 1-592-15,-5-1-863 0</inkml:trace>
  <inkml:trace contextRef="#ctx0" brushRef="#br0" timeOffset="-37771.09">13746 8025 1380 0,'0'0'621'0,"0"0"-466"16,0 0 79-16,0 0 69 0,0 0 2 0,0 0-33 16,0 0-27-16,0 0-29 0,0 0-31 15,0 0-39-15,0 0-43 0,28-40-32 16,-28 38-24-16,1 2-4 0,-1 0-5 15,0 0-7-15,1 0 3 0,-1 0 9 16,0 0 7-16,1 0 14 0,-1-2 4 0,1-1 6 16,0-1-9-16,1 0-22 0,-1-1-19 15,0 1-5-15,0-1-1 0,1-1 3 16,-1 2-5-16,0 1-4 0,1-1 0 16,-1 0-10-16,-1 2 1 0,1 0 0 15,-1 0 13-15,1 1-15 0,-1 0 2 16,1 1-2-16,-1 0-1 0,0 0-2 15,0 0-17-15,0 0-5 0,0 0-22 16,0 1-34-16,0 4-30 0,0 2 57 0,0 5 52 16,0 5 1-16,0 2 13 0,0 3-10 15,1 5 24-15,3 2-11 0,0 5-1 16,0 2 4-16,-2 3 8 0,-1 10-2 16,-1 5-22-16,-1-4-2 0,-3-7 11 15,-1-9-12-15,1-10-2 0,3 0 0 0,0 1-1 16,1-6 0-16,0-5 3 0,2-1 1 15,2-5 11-15,0 0 1 0,-1-3 2 16,1 0 0-16,-2-2 7 0,1-1-1 16,-1-1 4-16,2 0-1 0,-3-1-3 15,0 0-7-15,0 0-14 0,-1 0-43 16,0 0-21-16,0 0-41 0,0 0-49 16,-6 3-74-16,-2 0-37 0,-4 4-18 0,-6-5-173 15,0-2-313-15,5 0-1579 0</inkml:trace>
  <inkml:trace contextRef="#ctx0" brushRef="#br0" timeOffset="-37105.06">14178 8004 1608 0,'0'0'389'0,"0"0"-187"15,0 0 98-15,0 0 39 0,0 0-57 16,0 0-33-16,0 0-84 0,0 0 3 0,0 0-29 16,-3-44-45-16,3 42-47 0,0 2-47 15,0 0-43-15,0 2-57 0,0 2-36 16,-1 6 98-16,-1 4 38 0,-2 4 82 15,-1 3 10-15,-1 4-14 0,0 1-34 0,-1 3 0 16,3 0-3-16,0-1 1 0,1 1-17 16,2-2 6-16,1-2-12 15,0 2-4-15,3-6 1 0,2 1 2 0,5-4 1 16,-2-2 3-16,5-1 3 0,-3-3 0 16,3-2 0-16,-4-1-10 0,0-3 4 15,-2 0-16-15,0-3 12 0,0 1-14 16,-3-3 12-16,0 1 2 0,0-1 7 15,2-1 3-15,1 0 3 0,0 0-1 16,6 0 1-16,3-2-12 0,5-2-14 16,1 2-2-16,4-3-1 0,3-1 0 15,-1 0 0-15,-2 1-2 0,-1-1 3 0,-4 2 2 16,-5 1-1-16,-3 0 2 0,-5 1 9 16,-2 1-10-16,-4 0-2 0,-1 1 0 15,-1 0 0-15,0 0 2 0,0 0 1 16,0 0-3-16,0 0-15 0,0 0-7 15,0 0-12-15,0 0-15 0,0 0-91 0,0 0-157 16,0-2-176-16,-1 0-278 0,-1-4-781 0</inkml:trace>
  <inkml:trace contextRef="#ctx0" brushRef="#br0" timeOffset="-36522.13">14609 8095 2100 0,'0'0'550'0,"0"0"-395"15,0 0 92-15,0 0 117 0,0 0-82 16,2-46-62-16,8 36-74 0,0 3-40 16,5 0-38-16,4 2-68 0,3 0 0 15,3 5-25-15,0 0 0 0,-1 0-9 16,-1 3-19-16,-4 4-7 0,-3 4 0 16,-4 2 16-16,-3 4 10 0,-7 2 2 15,-2 0 4-15,-8 1-38 0,-6-3-13 16,-4 0 44-16,-4-2 33 0,0-1 2 15,0-2 2-15,1 0 0 0,5-5 1 16,3 0 16-16,0-4 7 0,6 0 5 0,3-3 51 16,1 0 3-16,2 0 28 0,1-3-15 15,0-2-33-15,5-2-45 0,4-1-20 0,7 1-40 16,4 1-1-16,3-2-9 0,5 4 2 16,1 2 7-16,3 2 7 0,-1 0 12 15,2 5-13-15,-5 4-2 0,0 2-7 16,-6 1 15-16,-8 5-18 0,-1-1-51 15,-10 4-13-15,-3-1 54 0,-4 1 19 16,-11 0-19-16,-3-1 34 0,-5-3 23 16,-2 0 11-16,-2-4 30 0,-3-2-2 15,4-1 2-15,3-2 0 0,3-2-9 16,3-3 6-16,4 0 6 0,6-2 4 16,0 0-1-16,2-2 6 0,4-2-53 0,1-2-123 15,11-6-312-15,0 1-939 0,3-1-484 0</inkml:trace>
  <inkml:trace contextRef="#ctx0" brushRef="#br0" timeOffset="-35689.62">14757 7824 2044 0,'0'0'295'0,"0"0"-159"16,0 0 86-16,0 0 45 0,0 0-71 15,0 0-49-15,0 0-62 0,0 0-37 16,0 0-16-16,66-26-13 0,-40 23-6 16,6 1 3-16,1 1-4 0,4-1-8 15,1 2 11-15,0-2-2 0,0 0-11 16,-5 1 11-16,-1-1-13 0,-6 1 0 16,-4 0-3-16,-5 1-10 0,-5 0 11 15,-5 0-1-15,-3 0-10 0,-2 0-12 0,-1 0-10 16,3 0 14-16,-3 1 21 0,-1 0 31 15,1 2 7-15,0-1 0 0,-1 0 4 16,1 1-14-16,-1 0-6 0,1 1 0 16,0 0 13-16,0 2 0 0,0-1 6 15,0 2 0-15,1 4 0 0,0 2-7 16,0 2 10-16,-1 5 6 0,1 3 4 0,0 4-13 16,-1 2-13-16,0 4-9 0,-1 3 21 15,1 10 29-15,2 8-50 0,1-4-4 16,-2-5-15-16,2-8 0 0,0-5 0 15,-1 3-2-15,0 3-10 0,1-1-1 16,-3-4 12-16,2-2-39 0,-1-3 2 16,3-4-12-16,-2-1 13 0,-1-5-4 15,-1-2-4-15,-1-1-8 0,0-3-10 16,-5 0-12-16,-6-3 24 0,-3-1 34 16,-2 0 17-16,-3-2 12 0,-3-3 4 15,-3 2 9-15,0-1 32 0,3-1-7 0,1 0 7 16,1-2-4-16,4-1 23 0,4 0-23 15,1 0-12-15,5 0-20 0,2 0-5 16,-1 0-3-16,4 0 8 0,0 0-2 16,1 0 3-16,0 0-22 0,3-4-50 15,6 2-204-15,6-10-175 0,-1 1-386 0,1-3-1679 0</inkml:trace>
  <inkml:trace contextRef="#ctx0" brushRef="#br0" timeOffset="-34741.86">15292 7643 699 0,'0'0'638'0,"0"0"-371"16,0 0-55-16,0 0 34 0,0 0 1 15,0 0-118-15,0 0-68 0,0 0-12 16,0 0 25-16,0 0 36 0,0 0-14 15,56 31-15-15,-37-19-1 0,5 5 45 16,3 1-33-16,5 5 20 0,0 2-19 16,5 8-1-16,4 1-13 0,0 12-9 15,3 15-1-15,-4 11-12 0,-9 6-54 16,-19-1 35-16,-12-5-38 0,-14-4-1 16,-14 0-53-16,-5 4 42 0,-7-2-1 0,-1-1-63 15,-1-6 26-15,2-5 21 0,8-15 10 16,9-10 18-16,6-10-12 0,3-4 13 15,1 2 51-15,-2-1 82 0,-3 1-4 16,4-5-13-16,5-4 14 0,2-7-6 16,1-1-3-16,3-2-15 0,1-1-26 15,1-1-30-15,1 0-23 0,-2 1-5 16,1-1-10-16,1 0-9 0,-1 0 16 0,1 0-16 16,-1 0-3-16,1 0-1 0,-2 0-82 15,1-3-28-15,-1 0-45 0,-1-2-58 16,2 0-114-16,1-11-195 0,0 3-521 15,4-4-1136-15,3 79 2143 0</inkml:trace>
  <inkml:trace contextRef="#ctx0" brushRef="#br0" timeOffset="-34053.18">16136 8036 1964 0,'0'0'424'0,"0"0"-349"16,0 0-24-16,0 0 53 0,0 0-4 15,0 0 9-15,0 0 36 0,0 0 56 0,0 0 7 16,0 0-30-16,0 0 40 15,-1 0 21-15,-1-1-42 0,0-2-47 0,1 0-39 16,-1-1-9-16,1 0-6 0,0-2 5 16,1 1 10-16,0-3-10 0,0 0-25 15,1-1-36-15,2 1-25 0,3 0-15 16,-1 1-11-16,-1 5-7 0,0-1-4 16,-3 0 1-16,0 3-16 0,-1-1-21 15,0 1-37-15,0 0-22 0,0 4 10 16,0 3 73-16,-1 1 21 0,-2 2 10 0,0-1 1 15,0 2 2-15,-2-3 0 0,2 0 1 16,0-3 1-16,2 0 0 0,0-1 0 16,1-3-2-16,0 1-112 0,0-1-102 15,0-1-43-15,4 0 53 0,4 0-49 0,-3 0-238 16,-2 0-202-16,-2-1-311 0,-1-2-289 0</inkml:trace>
  <inkml:trace contextRef="#ctx0" brushRef="#br0" timeOffset="-33557.22">16210 8474 411 0,'0'0'2116'15,"0"0"-2116"-15,0 0-25 0,0 0-24 16,0 0 49-16,0 0 55 0,0 0 35 16,0 0 20-16,0 0-7 0,0 0-45 15,0 46-16-15,0-40 19 0,-2-1 67 16,-2-2 67-16,-1-1 12 0,-1 0-24 15,2-1-25-15,0-1-36 0,0 0-17 16,0 0-15-16,2-2-5 0,2-3-17 16,0 1-18-16,2-4-41 0,7 2-9 15,2-3-37-15,4 3-19 0,4 1-6 0,-3 1 9 16,0 3 18-16,-5-1 10 0,-2 2-3 16,-4 0-14-16,-4 2-48 0,-1 3-5 15,-2 0 61-15,-7 3 34 0,0 0 0 16,-5-1 28-16,3-1 16 0,-1 1 60 15,1-3-28-15,1-1 5 0,4-2-6 16,-1-1 9-16,2 0 3 0,2-1-10 0,1-5-27 16,1 1-32-16,0-3-18 0,1 0-46 15,0-1-224-15,2-6-179 0,3 2-308 16,3 0-1354-16</inkml:trace>
  <inkml:trace contextRef="#ctx0" brushRef="#br0" timeOffset="-33122.58">16515 8240 2485 0,'0'0'496'0,"0"0"-345"0,0 0 130 15,0 0 117-15,0 0-152 0,0 0-102 16,0 0-23-16,56-14-15 0,-34 12 5 0,1 0-40 16,4-2-15-16,6 2-26 0,4 0-5 15,1-1-22-15,3 0 16 0,2-1-4 16,-1-1 6-16,-2 3-18 0,-4-3-3 15,-3 0 2-15,-4 3 0 0,-6-2 10 16,-1 0-11-16,-3 0 14 0,-2 1-14 16,-1 1 2-16,0-1-2 0,0-1 2 15,-3 1 13-15,0-1-1 0,-1 1 10 16,-2 0 21-16,1 0 24 0,-5-1 61 16,1 2 31-16,-3-1-71 0,-1 0-59 0,-1 3-32 15,-1-1-21-15,-1 0-25 16,0 1-33-16,-4 0-122 0,-6 0-133 0,-14 0-151 15,3 0-562-15,0 0-771 0</inkml:trace>
  <inkml:trace contextRef="#ctx0" brushRef="#br0" timeOffset="-23956.81">17959 8191 473 0,'0'0'401'0,"0"0"-95"0,0 0-71 16,0 0-14-16,0 0-49 0,0 0 42 0,0 0 94 15,0 0-20-15,0 0-60 0,0 0 10 16,-36-27-34-16,36 25-16 0,-1 0 6 15,0 0-31-15,0 1-31 0,1 0-15 16,-1 1-29-16,1 0-73 0,0 0-15 16,0 0-78-16,-1 1-64 0,0 6 23 0,0 1 78 15,0 5 40-15,0 1 1 16,1 1 1-16,0-1 1 0,0 0 0 0,3-4 1 16,2 0 20-16,2-3-1 0,-2-2 19 15,0-5 34-15,4 0 20 0,2 0 2 16,3-9-19-16,3-3-22 0,-1-3-29 15,5-3-11-15,2-3-1 0,-2-3-15 0,3-2-1 16,0-1-45-16,2-2-7 0,5-3-6 16,-1 3 3-16,4 0 3 0,-1 3 8 15,-2 5 7-15,0 5 13 0,-5 7-19 16,-5 3 0-16,-4 6-6 0,-4 0-19 16,-2 8-4-16,-3 2 29 0,0 3 28 15,-1 0-12-15,-2 1 28 0,1-3 3 16,-1-2-1-16,-1 0 1 0,-3-3 10 15,2-1 12-15,0-3 3 0,-2 0 4 0,2-1 15 16,-3-1 13-16,1 0 28 16,0 0 6-16,0-1-24 0,-1-3-35 0,0-1-21 15,0-1-14-15,0 0-12 0,-2-4 9 16,-5 2-10-16,2-1 13 0,-1 0 2 16,-2 1-2-16,1 2-18 0,-2 0-10 0,-2 4-14 15,-4 2-30-15,0 0-6 0,-8 6 5 16,-2 4 36-16,-1 5 15 0,-7 4 22 15,2 3 15-15,-2 2 14 0,3 3-7 16,0 4-7-16,7 0 0 0,3 3-14 16,5-2 10-16,9 1-10 0,6-4 20 15,3-4 4-15,15-3 31 0,8-3 55 16,9-5-17-16,5-3-26 0,5-3-30 16,-1-4-19-16,0-4-4 0,-10 0-12 15,-4 0 0-15,-10-3-3 0,-6-1-56 16,-4 0 56-16,-5 0 22 0,-2 2 9 15,-3-3-6-15,0 0-25 0,0 3-2 16,-3-3-29-16,-1 2-6 0,-2 0-13 0,-2 1-13 16,3 2-88-16,-2 0-208 0,1 0-234 15,4 0-484-15,2 0-830 0</inkml:trace>
  <inkml:trace contextRef="#ctx0" brushRef="#br0" timeOffset="-23308.2">18685 8164 1433 0,'0'0'1590'0,"0"0"-1363"16,0 0-64-16,0 0 5 0,0 0-19 16,0 0-93-16,0 0-56 0,0 0-20 0,0 0 20 15,0 0 16-15,0 0-16 16,-50 29-1-16,46-14-30 0,2 3-3 0,2-1 34 15,2 0 1-15,8-1 18 0,0 1-3 16,7-2 15-16,1-3-3 0,-1-2 13 16,1-4-9-16,-4-3-7 0,2-2 6 15,-6-1 4-15,-2-1 6 0,-1-7-7 0,-1-3-18 16,-4-2-15-16,-1-4-2 0,-1-1-12 16,-2-2 10-16,-4 1 6 15,0 1-3-15,0 2 3 0,-1-1 10 0,2 5-11 16,3-1 0-16,-1 2 14 0,3 1 2 15,1 2-18-15,7-2-6 0,6 2-48 16,4-2 10-16,5 3 0 0,2 2 10 16,2 2 9-16,0 1-1 0,-2 2-8 15,-2 0-20-15,-6 6-15 0,-2 3 3 16,-7 4 18-16,-2 3 23 0,-6 2-1 0,0 5 26 16,-8 0 3-16,0 1 22 0,-3-1 0 15,0-1-9-15,2-5-15 0,3 0 14 16,0-4-15-16,3-5 0 0,0-3 0 15,3-3 2-15,0-2 36 0,0 0 72 16,0-2 63-16,5-8-85 0,4-4-68 0,3-4-20 16,2-2 0-16,3-2-2 15,2 0 2-15,0-1 0 0,2 2 0 0,-1 2-13 16,-1 4 0-16,-2 4 9 0,-2 5-11 16,-3 3-23-16,0 3-43 0,-2 1-48 15,2 7 31-15,-3 3 50 0,4 4 39 16,-4 2 9-16,0 0 38 0,-1 2 44 15,-2 0-19-15,0-2-22 0,-2 0-6 16,-2-2-7-16,0-4-9 0,0 0-4 0,-1-2 4 16,-1-1-3-16,0 1-16 0,0-3-169 15,-3 1-131-15,-2-1-115 0,-1 0-64 16,-2-2-178-16,3-4-562 0,4 0 484 0</inkml:trace>
  <inkml:trace contextRef="#ctx0" brushRef="#br0" timeOffset="-22990.3">19570 8129 1600 0,'0'0'416'15,"0"0"-40"-15,0 0 8 0,0 0 7 0,0 0-88 16,21-46-62-16,-21 44-49 0,-7-1-38 16,-7 3-63-16,-5 0-72 0,-6 5 2 15,-4 5 14-15,-4 3-10 0,2 3 15 16,2 2-21-16,5 0-19 0,8 1-16 15,7 1-15-15,4-1 19 0,5 1 1 0,7 1 11 16,8-1 25-16,7 2 6 0,6-3 7 16,5-2-26-16,2-3-12 0,2-2-40 15,-1-2-48-15,-5-3-8 0,-6-4 13 16,-5-2 30-16,-9-1 53 0,-2 0 19 16,-5-1 35-16,-3-2 3 0,-1 1-26 0,0-3-31 15,-3 0-28-15,-5 2-10 0,1-2-10 16,0 3-2-16,-3 0-6 0,0 1-114 15,0 1-163-15,1-1-217 0,-1 0-450 16,5-1-871-16</inkml:trace>
  <inkml:trace contextRef="#ctx0" brushRef="#br0" timeOffset="-22491.05">20340 7675 2711 0,'0'0'296'0,"0"0"-206"16,0 0 41-16,0 0 22 0,0 0-55 16,0 0-94-16,0 0-2 0,-54-6-2 15,26 19 57-15,-3 7-7 0,-4 6 17 16,-3 7-1-16,-3 12-3 0,-6 16-12 16,-3 17 2-16,6 8 38 0,12-2-38 15,9-4-8-15,17-10-41 0,6-3-4 16,19-4-22-16,7-5 22 0,14-6 1 15,8-5 1-15,-3-10 23 0,8-4 25 16,-7-8-16-16,-9-7-9 0,-4-2-25 0,-11-7-2 16,1-1 2-16,2 1 14 0,-2-2 5 15,-5-1-3-15,-6-4 2 0,-1 0 1 16,-5-2 3-16,-2 0 3 0,-2 0 18 16,-1 0 4-16,-1 0-7 0,0-2-16 15,0-1-24-15,-3-1-34 0,-2 0-22 16,-2 0 0-16,-6 3-22 0,0-1-213 0,-9-3-199 15,4 1-307-15,2-2-1477 0</inkml:trace>
  <inkml:trace contextRef="#ctx0" brushRef="#br0" timeOffset="-21308.25">20520 8020 359 0,'0'0'349'16,"0"0"-14"-16,0 0 33 0,0 0-91 15,0 0-63-15,0 0-32 0,0 0-30 16,0 0 39-16,0 0 3 0,-21-46-62 16,21 39-26-16,2 0-59 0,1-1-45 15,3-1 48-15,-3-1 46 0,0 2 0 0,-1-1 13 16,-1 1 2-16,0 2-6 0,-1-1 3 16,0 1-4-16,0 3-31 0,0 2-23 15,0-2-31-15,0 2-17 0,0 1-2 16,0-2-14-16,0 2-37 0,0 0-28 0,0 0-31 15,0 3-24-15,0 0 23 16,-1 4 66-16,-1 1 45 0,-1 3 0 0,-1 3 22 16,-2 1-20-16,2 3 14 0,0 1-16 15,0 2 16-15,-1 3 6 0,1 1 26 16,2 3-23-16,0 1 7 0,2 3 9 16,0 0 23-16,0-1-20 0,3-2 3 15,0-1-46-15,1-2 18 0,-1-2 7 16,0-4-14-16,0-3 7 0,-1-4 0 0,1-3 3 15,0 0-19-15,-2-5 26 0,2-1-14 16,-1-2-2-16,0 0 6 0,1-1 9 16,3-1 26-16,6 0 5 0,7-1-1 15,4-3-24-15,5-3-31 0,5 2-1 16,-2-2 0-16,2-1-1 0,-4 1 12 16,-1 1-10-16,-6 0 19 0,-5 2 3 15,-5 1 9-15,-3 1 13 0,-5 0-1 16,-3 2 13-16,-1 0-3 0,0 0-6 15,0 0-19-15,0 0-29 0,0 0-2 0,0 0-22 16,0 0 0-16,0 0 4 0,0 0 2 16,0 0 1-16,0 0-10 0,0 0-124 15,0 0-96-15,0 0-158 0,4-6-226 0,-1 1-658 16,-10 16-374-16</inkml:trace>
  <inkml:trace contextRef="#ctx0" brushRef="#br0" timeOffset="-20959.21">20924 7964 2395 0,'0'0'271'0,"0"0"-139"0,0 0 6 0,4-54 128 15,1 39-43-15,1 1-73 0,-1 3-33 16,-1 1 18-16,0 6-6 0,0 0-9 15,-3 4-73-15,0 0-47 0,-1 1-136 16,1 6-68-16,-1 8 188 0,1 5 16 0,1 6 114 16,-2 6 14-16,1 3-11 0,-1 0 5 15,2 2-45-15,0-2-5 0,3-1-7 16,1 0-22-16,0-4-12 0,0-2 3 16,2-4-15-16,-3-4-1 0,-1-2-15 15,0-4 16-15,-2-3-16 0,2-1 0 16,-4-6 21-16,1 2-24 0,-1-4-3 15,0-1-12-15,0 0-16 0,-4-1-99 16,0 0-62-16,-2 0-71 0,-4 0-153 16,1-5-183-16,2 0-486 0,2 0-804 0</inkml:trace>
  <inkml:trace contextRef="#ctx0" brushRef="#br0" timeOffset="-20767.29">21408 8303 1752 0,'0'0'243'0,"0"0"-126"0,0 0 16 16,0 0 100-16,0 0-4 0,39 48 12 15,-39-33-26-15,-9 1 21 0,-3 1-46 16,-8 2-57-16,-5-1-45 0,-2-1-40 16,1 0-48-16,0-5-101 0,4 0-197 15,10-9-226-15,2-3-619 0</inkml:trace>
  <inkml:trace contextRef="#ctx0" brushRef="#br0" timeOffset="-20192.01">21759 7921 1592 0,'0'0'543'15,"0"0"-252"-15,0 0-7 0,4-47 143 16,-4 36-86-16,0 5-78 0,0 1-62 0,0 1-49 15,0 2-34-15,0 2-90 16,0 0-28-16,0 0-81 0,0 2-51 0,0 6 0 16,0 1 132-16,0 5 35 0,0 6 15 15,0 2-12-15,2 4-16 0,0 1 29 16,2 2 21-16,-1-1 2 0,0 1-30 16,-1-2-16-16,-2 1 18 0,0 0-30 15,0-1-4-15,0-1 7 0,-4-1-19 0,2-1 19 16,0-2-1-16,1-3-2 0,1-2-15 15,0-6 2-15,0-2 0 0,2-1 19 16,3-4-4-16,1 0 19 0,3-2 9 16,0-2 13-16,6 0-13 0,2-1 3 15,3-4-21-15,3-4-6 0,0 1-4 16,2-2-18-16,3 1 0 0,0-1-3 16,-2 2-19-16,2 1 19 0,-4 1 0 15,-3 0-15-15,-3 4 15 0,-7-1-9 16,0 2 9-16,-5 1 1 0,-5-2 1 0,0 2 0 15,0 0-1-15,-1 0-1 0,0 0-15 16,0 0-7-16,0 0-6 0,0 0-9 16,0 0-12-16,-1 0-100 0,0 0-47 15,1 0-49-15,0-2-117 0,5-5-157 16,3-3-946-16</inkml:trace>
  <inkml:trace contextRef="#ctx0" brushRef="#br0" timeOffset="-19771.27">22196 7983 2204 0,'0'0'407'0,"0"0"-114"15,0 0 53-15,0 0-15 0,-4-46-88 16,8 34-7-16,1 2-30 0,1 1-35 16,4-1-60-16,0 1-64 0,7 3-47 15,3 0-34-15,4 3-9 0,6 2 12 16,-1 1-7-16,-1 3 1 0,-1 4-22 0,-4 2 0 16,-5 5-9-16,-5 3 15 0,-3 5-3 15,-8 2 18-15,-2 3 38 0,-9 4 35 16,-7 0 21-16,-5-2-13 0,-5 1-24 0,0-4-6 15,2-2-10-15,3-3-2 16,6-4-1-16,7-4-2 0,5-1-14 0,3-3 16 16,5-1 16-16,10-1 46 0,10-2 22 15,6-2-22-15,8-3-28 0,5 0-19 16,1-3-15-16,-3-2-11 0,-4-2-8 16,-8 1-176-16,-2-7-172 0,-9 0-333 15,-5-1-1141-15</inkml:trace>
  <inkml:trace contextRef="#ctx0" brushRef="#br0" timeOffset="-19553.67">22882 8272 2850 0,'0'0'311'0,"0"0"-238"0,0 0 67 15,0 0 61-15,38 48 13 0,-32-29-50 16,-2 0-22-16,-4 1-42 0,-4 5-19 16,-6-2-32-16,-7 2-5 0,-3-2-26 15,-5 2 1-15,-6-4-19 0,-1-1-50 16,-4-3-272-16,-10-8-264 0,7-3-603 16,7-6-1063-16</inkml:trace>
  <inkml:trace contextRef="#ctx0" brushRef="#br0" timeOffset="-18492.07">23054 7870 1360 0,'0'0'335'0,"0"0"-23"0,0 0 48 15,0 0-86-15,8-43-22 0,-8 35-50 16,1 1-17-16,-1 2-32 0,0 2-20 15,0-1-32-15,1 2-28 0,-1-1-29 16,0 1-9-16,1 2 6 0,-1-1 9 16,0-1-12-16,0 2-4 0,0 0 4 0,0 0-29 15,0 0-9-15,0 0-66 0,1 0-62 16,0 7-62-16,2 4 127 0,-1 5 61 16,0 4 2-16,-1 7 2 0,1 4 23 15,-2 4 26-15,0 5 6 0,0 1-32 0,-6 2-6 16,-2-1-18-16,1-1 15 0,-4-3-16 15,5-6 2-15,1-6-1 0,2-4 0 16,0-3 1-16,3-7 11 0,0-2-10 16,5-2 16-16,2-1 18 0,0-5 23 15,6 2-3-15,-1-3-13 0,-1-1-13 16,1 0-5-16,-4-3-7 0,0-1 6 16,-4 1 0-16,0-1 6 0,-2 1-9 0,-2 1-10 15,0-1 16-15,1 3 6 0,-1 0-15 16,1-2 3-16,0 1-22 0,2-2-1 15,4 1-15-15,1 0-18 0,7-1 0 16,1 1 15-16,5 0 16 0,2-1-22 16,2 2 24-16,-3 0 1 0,2-1 0 15,-4 0 1-15,-4 2-1 0,-2-1-1 16,-6 1-2-16,-4 0-16 0,-1 0 4 16,-1 0 15-16,-2 0 2 0,0 0 0 15,0 0 10-15,0 0-12 0,0-2-3 0,-2 2-28 16,-1 0-7-16,1 0-132 0,-1-2-25 15,1 2-46-15,-1-2-87 0,1-4-257 16,1 0-722-16</inkml:trace>
  <inkml:trace contextRef="#ctx0" brushRef="#br0" timeOffset="-17841.23">23491 8025 762 0,'0'0'388'0,"0"0"-128"0,0 0 59 16,0 0 19-16,0 0 2 0,0 0-63 0,-12-46-13 15,11 36-27-15,1-2-30 0,0 0-35 16,0-1-7-16,3 2-58 0,3 0 28 16,1 3 32-16,5 0-96 0,5 0-71 15,3 3-36-15,5 2-8 0,1 2 13 16,5 1 0-16,-3 6-5 0,1 5-11 16,-5 1-6-16,-4 5 6 0,-5 2-4 15,-7 1 20-15,-5 4 9 0,-3 0 19 16,-6-2-16-16,-9-2 18 0,-3-1 0 15,-4-2 0-15,0-3 1 0,-3-2-1 16,1-2 1-16,-1-3 1 0,5 1 18 16,3-6-4-16,4 2-11 0,2-2 8 0,7-1 10 15,2-1 25-15,2 0 41 0,0 0 17 16,2-3-12-16,6-2-93 0,3 0 0 16,4-1-21-16,4 1 8 0,3-1-2 15,1 0-17-15,2 4-3 0,4-1 3 16,-2 3 7-16,0 0-6 0,0 5-7 0,-2 5-2 15,-1 1 2-15,-3 4-6 0,-1 2 3 16,-4 3-3-16,-4 1-1 0,-4 1 11 16,-6 0-4-16,-2 0 15 0,-5-1-15 15,-9-2 26-15,-2-1 12 0,-4-3 2 16,0-3 17-16,-2-3-3 0,0-1 15 16,1-4-12-16,2-1 22 0,0-3 51 15,2 0-26-15,1 0-25 0,2-3-12 16,-1-3-4-16,6 2-3 0,0 0 3 0,4 0 3 15,2-1 0-15,1 2-9 16,1 0-19-16,1 1-1 0,0 0-40 0,4 0-248 16,13-2-172-16,-3 2-339 0,3-3-785 15</inkml:trace>
  <inkml:trace contextRef="#ctx0" brushRef="#br0" timeOffset="-17375.07">23880 7665 680 0,'0'0'1624'0,"0"0"-1397"16,0 0-24-16,0 0-17 0,0 0-25 16,0 0-81-16,0 0-78 0,0 0 20 15,84 21 58-15,-48-1 19 0,5 6-7 0,9 6-19 16,9 14-10-16,6 11-28 0,1 13 0 16,-9 7 13-16,-21-5-48 0,-24-5-13 15,-13-5 13-15,-19-1-1 0,-11 4-2 16,-12 1 0-16,-8-1 3 0,-6-2-61 15,-3-4 23-15,5-6-19 0,9-13 42 16,15-12-11-16,12-11 4 0,5-5 6 16,4-3 16-16,-1 3 95 0,1-3 73 15,3-3-17-15,3-4-16 0,2 1-15 16,2-3-5-16,0 0-12 0,0 0-7 16,0 0-3-16,3-3-34 0,5-4-59 0,1 0-44 15,7 0-20-15,-1-1-79 0,2-1-69 16,9-1-121-16,-4 0-360 0,-5-1-1025 0</inkml:trace>
  <inkml:trace contextRef="#ctx0" brushRef="#br0" timeOffset="-16425.81">24927 8526 1471 0,'0'0'289'0,"0"0"-289"15,0 0-123-15,0 0 123 0,0 0 45 16,0 0 202-16,0 0-33 0,0 0-10 16,0 0-6-16,0 0-24 0,-21 8-16 15,17-8-11-15,1 0 0 0,-1 0 13 0,1-2 2 16,2 1-13-16,1-2-13 0,0 0-13 15,0 0-26-15,0-1-8 0,6 0-43 16,3-2-24-16,1 1-22 0,4 1-9 0,1 2-13 16,1 0-15-16,-2 1 1 15,-1 1-2-15,-4 0 7 0,1 0-10 0,-6 1-6 16,-3 3-19-16,-1-2 0 0,0 3 28 16,-7 0 38-16,-5-2 24 0,-2-1-2 15,-1 3 1-15,-1 0-8 0,1-3-13 16,4 1 0-16,1-2 0 0,4-1 1 15,3 1 22-15,1 0 13 0,1-1 24 16,1 0 26-16,0 0 20 0,0-3 63 16,0 0 107-16,2-1-170 0,0-2-90 15,2 2-18-15,-2-2-16 0,0 1-8 0,-2 1-19 16,0 1-44-16,-16-6-266 16,0 2-849-16,-5-5-1685 0</inkml:trace>
  <inkml:trace contextRef="#ctx0" brushRef="#br0" timeOffset="111649.75">3627 10862 2955 0,'0'0'444'0,"0"0"-263"15,0 0-80-15,-22-47 50 0,20 42-9 16,0 0 31-16,1 5-11 0,1 0-60 16,-1 0-86-16,-3 7-16 0,2 7 0 15,-1 11 9-15,0 9 47 0,-2 12-4 16,1 0-33-16,-2 2-17 0,2-3 16 15,0-10-18-15,1 2 0 0,-1-6 0 0,-1-7 3 16,2-3-3-16,0-6 22 0,0-5-3 16,1-4-1-16,0-4 4 0,2 0 8 15,-1-2 32-15,1 0 15 0,0-7 39 16,0-3-43-16,6-6-73 0,4-7-45 16,7-2-26-16,4-1 28 0,6-1 7 15,2 4-4-15,2 5-3 0,-1 1-13 0,-3 8-2 16,0 5-7-16,-6 4 3 0,-4 6 10 15,-4 5-32-15,-3 6 19 0,-8 4 18 16,-2 4 37-16,-9 1 10 0,-6 3 15 16,-5-3 13-16,-8-2 13 0,-1-4 24 15,-3-5 28-15,0-4 21 0,-2-3-22 16,3-3-12-16,4-5-24 0,2 0 2 16,3-3-6-16,4-2-6 0,2-4-19 15,6 1-5-15,-1-1-22 0,6 0-16 0,2 3-29 16,3-1-38-16,0 3-71 0,3 1-49 15,5 3-104-15,7 0-180 0,9 5-222 16,-4 1-381-16,0-2-730 0</inkml:trace>
  <inkml:trace contextRef="#ctx0" brushRef="#br0" timeOffset="112199.55">4200 11054 2928 0,'0'0'498'0,"0"0"-238"16,0-44-33-16,-3 33 28 0,-2 4 3 0,-3 4-17 15,-3 0-82-15,-4 3-112 0,-4 8-47 16,-3 4-53-16,-2 7 16 0,0 3 10 16,1 1 8-16,4 0 4 0,4 0-10 15,5-3-2-15,6-2 11 0,2-3 6 16,2-2 10-16,1-2 1 0,3-4-1 15,3-3-81-15,-1-1-9 0,1-3 90 16,5-1 0-16,-2-8 14 0,4-1-14 16,-1-3-16-16,-3-1 14 0,3-1 2 15,-6 2 19-15,1 0-7 0,-2 4-3 0,-3 4-9 16,0 0-18-16,0 3-41 0,1 2-37 16,1 0-38-16,2 7 50 0,4 4 43 15,0 4 41-15,3 2 13 0,-3 3 21 16,1-1-12-16,0-1 0 0,-5-4-7 0,-1-3-15 15,0-2 16-15,-3-5-13 0,-1-4 22 16,1 0 12-16,-1 0 32 0,3-3 36 16,4-6-12-16,1-4-56 0,5-5-15 15,1-2-21-15,3-4 1 0,1-1-1 16,1-1-1-16,3 2-16 0,0 2-2 16,2 1-13-16,2 4 3 0,-3 5-3 15,-2 4-9-15,0 4-10 0,-2 4-18 16,-3 6 3-16,-3 5 21 0,-5 3 22 15,-3 5 22-15,-7 2 11 0,-3 4 17 0,-10 1 3 16,-7 2-9-16,-2-4-4 0,-4-2-15 16,-1-4 16-16,3-3-16 0,3-5 6 15,5-3-9-15,4-3-59 0,2-4-53 16,4 0-58-16,3-7-154 0,3-7-457 0,4 2-800 16</inkml:trace>
  <inkml:trace contextRef="#ctx0" brushRef="#br0" timeOffset="112485.57">4787 11223 1706 0,'0'0'968'16,"0"0"-775"-16,0 0-113 0,0 0-3 16,0 0 83-16,28-47 38 0,-20 27-36 15,-1 0-58-15,-2 0-43 0,1 0-5 16,-1 0 4-16,-3 4 38 0,-2 3-11 0,0 3 2 15,0 3 36-15,0 4 49 0,-4 3-13 16,-5 0-47-16,-1 5-96 0,-5 6-18 16,-1 6 28-16,-1 4 0 0,1 3-10 15,0 1-16-15,4 0-2 0,5 0-15 16,6-4 2-16,1-2 10 0,5-4 3 0,9-2 22 16,6-4-22-16,7-2-9 15,10-5-164-15,30-10-280 0,-8-4-893 16,-4-6-1381-16</inkml:trace>
  <inkml:trace contextRef="#ctx0" brushRef="#br0" timeOffset="113750.55">5721 11251 59 0,'0'0'3220'0,"0"0"-2852"0,0 0-317 0,0 0-48 16,0 0 224-16,0 0 195 0,0 0-33 15,0 0-168-15,0 0-120 0,0 0-46 16,6-47-34-16,5 28-17 16,4-2-4-16,0-1 0 0,4-4-2 0,0-1 1 15,2-1-1-15,0 2 2 0,-1-2-15 16,2 5 0-16,-2 1 3 0,-1 4 0 15,-1 4-16-15,-2 5-12 0,0 3 4 16,-4 5-16-16,3 1-16 0,-2 6-6 16,0 4 25-16,0 7 28 0,-3 4-4 15,0 4 4-15,-7 3-1 0,-2 1 7 16,-1 0-4-16,-5-3-18 0,-5-2 16 0,0-5 21 16,-3-3 0-16,1-4 18 0,-3-3 7 15,-2-3 9-15,0-4 3 0,-3-2-3 16,1 0-1-16,0-5 7 0,0-3-3 15,4-3 0-15,-1 0-12 0,3-1-10 16,4 0 12-16,0 0-26 0,5 3 0 0,1 3 0 16,2 1 3-16,0 3-3 0,1 0-1 15,0 2-62-15,0 0-42 0,5 5 2 16,4 3 65-16,2 3 23 0,3 2 14 16,3 0 2-16,2 1 20 0,1-2-10 15,2-1 6-15,0-3 4 0,2-3 6 16,1-3-28-16,4-2-22 0,-1-6-55 15,0-5-9-15,1-4 11 0,-2-7 23 16,-3-5 27-16,1-3 22 0,-4-3 3 16,-5-5 17-16,0-5-17 0,-3 1 16 0,-3 1 15 15,-2 0 6-15,-3 3 43 0,-2 6 59 16,-2 6 9-16,-1 6-23 0,0 6 13 16,0 4-10-16,-2 4-3 0,1 2-4 15,0 4-51-15,-3 0-70 0,-3 10-27 0,-2 5-13 16,-5 8 38-16,2 8 2 0,-2 4-1 15,2 3 0-15,5 3-2 0,0 1-18 16,4-1 20-16,1 0 1 0,2-4 1 16,2-3-1-16,5-4 0 0,3-2 0 15,4-7 1-15,5-2 14 0,2-6-15 16,0-4-47-16,3-7-44 0,3-2-3 16,0-8-10-16,-1-5-9 0,2-5-3 0,-4-3 24 15,-2-1 31-15,-2-2 11 0,-4 0 50 16,-4 1 0-16,-1 2 16 0,-6 2 27 15,-1 4-6-15,-4 1 15 0,0 4 55 16,-1 3 22-16,-4 1-20 0,-4 2-14 16,1 4-34-16,-6 0-42 0,3 7-19 15,-4 5-18-15,4 3 17 0,0 1-12 16,2 2 1-16,4 2-6 0,4 1 0 16,1-2 18-16,3 1 0 0,8-3 0 15,2 0 0-15,4-2 20 0,6-3-20 0,2-1-58 16,3-5-52-16,3-3-21 0,-2-3-37 15,1-5 11-15,-4-5 6 0,-4-4 18 16,-3-5 40-16,-3-2 74 0,-4-1 19 16,0-2 19-16,-4-2 18 0,-1 4 34 15,-2 1 102-15,-2 3 34 0,-2 4-33 16,0 3-6-16,-1 2-15 0,0 4-23 0,0 1-20 16,0 4-59-16,0 0-51 0,0 4-73 15,0 6-30-15,0 7 103 0,0 7 32 16,-3 7 1-16,0 2-18 0,-1 4-6 15,0 0-9-15,2-2-2 0,0 0-1 16,2-1 3-16,0-2-2 0,0-3-59 16,2-3-90-16,-1-4-54 0,0-6-55 15,-1-6-85-15,0-6-152 0,-1-4-30 0,-3-4 282 16,-1-10-234-16,0-3-271 0,-1-9 38 16,4-6 327-16,2-4 294 0,0-10-59 15,6-13 150-15,6-3 10 0,3 6 176 16,-3 12 58-16,-2 18 127 0,-4 10 97 15,2 0 135-15,-1 2-69 0,1-1-49 16,-1 4-122-16,-1 3-118 0,3 5-67 0,1 1-104 16,1 2-58-16,3 7 3 0,2 5 18 15,2 8 49-15,-3 1-5 0,-4 5-20 16,-3 5-34-16,-8 0-26 0,-4 0-2 16,-10 0-5-16,-6-3-56 0,-7-5-126 15,-2-1-30-15,-4-7-17 0,-1-5-10 16,-1-4-46-16,0-6-22 0,4-2-181 15,-4-21-319-15,9 2-943 0</inkml:trace>
  <inkml:trace contextRef="#ctx0" brushRef="#br0" timeOffset="113874.87">6437 10850 2504 0,'0'0'688'0,"0"0"-424"0,0 0-175 15,0 0-51-15,0 0 85 0,0 0-50 16,0 0-48-16,0 0-6 0,69-8-19 15,-6 12-1-15,-6-1-515 0,-4-2-944 0</inkml:trace>
  <inkml:trace contextRef="#ctx0" brushRef="#br0" timeOffset="114175.75">7415 10985 3454 0,'0'0'439'0,"0"0"-439"16,0 0-85-16,0 0 66 0,0 0 19 16,0 0 214-16,0 0-16 0,0 0-39 0,0 0-45 15,0 0 1-15,-3-2 32 0,3-1 114 16,1-2-63-16,0-2-97 0,1-1-22 15,1-2-12-15,1-1-22 0,-2 0-14 16,1 1-31-16,0 2-13 0,1 1-14 16,2 3-18-16,-1 2-123 0,-1-1-189 15,0 6-247-15,-2 1-792 0,-2 1-964 0</inkml:trace>
  <inkml:trace contextRef="#ctx0" brushRef="#br0" timeOffset="114379.4">7437 11275 2519 0,'0'0'1516'15,"0"0"-1144"-15,0 0-78 0,0 0-15 0,0 0 35 16,0 0-23-16,0 0-64 0,0 0-88 16,0 0-45-16,0 0-25 0,0 0-39 15,-2-46-30-15,9 40-1 0,-1 3-35 16,-1 1-15-16,-1 1-52 0,0-1-105 15,-4 2-147-15,-4-1-567 0,-4 1-979 0</inkml:trace>
  <inkml:trace contextRef="#ctx0" brushRef="#br0" timeOffset="118514.78">8726 11228 1004 0,'0'0'209'16,"0"0"12"-16,0 0-22 0,0 0 28 0,0 0 29 16,0 0-3-16,0 0 5 15,0 0-3-15,-44-46-24 0,39 40-11 0,2 1-54 16,1-1-24-16,1 3-3 0,0-1-16 16,1 0-7-16,0 3-12 0,0-1-20 15,0 2-3-15,0 0-36 0,0 0-45 16,2 0-53-16,3 2-37 0,5 5 21 0,4 2 38 15,1 4 31-15,5 3 6 0,5 3 53 16,-1 3-12-16,3-1-35 0,4 3 32 16,-2-2 40-16,3 2 0 0,-3-2-35 15,-2-1-15-15,0-1-18 0,-5-1-14 16,-5-5 0-16,-3-1-2 0,-3-4-1 16,-4-2 0-16,1-1-15 0,-4 0-18 15,-2-2-18-15,-1-3-32 0,0 1-56 0,-1-2-55 16,0 0 0-16,-4 0 19 0,-6-6-215 15,0-8-261-15,-2 2-472 0,3-3-344 0</inkml:trace>
  <inkml:trace contextRef="#ctx0" brushRef="#br0" timeOffset="118818.4">9066 11139 767 0,'0'0'1401'0,"0"0"-1194"0,0 0 65 16,0 0 5-16,0-51-18 0,0 46-29 15,-3 1-59-15,-1 3-41 0,0 1-80 16,-7 5-50-16,-4 8-38 0,-5 6 38 16,-7 5 22-16,-2 8-6 0,-4 4-16 0,2 4 0 15,-3 2-2-15,3-1-10 0,-1 1 12 16,3-4 3-16,0-2 19 0,4-6 6 16,1-3 22-16,1-4 20 0,5-6-8 15,2-3 1-15,4-4-3 0,5-5-19 16,3-1-13-16,3-4-6 0,0 0 6 15,1 0 6-15,0 0 19 0,0 0 0 16,0 0 0-16,0 0-10 0,0-1-28 16,4-2-15-16,-2 0-1 0,1-1-14 15,-1 1-4-15,1-1-105 0,0-1-145 0,-3-4-219 16,-4 1-827-16,-2-2-932 0,-1 60 2247 16</inkml:trace>
  <inkml:trace contextRef="#ctx0" brushRef="#br0" timeOffset="121097.83">10986 10868 2136 0,'0'0'311'0,"0"0"-66"15,0 0-10-15,0 0 11 0,0 0-6 16,0 0-50-16,0 0-57 0,-16-44-20 15,16 44-43-15,0 0-70 0,0 0-91 16,-1 7-120-16,1 6 106 0,0 8 105 16,-1 8 38-16,1 8 26 0,-1 14 2 0,-1 14-15 15,-2 13-4-15,-4 2 10 0,0-6-29 16,-3-13-10-16,4-13-17 0,3-11 20 16,1-11 7-16,2-9 3 0,1-2 13 15,0-1 4-15,1 0-13 0,4 1-1 16,1-5-3-16,5 0 0 0,3-3 16 15,-1-3 0-15,6 0-4 0,1-1-18 16,0-2-3-16,2-1-10 0,-1 2-9 16,-1-2-1-16,-1 0-1 0,0 0-1 15,-5 0-1-15,-2 1-14 0,2 0-7 16,-2-1-27-16,0 0-14 0,1 0-36 0,2 0-43 16,-2-4-69-16,3-3-89 0,-2-3-102 15,1-12-213-15,-3-1-399 0,-5-2-440 0</inkml:trace>
  <inkml:trace contextRef="#ctx0" brushRef="#br0" timeOffset="121267.58">11048 10861 916 0,'0'0'2077'0,"0"0"-1910"15,0 0-167-15,0 0-10 0,0 0-19 16,59-50 29-16,-37 46 1 0,1 2 3 15,5 1-4-15,1 1-4 0,0 3-53 16,9 8-284-16,-7 0-691 0,-7-1-660 0</inkml:trace>
  <inkml:trace contextRef="#ctx0" brushRef="#br0" timeOffset="121520.69">11517 10939 2711 0,'0'0'325'0,"0"0"-191"0,0 0-28 16,0 0-106-16,0 0 3 0,0 0 6 16,0 0 122-16,65 40 72 0,-34-13 27 15,5 3-79-15,5 4 0 0,3 1-48 16,-1-1-31-16,0-2-20 0,0-1-30 15,-5-2-22-15,-2-3-48 0,-6-3-45 0,-3-5-161 16,-4-3-209-16,-10-7-346 0,-2-4-773 16</inkml:trace>
  <inkml:trace contextRef="#ctx0" brushRef="#br0" timeOffset="121763.78">11933 10985 3156 0,'0'0'414'16,"0"0"-233"-16,0 0-109 0,0 0-72 16,0 0-76-16,0 0 76 0,0 0 22 15,0 0 86-15,-44 58-43 0,20-27-30 16,-5 5-25-16,-5 1-10 0,-3 3 0 16,0-1 1-16,-1-4 12 0,2-1-10 15,4-5-1-15,6-3 1 0,5-6-3 0,6-4 1 16,7-5-1-16,4-3-26 0,4-1-165 15,4-4-119-15,7-3-22 0,21-10-179 16,-5-2-764-16</inkml:trace>
  <inkml:trace contextRef="#ctx0" brushRef="#br0" timeOffset="122098.65">12277 10869 3417 0,'0'0'430'0,"0"0"-317"15,0 0 4-15,0 0 11 0,0 0 18 16,0 0-58-16,0 0-88 0,0 0-62 16,0 0 62-16,0 0 78 0,12 77 39 15,-8-20 19-15,2 14-78 0,-2 3 0 16,0-4-15-16,1-11-24 0,1-10 5 15,-2-11-8-15,-1-6-4 0,0-10 0 16,-1-3-11-16,2 2 14 0,1 1 7 16,0-2-1-16,-1-3-6 0,-2-5 4 0,1-3-1 15,0-4-6-15,1-2 1 0,-2-2 5 16,0-1 3-16,2 0-21 0,0-1-21 16,3-6-65-16,-2-2-51 0,0-2-100 15,-2-1-144-15,-3-12-216 0,-2 4-507 16,-3-1-1040-16</inkml:trace>
  <inkml:trace contextRef="#ctx0" brushRef="#br0" timeOffset="123216.15">12758 11335 690 0,'0'0'297'16,"0"0"-72"-16,0 0 32 0,0 0-20 15,0 0-22-15,0 0 31 0,0 0-26 16,0 0-29-16,0 0-36 0,0 0-52 16,0-5-33-16,0 5-18 0,0 0-7 15,0 0-7-15,0 0-3 0,0 0-6 16,0 0-6-16,0 0-7 0,0 0-13 0,0 0 19 15,0 0 10-15,0 0 13 0,0 0 3 16,0 0 6-16,0 0 3 0,0 0 10 16,0 0 0-16,0 0 9 0,0 0-10 15,0 0-18-15,0 0-17 0,0 0-6 0,0-2-6 16,0 2-3-16,0 0 0 0,0 0-4 16,0 0-9-16,0 0-3 0,1 0 0 15,2 2 0-15,3-2 2 0,1 2 30 16,4-2 9-16,3 1 9 0,5-1 13 15,8 0 16-15,4 0 33 0,9 0-31 16,6-3-28-16,14 1-19 0,14-2-9 16,15 1-7-16,8 3-5 0,-5 0-1 15,-9 0-10-15,-9 0-2 0,-1 0-2 16,-7 0-1-16,-4 1 3 0,-12-1 0 16,-14 0 0-16,-9 1 0 0,-6-1 1 15,-1 2-1-15,2-1 0 0,-1 1 2 0,-5 0 1 16,-5-2 13-16,-3 0-13 0,-4 0 15 15,-2 0 13-15,-1 0 3 0,0 0 3 16,-1 0 19-16,0 0 5 0,0 0-18 0,0 0-12 16,0 0-17-16,0 0-14 0,0 0-12 15,0 0 0-15,0 0-7 0,0 0 16 16,0 0-21-16,0 0-1 0,-4 0-111 16,-3-2-133-16,-7-8-138 0,1 0-625 15,0-2-1526-15</inkml:trace>
  <inkml:trace contextRef="#ctx0" brushRef="#br0" timeOffset="124148.87">14032 10776 1647 0,'0'0'279'0,"0"0"-91"0,0 0 29 15,0 0 61-15,0 0 9 0,0 0-69 16,0 0-20-16,0 0-23 0,0 0-36 16,25-46-41-16,-6 41-54 0,3 1-42 15,10 1-2-15,7-1 16 0,4 1 6 16,4 1-6-16,-1 1 0 0,1 1-14 0,-4 0 10 15,-3 0 1-15,-7 0-10 0,-2 0 16 16,-7 0-17-16,-3 0 14 0,-3 0-4 16,-5 0 4-16,-5 0 0 0,0 0 3 15,-3 0 9-15,-2 0 3 0,-1-1 11 16,-1 1 5-16,-1 0 0 0,0 0-4 16,1 0 4-16,-1 0-7 0,0 0-27 0,0 0-13 15,0 0-22-15,0 0-15 0,0 0-13 16,0 0-19-16,0 0-13 0,0 3-3 15,0 2 74-15,-1 2 11 0,-1 3 3 16,-1 2 16-16,-2 3-16 16,2 1 0-16,-1 2 0 0,1 4 13 0,0 5 15 15,-1 2 5-15,-1 5-11 0,2 4-3 0,-2 8 6 16,0 12 6-16,-5 5 3 0,4 1-15 16,-1-12-6-16,0-14-13 0,2-13 22 15,2 1-22-15,0-1 0 0,0 4 9 16,-2-1-9-16,3-6 12 0,1-4-14 15,0-4 0-15,0-2 1 0,1-3 1 16,-2-1 0-16,0-2 1 0,1 0-1 16,-3-2 0-16,-1 0 15 0,0-1-2 0,-3-1 2 15,-6 0 10-15,-4 0 10 16,-5-2-11-16,-3 0-5 0,-6 0 6 0,2-2-3 16,0 0-1-16,4 0 4 0,7-1 6 15,3 0-3-15,8 2 3 0,4 1-10 16,0 0-5-16,4 0-16 0,0 0 9 15,0 0-9-15,0 0-3 0,6 0-96 16,3 0-179-16,10-4-97 0,-2 1-397 0,-2-3-1196 0</inkml:trace>
  <inkml:trace contextRef="#ctx0" brushRef="#br0" timeOffset="128030.17">15989 11103 2068 0,'0'0'320'16,"0"0"-277"-16,0 0-5 0,0 0 62 16,0 0 81-16,0 0 98 0,0 0-119 15,0 0-41-15,85-1-27 0,-31 1-28 0,17 1-23 16,11 1-22-16,-3 0-16 0,-15 1-1 16,-19-3 0-16,-20 0 1 0,-2 1-3 15,0-1-3-15,1 0-222 0,-1 0-108 16,-7-1-8-16,-5-4-57 0,-6-1 74 15,-2 0 100-15,-3-2 90 0,-4-1 113 16,-1 1 21-16,-1 1 74 0,0 0 105 0,2 1 194 16,2 2-33-16,1 2 18 0,1-1-21 15,1 2-82-15,5 0-110 0,6 1-88 16,5 0-31-16,4 3 37 0,2 4 35 16,2 4 34-16,0 1-12 0,-4 3-8 15,-4 1-40-15,-5 1-23 0,-8 0-27 16,-4 1-20-16,-5-3 10 0,-11 0-12 15,-3-1-31-15,-5 0-59 0,-2-3-44 0,-2-4-23 16,3 0-38-16,4-3-113 0,4-4-229 16,8-5-267-16,3-2-993 0</inkml:trace>
  <inkml:trace contextRef="#ctx0" brushRef="#br0" timeOffset="128398.21">17340 10842 1471 0,'0'0'1515'0,"0"0"-1301"16,0 0-105-16,0 0 88 0,0 0 12 0,-69-45-42 16,46 45-42-16,-1 0-30 0,1 3-20 15,0 7-22-15,3 2-25 0,5 5-28 16,7 0-22-16,5 5 19 0,6 1 3 15,9 2 12-15,8 2 13 0,3-1-23 16,6 0 33-16,-1-1-35 0,-2-1-19 16,-1-2-31-16,-10-2-53 0,-2-2-13 15,-10-3-13-15,-3-4-6 0,-4 0 24 16,-11-5 57-16,-4-1 40 0,-5-3 14 16,-5-2 12-16,-3 0-9 0,-2 0 10 15,3-2 0-15,1-2-1 0,6-1 4 16,5 0-13-16,7 4 13 0,2-2-16 0,7 2-46 15,3 0-129-15,7 1-297 0,9 0-173 16,25-3-176-16,-4 0-624 0</inkml:trace>
  <inkml:trace contextRef="#ctx0" brushRef="#br0" timeOffset="128880.83">17647 10999 2327 0,'0'0'465'0,"0"0"-147"0,0 0-3 16,0 0-10-16,0 0-113 0,0 0-57 15,0 0-47-15,0 0-38 0,-78-39-4 16,51 45-8-16,-1 3-36 0,4 2-2 16,5 4-19-16,3-1 4 0,9 1-7 15,4 2 20-15,3 0 2 0,3-3 11 16,6 1-11-16,5-3-37 0,2-4-69 0,2-2-14 16,1-2 32-16,0-4 0 0,-3 0 18 15,1-5-6-15,0-3 35 0,-5-2 41 16,-3-1 22-16,1 0-6 0,-4 1-16 0,-2 2 22 15,-1 2-9-15,-1 0 0 0,-1 2-11 16,2 3 48-16,-2 1-50 0,0 0-3 16,2 1-107-16,2 6 110 0,0 2 28 15,4 3 7-15,1 0 0 0,4 0-10 16,2-1 3-16,0-2-6 0,2-2 7 16,2-2-29-16,0-2-35 0,-2-3-120 15,0 0-76-15,-2-6-114 0,-2-4-18 16,-4-3 69-16,0-5 168 0,-4-2 116 15,-2-8 7-15,-1-2 6 0,0-4 33 16,1-4 9-16,-2 1 120 0,1 3 32 0,1 2 38 16,-2 6 91-16,1 7 11 0,0 5-53 15,1 3-80-15,-3 7-51 0,0 3-88 16,0 1-65-16,-1 9-171 0,1 8 152 16,-1 6 19-16,0 8 72 0,0 5-28 15,0 2-29-15,0 2-12 0,0-1 16 0,0-1 0 16,0-1-19-16,0-5-94 0,-2-3-201 15,-3-3-182-15,-3-6-291 0,0-6-599 16</inkml:trace>
  <inkml:trace contextRef="#ctx0" brushRef="#br0" timeOffset="129146.24">17830 11023 1740 0,'0'0'406'0,"0"0"-342"16,0 0-5-16,57-18 122 0,-32 14-65 15,1-1-16-15,1 1 0 0,2 1-29 0,-2 3-26 16,-4-3-32-16,0 2-13 0,-3 1 0 16,-4 0-1-16,-2 0 0 0,-5 0-14 15,-1 0 15-15,-2 0 64 0,-4 1 10 16,1 5 25-16,-1-1 48 0,-1 4 60 16,0 3-11-16,0 0-10 0,1 2-22 0,-2 3-38 15,1 0-42-15,1-2-22 0,0 2-31 16,2-2-6-16,-1-1-6 0,2-2-19 15,1-3-112-15,-2-4-192 0,1-5-221 16,0 0-539-16,0-1-658 0</inkml:trace>
  <inkml:trace contextRef="#ctx0" brushRef="#br0" timeOffset="129272.83">18175 10805 2372 0,'0'0'333'0,"0"0"-198"0,0 0 22 0,0 0-12 15,0 0-145-15,0 0 0 0,0 0-154 16,0 0 67-16,0 0-77 0,0 0-285 16,28 34-1122-16</inkml:trace>
  <inkml:trace contextRef="#ctx0" brushRef="#br0" timeOffset="129901.58">18436 10851 2553 0,'0'0'464'0,"0"0"-240"16,0 0 24-16,0 0 93 0,0 0-104 16,-17-48-66-16,8 43-65 0,1 4-35 15,-3 1-52-15,1 0-19 0,-4 5-31 0,4 5-3 16,-2 4 6-16,4 0 6 0,2 3 22 16,3 1 0-16,3-1 2 0,3 1 20 15,9 0 6-15,5 1-3 0,4 1-4 16,3-2-21-16,2-2-87 0,1 1-106 15,-4-5-21-15,-5 1-19 0,-4-2 8 16,-5-1 40-16,-6-2 12 0,-3-1 29 16,-3 2 48-16,-9-1 57 0,-4-1 38 0,0 0 1 15,-4-1 19-15,1-3-16 0,1 1 0 16,0 0 16-16,2-2 39 0,2 0 19 16,4-1-29-16,3-1 10 0,0 0 12 15,5 0 13-15,2 0 51 0,0-3-1 16,4-4-92-16,6-2-41 0,4-2-18 0,4-4 14 15,6-3-18-15,3-3-10 0,4-4-3 16,4-3-73-16,4-6-141 0,2-3-20 16,10-11-18-16,-7 4 51 0,-3-2 84 15,-3 2 152-15,-11 7 0 0,4-1 142 16,-7 3 136-16,-7 4-126 0,-7 4 82 16,-8 4 90-16,-3 4-86 0,-10 1-92 15,-4 5-45-15,-4 2-26 0,-2 3-27 16,-2 2-33-16,-1 6-12 0,-1 0 10 15,5 2-10-15,2 6-3 0,5 1-16 16,1 6 1-16,6 3 15 0,2 5 1 16,3 2 24-16,1 4-3 0,4 4-7 0,3 3-2 15,6 2 25-15,-3 2-20 0,1 5-2 16,-2 6 13-16,-3-6-4 0,-6 1-25 0,0-1-1 16,-11-8-69-16,1 2 33 0,-5-1-17 15,-1-4-27-15,2-2-55 0,3-3-16 16,2-5-54-16,5-5-117 0,1-4-66 15,3-6 31-15,0-3-100 0,0-5-117 16,1-1 27-16,3-9 75 0,2-3 230 16</inkml:trace>
  <inkml:trace contextRef="#ctx0" brushRef="#br0" timeOffset="130079.3">18665 11185 155 0,'0'0'382'0,"31"-60"-63"0,-9 28-110 16,2 0 100-16,1 6 143 0,-1 3-7 16,-2 5-90-16,-2 3-39 0,-2 4 42 15,-1 3-66-15,-6 3-58 0,1 4-67 0,-2-1-47 16,0 2-67-16,-2 3-22 0,2 7 34 15,-4 3 16-15,1 3 18 0,0 3 31 16,-4 0-31-16,-1 1-32 0,-1-1-30 16,0-1-18-16,-1 0-19 0,0-6-18 15,0 0-55-15,-1-4-106 0,-1-3-94 0,0-4-97 16,0-1-152-16,2-13 71 0,0-1-704 16,0-2-598-16</inkml:trace>
  <inkml:trace contextRef="#ctx0" brushRef="#br0" timeOffset="130764.77">19002 10851 2410 0,'0'0'480'0,"0"0"-204"16,0 0-11-16,0 0-34 0,0 0-111 15,0 0-48-15,0 0-37 0,0 0-35 16,0 0-94-16,0 0 42 0,0 0 52 16,-9 14 38-16,11 3-10 0,3 2 4 15,6-1 9-15,4 2-16 0,-1-2-25 0,6 0-76 16,1-1-31-16,-1-6-26 0,3-2 10 15,-2-3-33-15,1-3 12 0,-4-3 13 16,2 0-29-16,-3-6 2 0,1 0 90 16,-2-4 68-16,-1 0 30 0,-5-3 12 0,-1 2 77 15,-3 1 74-15,-3-1 8 0,-3 2 6 16,0 0-32-16,-3 3-14 0,-3 0-4 16,-2 3-63-16,1 1-27 0,-2 2-33 15,1 0-34-15,1 5 0 0,-1 3-15 16,3 3-1-16,1 2 14 0,2 1 2 15,2 1 3-15,0 0 16 0,6 0 3 16,2-2-4-16,4-1 20 0,4 0-38 16,0-4-10-16,1-1-89 0,0-4 4 15,-1-3 29-15,-1 0 3 0,-5-1 22 0,2-4 3 16,-3-2 4-16,1-2 32 0,-3-1-14 16,1 0 16-16,-1-2-7 0,-1 0 7 15,2 1 3-15,-2-3 9 0,0 2-12 16,0 1-3-16,1 0 3 0,-2 2 1 15,0 2 1-15,2 2 0 0,-4 1 17 0,-1 1 13 16,-1 1 18-16,-1 1-50 16,1 1-25-16,-1 0-60 0,0 5-29 0,0 1 114 15,0 3 19-15,0-1 38 0,0 3-13 16,0 1-22-16,0 0 10 0,1 0-20 16,0-1 1-16,3 2-1 0,0-2 7 15,3 0-3-15,0-1 9 0,3-2 0 16,0 1-6-16,4-1 6 0,-2 1-3 15,4-2-3-15,1-1-17 0,2-1-2 16,0-2-31-16,3 0-1 0,0-3 30 0,2 0 2 16,-1-3 13-16,1-4 12 15,-1-4 13-15,-3-3 0 0,-1-4 3 0,-4-4 37 16,0-2 28-16,-1-6-32 0,-6-4 41 16,0-11 46-16,-6-16-72 0,-4-14-55 15,-13-2-13-15,-15 6 25 0,-14 12 37 16,-18 12 3-16,-22 7-50 0,-28 7-36 15,-25 7-25-15,-22 7-12 0,-11 6-21 0,1 6-231 16,45 3-387-16,26 2-1415 0</inkml:trace>
  <inkml:trace contextRef="#ctx0" brushRef="#br0" timeOffset="132728.96">3505 12673 3060 0,'0'0'406'16,"0"0"-235"-16,0 0-29 0,0 0-123 16,0 0-19-16,0 0-25 0,0 0 25 15,0 0 31-15,0 0 19 0,-14 73-12 16,7-37-13-16,0 3-24 0,-1-1 0 16,4-1 12-16,2-4-13 0,1-4 0 15,1-4 0-15,0-6 0 0,0-2 1 0,0-5 0 16,0-4 12-16,-1-4-11 15,1-3 29-15,-1-1 38 0,1 0 57 0,-1-5 203 16,0-5-88-16,1-7-195 0,0-5-26 16,1-7-19-16,5-5 1 0,8-4-1 15,-1-1-1-15,5 0-2 0,2 3-32 16,1 7 22-16,1 7-16 0,-1 5-27 0,3 6 0 16,-3 3-26-16,0 6-14 15,-1 2-160-15,-4 10-97 0,-4 9-381 0,-6 2-495 16,-4-3-657-16</inkml:trace>
  <inkml:trace contextRef="#ctx0" brushRef="#br0" timeOffset="133728.87">3714 13048 2223 0,'0'0'359'0,"0"0"-291"0,0 0 32 0,0 0 154 16,0 0-11-16,0 0-141 0,0 0-73 15,30-58-29-15,-11 40-19 0,4 0-1 16,2-5 18-16,-2 0-20 0,2-1 20 0,-3-1 2 16,-4 4-16-16,-3 1 16 0,-4 3 19 15,-7 5 32-15,-3 2-13 0,-1 6-22 16,-4 1-16-16,-6 3-39 0,-2 0-15 16,-7 8 0-16,-1 4 30 0,-1 5 24 15,-1 2 0-15,3 3-16 0,5-2-3 16,2 1 3-16,6-1-10 0,5 0 26 15,1-2 2-15,0-1 0 0,7-3 33 16,4-4 19-16,2-3 4 0,1-1 37 0,4-3 7 16,4-3-29-16,1-2-20 0,3-5-8 15,-3-4-17-15,1-1 10 0,-1-3-13 16,-1-2-3-16,-1-2-22 0,0-2-9 16,0-2-4-16,-2 2-25 0,0 1-3 15,-2 3 13-15,-4 3 6 0,-4 5 21 16,-2 1-1-16,0 5-1 0,-3 0-19 15,-2 1-6-15,2 2-39 0,-1 0-15 0,4 0 9 16,0 2 34-16,-1 3 17 16,2-2 19-16,-2 3-13 0,2-3 2 0,0 1 14 15,-1 0 26-15,-1 0-1 0,1-3 7 16,-2-1 0-16,-2 0 22 0,-1 0 22 16,0 0 10-16,0-5-33 0,0 0-30 0,-2-1-22 15,0-2 1-15,0 2 1 0,-5-2 6 16,1 2-9-16,-3-3-19 0,-1 3 17 15,0 0-16-15,-3 3 18 0,-1-2 13 16,-2 3 3-16,-2 2-16 0,0 2-3 16,-3 3-4-16,0 4 7 0,0 3 1 15,0 1 0-15,3 3 2 0,0 1 12 16,6 0-2-16,-2 5 18 0,7-2-15 16,1 4 13-16,4-2-1 0,0 0-12 15,6 1 9-15,9-2 13 0,4 0-13 16,6-4 15-16,4 0 1 0,5-6-41 15,4-3-50-15,0-7 0 0,0-1-51 0,-4-1 16 16,0-7-38-16,-3-4 28 0,-4-4-26 16,-3-1 57-16,-2-4 1 0,-3-1 63 0,-1-1 3 15,-3-2 44-15,-4 4 14 16,-2-1 3-16,-4 5 85 0,-2 4 21 0,-2 2-18 16,-1 4 46-16,0 2-61 0,0 3-31 15,0 0-63-15,0 2-43 0,0 0-108 16,-1 7-86-16,-2 2 112 0,-1 3 69 15,-2 3 13-15,2 2-3 0,2 0 3 16,2 0-19-16,0-3 19 0,2 1 29 16,6-3-1-16,0-2 7 0,4-3 15 15,-1-2 3-15,6-4-12 0,-1-1-41 16,3-4-3-16,-1-7-44 0,-1-2-3 16,-1-4 31-16,-1-2-19 0,-5-3 19 0,1 0 16 15,-5 1 3-15,1 1 25 0,-4 4-5 16,0 5 17-16,-2 2 16 0,-1 3 3 15,0 2 35-15,0 3-88 0,0 1-3 16,0 2-153-16,0 4-57 0,0 7 175 0,0 3 35 16,-1 1 44-16,0 3-22 0,0 2 0 15,1 2-10-15,0-2-9 0,0 2-2 16,1 0 3-16,2-3 18 0,1 0 1 16,5-5-23-16,-3-2-253 0,7-6-350 15,-3-4-733-15,2-4-534 0</inkml:trace>
  <inkml:trace contextRef="#ctx0" brushRef="#br0" timeOffset="134030.64">4800 12838 2512 0,'0'0'387'0,"0"0"-259"0,0 0-64 16,0 0 36-16,0 0 40 0,58-22-121 15,-36 22-19-15,2 5-51 0,0 4-3 16,2 4 12-16,0 3 14 0,-3 4-1 0,-8 1 10 16,-1-1-4-16,-8 2 1 0,-3-1-1 15,-3-1 23-15,-8-5 0 0,-3 1 4 16,-3-6 24-16,-1-1 107 0,4-3 2 16,1-2 3-16,3-3 43 0,2-1 10 15,1-1 74-15,3-4-31 0,1-4-124 16,0-3-78-16,5-2-24 0,3-4-10 15,4-1-31-15,1-1-3 0,5-4 0 16,2 2-31-16,-2-2-156 0,3 2-65 16,6-5-223-16,-1 5-587 0,-8 6-738 0</inkml:trace>
  <inkml:trace contextRef="#ctx0" brushRef="#br0" timeOffset="134816.19">5400 12853 1183 0,'0'0'261'0,"0"0"-118"0,0 0 26 16,0 0 94-16,42-49 61 0,-40 41-43 15,-2 2-46-15,0 3-77 0,-5 0-65 16,-2 3-58-16,-2 0-19 0,0 0-14 15,-1 0 17-15,3 0-16 0,0 5 23 0,-3 0 6 16,4-1 16-16,0 2-4 0,-1-3-2 16,1 3 2-16,1-1 1 0,-2 2 12 15,2 1 3-15,2-1-38 0,0 0-22 16,2-2 3-16,1 0 10 0,0-3 0 0,0 3 9 16,1-1 9-16,2-1 7 0,1-2 3 15,1 2-6-15,1-3 0 0,-2 0-4 16,-1 0 4-16,0 0 9 0,-1-3 12 15,0 0-18-15,-2-2-3 0,0 0-35 16,0-1 0-16,0 3-1 0,-3-4-15 16,-3 5-22-16,2 0-6 0,-4 2-19 15,0 0-6-15,-2 4 6 0,-2 3 13 16,-1 1 37-16,3 2 13 0,0 2-16 16,4 1-9-16,3 2 9 0,3-1 15 0,2 3 1 15,8-2 22-15,8 0 16 0,9 2 6 16,4-1-9-16,7 1-35 0,4-2-59 15,2 1-258-15,-4 1-281 0,-5-1-123 16,-10 0 212-16,-9 1 4 0,-11-3-108 16,-6 1 222-16,-14-3 391 0,-8 0 6 15,-6-2 454-15,-5 0 23 0,-3-6-99 0,3 0-4 16,-1-3-42-16,7-1-14 16,2-4-11-16,10-1-44 0,4-3 16 0,6-1-41 15,5 1-70-15,1-6-67 0,10 1-75 16,8-3-26-16,3 0-6 0,6 0-34 15,3-3-1-15,1-1-85 0,3-2-25 0,3-4-97 16,0-3-52-16,-1-4-163 0,0-2-187 16,-1-3-53-16,-6 4 391 0,-3 1 306 15,-6 3 359-15,-7 6 151 0,-1 1-29 16,-6 5-55-16,-2 4-143 0,0 3 43 16,-3 4-33-16,-1 5-72 0,0 2-105 15,0 0-116-15,-5 9-173 0,0 7 173 16,0 5 35-16,-1 8 12 0,-2 0-9 15,5 8-4-15,3 1 7 0,0 3 12 16,2 0 42-16,4 0-39 0,3-2-12 16,-3-3-16-16,0-1-28 0,0-5-34 0,-2-4-69 15,-3-3-86-15,-1-9-73 0,0-3-135 16,-6-7-168-16,-6-6-150 0,2-6-725 16</inkml:trace>
  <inkml:trace contextRef="#ctx0" brushRef="#br0" timeOffset="134980.78">5882 12995 1640 0,'0'0'435'16,"0"0"-153"-16,0 0 51 0,59-31 75 16,-48 27 6-16,1 3-114 0,-3 1-161 15,1 4-95-15,-2 2-22 0,1 5 12 16,-3 2 8-16,-2 3-8 0,-2 1-18 16,-1 0-14-16,-1-1-2 0,0 1-151 15,-2-2-234-15,1-3-352 0,0-7-840 0</inkml:trace>
  <inkml:trace contextRef="#ctx0" brushRef="#br0" timeOffset="135128.44">6023 12833 2606 0,'0'0'706'16,"0"0"-357"-16,0 0 22 0,-4-57 10 16,4 47-72-16,0 2-146 0,0 4-108 0,0 3-55 15,0 1-97-15,0 5-131 0,0 7 77 16,0 2-79-16,0 14-370 0,0-6-823 15,0-1-788-15</inkml:trace>
  <inkml:trace contextRef="#ctx0" brushRef="#br0" timeOffset="135445.71">6135 12984 620 0,'0'0'2709'0,"0"0"-2366"16,0 0-334-16,0 0-9 15,0 0-41-15,0 0 41 0,0 0 44 0,0 0-3 16,56 51 7-16,-43-28-26 0,0-1-7 16,-1 1-2-16,1-3 15 0,-5-2-27 15,-1-4 21-15,0-3-6 0,-2-3-3 0,-3-3 6 16,0-4 3-16,0-1 50 0,0-2 66 16,3-6 30-16,0-3-118 0,1-5-25 15,4-2-22-15,-1-3 19 0,3-2-4 16,-1 0-18-16,2-1-14 0,-2 4 11 15,2 3 1-15,-5 3-20 0,0 3 0 16,-2 5-3-16,-3 1-9 0,-1 3-22 16,0 2-100-16,1 0-105 0,-2 1-99 15,0 5 102-15,1 1-43 0,-1 4-173 16,1 0-155-16,-1 1-61 0,5 5-298 0</inkml:trace>
  <inkml:trace contextRef="#ctx0" brushRef="#br0" timeOffset="135661.81">6532 13104 717 0,'0'0'992'16,"0"0"-660"-16,0 0-5 0,0 0-11 16,25-54-36-16,-24 37-46 0,-1 0-36 0,0-1-71 15,-2 3-58-15,-3-2 1 0,0 5-16 16,-2 2 31-16,3 5 22 0,2 0 9 16,-1 5-116-16,-2 3-38 0,-2 3 32 15,1 5 6-15,-4 1 63 0,3 5-15 16,1-2-14-16,-1 3-3 0,2 0-3 15,2-1-15-15,2 0-11 0,1-1 0 16,0-1 20-16,6 0-5 0,8-1-17 16,16 1-229-16,0-6-250 0,0-4-960 0</inkml:trace>
  <inkml:trace contextRef="#ctx0" brushRef="#br0" timeOffset="135870.44">7239 12945 4324 0,'0'0'470'16,"0"0"-418"-16,0 0-52 0,0 0 0 15,0 0 3-15,0 0 0 0,0 0-3 16,0 0-107-16,0 0-329 0,0 0-138 15,0 0-386-15,32 2-619 0</inkml:trace>
  <inkml:trace contextRef="#ctx0" brushRef="#br0" timeOffset="136044.74">7189 13269 3306 0,'0'0'547'0,"0"0"-282"0,0 0-81 0,0 0 94 15,0 0 223-15,0 0-139 0,0 0-165 16,0 0-115-16,0 0-82 0,0 0-10 16,0 0-20-16,27-23-109 0,-36 19-311 15,1 1-673-15,-4-6-1271 0</inkml:trace>
  <inkml:trace contextRef="#ctx0" brushRef="#br0" timeOffset="140004.37">8722 12855 1802 0,'0'0'224'0,"0"0"35"0,0 0-65 16,0 0 3-16,0 0 44 0,0 0-58 15,-16-48-33-15,16 45-19 0,1-1-61 0,5 2-70 16,5 2-59-16,4 3-17 0,8 7 63 16,5 4 13-16,5 3 67 0,1 5-19 15,2 5 6-15,1 2-13 0,-2 2 7 16,-4 2-29-16,-1-1-7 0,-5 0-12 16,-4 0-1-16,-4-4 1 0,-3-3 0 15,-3-3 0-15,-4-3-95 0,2-6-115 16,-4-4-142-16,-1-8-238 0,0-1-212 15,0-4-647-15</inkml:trace>
  <inkml:trace contextRef="#ctx0" brushRef="#br0" timeOffset="140230.44">9240 12806 2526 0,'0'0'377'0,"0"0"-146"0,0 0-231 0,0 0-78 16,0 0 78-16,-62 19 30 0,35-1 31 15,-7 6 12-15,-3 5-15 0,-4 7-33 16,-10 11-5-16,-10 12-18 0,-5 9 14 16,7-2-1-16,14-16-11 0,20-19-3 15,14-16 11-15,3-7 4 0,3 1-15 16,0-1 12-16,-2-1-10 0,5-3 13 16,1-3 3-16,0 1 10 0,1-2 22 15,-1 0-51-15,1-7-318 0,0-2-353 16,0 0-1176-16</inkml:trace>
  <inkml:trace contextRef="#ctx0" brushRef="#br0" timeOffset="143143.7">10987 12778 909 0,'0'0'270'0,"0"0"-133"0,0 0 81 0,0 0-26 16,0 0-53-16,0 0-2 0,0 0 9 0,0 0-52 15,0 0-59-15,15-35-35 16,-17 33-13-16,0 2 13 0,-2-2 13 0,3 1 26 16,0-1 19-16,1 0-9 0,0 0-10 15,0 0-4-15,0 1-34 0,0-2 12 16,0 2 0-16,0-1 42 0,0-1-23 16,0 0 1-16,0 1-8 0,0-1-5 15,-2 0-7-15,0 2 9 0,0-2-21 16,0 0 19-16,1 1 5 0,0 2 20 15,0-3-6-15,1 2 3 0,0-1-13 16,0-1 6-16,0 0 0 0,0 2-3 0,0 0 32 16,0 1-3-16,-1 0-54 0,0 0-7 15,-1 4-106-15,-5 3-42 0,1 5 148 16,-1 5 49-16,-4 3 18 0,-1 5-19 16,2 2 6-16,-3 4-25 0,3 2 41 15,-1-1-34-15,1 0-4 0,0-3-30 0,4-1 17 16,1-9-17-16,1-3 14 0,-1-5-15 15,4-5 21-15,1-3 10 0,0-3 0 16,0 0 70-16,1-9 195 0,7-5-165 16,-1-4-85-16,4-6-46 0,0-3-1 15,3-4 3-15,1-3-3 0,-3 0-1 16,1-2-2-16,-1 1-13 0,0 5 16 16,-4 0 28-16,1 8-28 0,-4 6 0 15,-2 6-22-15,-1 3 7 0,-2 5-4 16,0 2-63-16,0 4-139 0,0 4 88 15,0 5 86-15,0 4 47 0,-1 4 9 0,1 3 26 16,0 1 3-16,2-1 0 0,5-1-6 16,1 1 6-16,2-4-19 0,-1-2 3 15,5-2 6-15,-4-3-9 0,5-4 6 16,-3-4 13-16,0-3 3 0,3-2 10 16,-1 0-1-16,1-7-3 0,0-3-6 15,2-5 0-15,-2-3-16 0,-1-4-9 0,0-1-1 16,2-3-12-16,-4-3 15 0,3 1-5 15,-3 2-10-15,-2 2 12 0,0 3-14 16,-3 6 15-16,-4 5-16 0,0 4 1 16,-2 3 30-16,-1 3-31 0,0 3-126 15,0 6-63-15,-5 5 173 0,-1 4 16 16,-7 5 66-16,2 4-16 0,-3 2-8 16,-2 0-24-16,4 0 20 0,-1-1-19 15,2 0-7-15,4-2-10 0,1-2 14 16,5-2-13-16,1-4 9 0,2-1-9 0,7-3-3 15,5-2-115-15,4-6-260 0,14-6-220 16,-1 0-743-16,-4-4-425 0</inkml:trace>
  <inkml:trace contextRef="#ctx0" brushRef="#br0" timeOffset="143992.81">11414 13015 212 0,'0'0'1982'0,"0"0"-1616"0,0 0-215 15,0 0 7-15,0 0 153 0,0 0-94 16,0 0-103-16,0 0-57 0,59-36 7 16,-39 25-14-16,1-3-25 0,0-1-6 0,1-2-16 15,-2 0 9-15,-1-4 10 0,-1-1-21 16,-7 0-1-16,-1 0 0 0,-5 0 0 16,-3 3 0-16,-2 3 0 0,-3 4-1 15,-3 4-18-15,-5 1-19 0,-2 3-19 16,-4 4 7-16,-3 0 15 0,-1 3 16 15,-2 5 17-15,0 3 1 0,2 3 0 16,4 2-12-16,2 2 12 0,7 0 0 0,2 3-11 16,6-1 12-16,2 0 23 0,10-1-1 15,6-1 6-15,4-2 13 0,2-4-12 16,7-2-1-16,0-7 17 0,5-2-14 16,-2-1-18-16,-2-4-10 0,0-4 13 15,-4-4-1-15,-3 0-12 0,-1-2 13 0,-3-3 3 16,-3-2 6-16,-2 0-12 0,-2 0 12 15,-4 1-9-15,-2 2 9 16,-4 0 0-16,-2 7 6 0,-1-1-30 0,-1 4-1 16,0 5-13-16,0 1-37 0,0 0-108 15,0 2-31-15,0 6 100 0,-3 3 67 16,1 2 21-16,-1 2 0 0,1 3-1 16,1 0 2-16,1-2 0 0,0 1 0 15,2-2 3-15,2-2 9 0,1-3 14 16,3-2 6-16,0-1-4 0,0-2 13 15,6-5 10-15,-1 0 12 0,3-1-16 16,2-7-3-16,3-4-28 0,3-3-3 0,-2-3-1 16,1 0-12-16,-1-1 0 0,-2 1-9 15,-3 2 9-15,-4 2 12 0,-2 3 14 16,-6 3-14-16,-1 4 7 0,-3 3-19 0,-1 1-41 16,0 0-97-16,0 5-58 15,-1 6 132-15,-3 2 48 0,0 1 16 0,1 2 0 16,1 1 2-16,2 0 0 0,0-2 14 15,2-1 3-15,4 1-18 0,4-5 15 16,0-2 22-16,1-2 7 0,0-4 5 16,3-2 7-16,-2-1-10 0,2-6-9 15,1-2 3-15,-3-3-16 0,1-2-3 16,0-2-20-16,-4-3 2 0,0 0 24 16,-3 1-26-16,-2 3 0 0,1 1 17 15,-2 6-16-15,0 1 19 0,-2 4-22 0,-1 3-6 16,0 0-133-16,1 3-66 0,0 6 94 15,1 3 89-15,1 3 22 0,1 3 26 16,3 0 12-16,2 1-13 0,0 0 0 16,3-2 1-16,1-1-7 0,0-3-4 15,2-2 14-15,1-2 6 0,0-3-4 16,-2-1-6-16,2-3-3 0,-1-2 0 0,0 0-22 16,-3-2-41-16,0-4-97 0,-3 1-5 15,-1-1-13-15,-4 0-67 0,-2 1-92 16,-2-4-246-16,-3 2-653 0</inkml:trace>
  <inkml:trace contextRef="#ctx0" brushRef="#br0" timeOffset="145025.81">13325 12212 893 0,'0'0'639'16,"0"0"-457"-16,0 0 58 0,39-54-19 16,-33 43 83-16,2 1-101 0,-5 2 45 15,-2 2 11-15,-1 4-29 0,-1 2-90 16,-9 0-140-16,-3 5-41 0,-10 8 41 16,-10 8 50-16,-6 8 42 0,-17 15-13 0,-10 16-13 15,-10 18-12-15,5 6-20 0,13 5-2 16,18-5-1-16,17-5 4 0,12 1 2 15,11-2-37-15,15 2-2 0,18-4 1 16,12-7 1-16,10-4 1 0,2-6 12 16,2-5-13-16,-7-15 9 0,-13-7-9 0,-10-9-1 15,-4-3-2-15,2 2-12 0,1 0 14 16,1 0 1-16,-6-3-1 0,-6-5 1 16,-4-4 0-16,-2 0-1 0,-5-6-1 15,-3-1 1-15,-1-2-1 0,1-1 2 16,-2 0 48-16,1-1-48 0,-1-2-10 15,1-4-135-15,-1-1-53 0,-1-1-81 16,0-5-101-16,-2 2-409 0,-5-3-1170 0</inkml:trace>
  <inkml:trace contextRef="#ctx0" brushRef="#br0" timeOffset="147226.29">13625 12557 1349 0,'0'0'1126'0,"0"0"-929"0,0 0 21 16,0 0-12-16,0 0-5 15,0 0-32-15,0 0-169 0,0 0-67 0,0 0 67 16,2-2 0-16,10 15 95 0,3 5 22 15,7 4 10-15,5 2 24 0,3 3-38 16,7-1-2-16,1 3-27 0,0-4 0 16,-1-1 0-16,-4 0-28 0,-2-4-19 0,-5-1-19 15,-5-2-15-15,-3-2 0 0,-5-2-3 16,-4-4-12-16,-4 0-50 0,-1-4-71 16,-1-1-102-16,-3-2-108 0,0-2-118 15,-10-4-97-15,3-4-444 0,-3-4-674 0</inkml:trace>
  <inkml:trace contextRef="#ctx0" brushRef="#br0" timeOffset="147493.49">14071 12513 1683 0,'0'0'1194'0,"0"0"-890"16,0 0-119-16,0 0-182 0,0 0 10 15,0 0 63-15,-66 29 48 0,36-7-1 16,-3 5-28-16,-1 4-42 0,-3 2-27 15,-1 7-11-15,-7 8-1 0,-6 10-12 0,-2 8-1 16,1-3-1-16,15-14 0 0,13-19 1 16,14-13 2-16,-1-5 0 0,4-2 16 15,-1 0-3-15,3-4 0 0,2-2 6 16,3-4 21-16,0 0 30 0,0 0 15 16,0 0 15-16,0-1-32 0,1-5-71 15,3 0-36-15,3 1-8 0,1-1-21 16,3 1-186-16,6-1-143 0,1 1-350 15,-2-1-852-15</inkml:trace>
  <inkml:trace contextRef="#ctx0" brushRef="#br0" timeOffset="148312.87">14683 12888 1656 0,'0'0'465'15,"0"0"-103"-15,0 0-26 0,0 0-9 16,0 0-72-16,0 0-65 0,0 0-66 15,0 0-49-15,56-26-18 0,-48 31 6 16,2 4 37-16,-2 1-17 0,-1 4 4 0,-3 2-21 16,-4 2-29-16,-4 2-9 0,-13 5-3 15,-11 1-25-15,-10 2-31 0,-37 6-223 16,7-6-297-16,4-7-890 0</inkml:trace>
  <inkml:trace contextRef="#ctx0" brushRef="#br0" timeOffset="149858.94">15715 12414 1635 0,'0'0'269'0,"0"0"4"0,0 0-4 16,0 0-11-16,0-54-59 0,0 45 38 16,1-3-35-16,0 5-37 0,1 0-64 15,0 1-22-15,-1-1 7 0,1 3-27 16,0 1-18-16,-1-1-15 0,1 1 5 16,-2 2-3-16,1 0-6 0,-1-2-9 15,0 3-13-15,0 0-11 0,0 0-36 16,0 0-28-16,0 3-39 0,-3 5 16 15,-2 5 89-15,-4 6 9 0,-4 5 41 16,-1 7-9-16,0 4-17 0,0 7-11 0,-2 8 18 16,5 8 12-16,1 10 1 0,2-3-16 15,6-11 9-15,2-16-12 0,1-14-3 16,4-2-1-16,4 1-9 0,4 3 10 0,5 0 2 16,2-4 10-16,4-3 1 0,3-3 2 15,5-5 10-15,1-3 3 0,0-2 6 16,0-2-10-16,-3-4-12 0,0 0-6 15,-5 0-17-15,-3 0 1 0,-1 0 13 16,-5 0-14-16,-1-2 0 0,-4 0 0 16,0 0 1-16,-3 0 10 0,-2 2-10 15,0-2 12-15,-4 1-2 0,0 1-10 16,-1-2 18-16,-1 2-5 0,0-2-13 16,0-2-3-16,0-1-28 0,-1-2-153 0,-4-2-89 15,-6-10-147-15,2 2-365 0,-1-3-927 0</inkml:trace>
  <inkml:trace contextRef="#ctx0" brushRef="#br0" timeOffset="150014.69">15804 12322 2947 0,'0'0'368'0,"0"0"-292"15,0 0-31-15,0 0 3 0,0 0 12 16,0 0-51-16,0 0-9 0,66-44-69 15,-39 44 2-15,2 0 19 0,12 5-246 16,-5 1-498-16,-7-2-1088 0</inkml:trace>
  <inkml:trace contextRef="#ctx0" brushRef="#br0" timeOffset="150725.68">16167 12865 1192 0,'0'0'270'0,"0"0"-110"0,0 0 67 16,0 0 78-16,0 0-17 0,0 0-84 15,0 0-53-15,0 0-25 0,0 0-24 0,0 0-15 16,-1-3-23-16,1 3-26 16,0 0-6-16,0 0 6 0,0 0 10 0,0 0 9 15,0 0 1-15,0 0 5 0,0 0 13 16,0 0 3-16,0 0-6 0,0-3-1 0,0 3-2 16,0 0-4-16,4 0 12 0,1-1-27 15,6-1-49-15,4 0 1 0,1-2 22 16,9 1 7-16,4-2-8 0,4-1-5 15,6 0 0-15,5 1-16 0,13-1 0 16,12 0 0-16,13-3 9 0,0 4-12 16,-4-1-3-16,-12 2-10 0,-15-1 11 15,-13 5 0-15,-8-3 2 0,-6 2-1 16,5 0-1-16,-2 0 0 0,0 0 1 16,-5 0-2-16,-4 0-1 0,-3 1 1 15,-6 0-9-15,0 0 10 0,-5 0-14 16,-1 0 14-16,-1 0-10 0,-2 0-10 15,1 0 0-15,-1 0-6 0,0 0 5 0,0 0 20 16,0 0 1-16,0 0 1 0,0 0 0 16,0 0 1-16,0 0-2 0,0 0 0 0,0 0-10 15,0 0 9-15,0 0-10 16,0 0 13-16,0 0 0 0,0 0-2 0,0 0-17 16,-2 0-28-16,-3 0-192 0,-10-3-238 15,3 1-726-15,-1-5-816 0,60 19 2019 0</inkml:trace>
  <inkml:trace contextRef="#ctx0" brushRef="#br0" timeOffset="151575.61">17482 12195 1336 0,'0'0'134'16,"0"0"-17"-16,0 0 36 0,0 0 12 15,-11-45 30-15,8 36-39 0,2 1-30 16,-1 1 10-16,1-1-33 0,0 2-13 15,-1-2 4-15,1 2 2 0,-1 0-29 0,1 1-2 16,1 1 18-16,-1 1 3 0,1 0-12 16,0 1-14-16,0 2-15 0,0 0-13 15,0 0-16-15,0 0-14 0,0 0-2 16,0 0-26-16,0 0-31 0,0 0-23 16,0 0-19-16,0 4-13 0,0 2 64 15,0 6 45-15,1 3 3 0,3 3 42 0,0 5 15 16,3 4-18-16,2 5 15 0,-1 3-3 15,1 4 7-15,4 11-11 0,1 9-24 16,-2 8 2-16,1 4 7 0,-6-8-7 16,-1-5 4-16,-4-7-7 0,-2-4 13 15,0 1 12-15,0-3 4 0,0-9 6 16,1-4 3-16,1-8 16 0,2-2-39 0,-1 3-11 16,4 3 14-16,0 1 23 0,0-3-16 15,2-4-15-15,-2 0 12 0,-2-5 6 16,3-4-16-16,-4-3-3 0,-1-4 1 15,-1-1-8-15,-1-3 4 0,0-2 7 16,0 0 17-16,0 0 16 0,1 0 28 16,4-5-46-16,1-1-50 0,-1 0-3 15,3-2-18-15,-3 1-7 0,-1-2-117 16,-4-6-144-16,-1 1-250 0,-1-2-1025 0</inkml:trace>
  <inkml:trace contextRef="#ctx0" brushRef="#br0" timeOffset="153060.37">17906 12429 2330 0,'0'0'426'0,"0"0"-297"15,0 0 15-15,0 0 32 0,0 0-51 16,0 0-96-16,57-42-27 0,-18 37 52 16,20-3 19-16,19 0-22 0,14 0-13 15,3-2-16-15,-12 3-10 0,-13 0 4 16,-24 2 0-16,-13 2-14 0,-10-1-1 15,-7 2 1-15,-1-2 2 0,2 0 8 0,-3 2 7 16,-7-1-3-16,-2 0-15 0,-5 2-1 16,0-1-98-16,-8 2-201 0,-8 0-136 15,-7 2-49-15,-19 5-90 0,1-1-474 16,4 0 286-16</inkml:trace>
  <inkml:trace contextRef="#ctx0" brushRef="#br0" timeOffset="153260.07">18270 12396 1399 0,'0'0'475'0,"0"0"-387"0,0 0 106 16,0 0 101-16,-14 45 24 0,8-26-36 15,1 3-18-15,1 3-20 0,-2 5-65 16,-2-1-73-16,3 2-22 0,-2 0-63 16,0 0-11-16,3-2-11 0,1 0-2 15,2-3 2-15,1 2 14 0,0-5-14 0,2-3-100 16,5-1-169-16,4-5-154 0,12-4-229 15,-3-5-628-15</inkml:trace>
  <inkml:trace contextRef="#ctx0" brushRef="#br0" timeOffset="153808.79">18710 12620 2079 0,'0'0'453'0,"0"0"-92"0,-6-49-16 16,-4 35-20-16,-1 1-123 0,-3 4-79 15,-5 2-57-15,-2 5-13 0,-4 2-53 16,-5 4 0-16,1 5-15 0,-2 3 2 16,5 3-9-16,4 3 0 0,5-1-9 15,6 0 12-15,5-1 3 0,6 1 16 16,4 0 13-16,7-2-1 0,4-1 4 0,5-2-16 16,2-4-72-16,1-1-45 0,1-2-22 15,0-4 12-15,1-1-13 0,-5-1 70 16,-1-3 63-16,-6-3 7 0,0-2 48 15,-6 2 22-15,-2-1-12 0,-1-2-11 16,-2 2 17-16,0 3 9 0,-2 0 22 16,0 2-10-16,1 3-60 0,-1-1-25 0,0 1-110 15,0 1-71-15,0 4 41 16,0 5 140-16,1 0 16 0,2 2 29 0,1 2-23 16,4-2 3-16,1 1 10 0,6-2 13 15,2-2-20-15,3 0 17 0,4-2-4 16,1-4 0-16,1-1-22 0,4-2-3 15,-4-2-1-15,3-4 4 0,-3-3-3 16,-1-3-13-16,-2-3 10 0,-3-4-10 16,-1-1 25-16,-2-1-27 0,-4 0 28 15,-4 0-1-15,-2 4 22 0,-1 1 32 16,-4 3 6-16,-1 4 108 0,-1 1 83 0,0 3-113 16,0 3-52-16,0 0-38 0,0 2-76 15,0 0-24-15,1 0-77 0,-1 4-13 16,2 4 62-16,0 2 51 0,1 3 1 15,4 3 18-15,1 1 4 0,-1 0-7 16,5 2-13-16,0-2 1 0,1 0 16 0,2-2-19 16,-2-1 0-16,-1-2-108 0,0-4-208 15,-3-5-229-15,-3-3-700 0,0-2-945 16</inkml:trace>
  <inkml:trace contextRef="#ctx0" brushRef="#br0" timeOffset="153970.87">18969 12368 2666 0,'0'0'482'0,"0"0"-389"16,0 0-52-16,0 0 20 15,0 0-26-15,0 0-35 0,0 0-147 0,0 0 32 16,0 0 93-16,0 0 9 0,-10 32-29 16,25-11-583-16,1-4-1055 0</inkml:trace>
  <inkml:trace contextRef="#ctx0" brushRef="#br0" timeOffset="154258.19">19396 12351 2448 0,'0'0'345'0,"0"0"-82"0,0 0 60 15,0 0-38-15,0 0-64 0,0 0-64 16,0 0-157-16,0 0-76 0,0 0 42 16,0 0 34-16,0 0 97 0,29 49 26 15,-29-15-36-15,0 4 47 0,0 3 5 16,0-2-58-16,0 2-38 0,2-1-40 0,0-2 9 16,3-2-11-16,-2-4 1 0,0-5-2 15,-1-4-3-15,2-6-37 0,-3-4-56 16,0-2-55-16,-1-7-108 0,0-2-156 15,-3-9-257-15,-1-4-383 0,1-3-908 0</inkml:trace>
  <inkml:trace contextRef="#ctx0" brushRef="#br0" timeOffset="155475.74">19557 12037 1518 0,'0'0'240'0,"0"0"-74"0,0 0 16 15,0 0 9-15,0 0-13 0,0 0-40 16,0 0-50-16,0 0-11 0,0 0-77 16,0 0-16-16,26-25-25 0,-4 23 41 15,5 2 3-15,7 0 26 0,5 0-3 0,2 0 0 16,3 0 3-16,0-2-17 0,1 2 8 15,-7-1 6-15,-3 1-7 0,-5 0 6 16,-6 0 11-16,-4 0 5 0,-8-2-28 16,2 2 3-16,-8 0-13 0,1 0 10 15,-3 0 0-15,-2 0-13 0,-1 0-2 0,-1 0-11 16,0 0-6-16,0 0-10 0,0 0-16 16,0 5-35-16,0-1 74 0,-3 4 6 15,1 2 25-15,-1 4 4 0,-2 2 10 16,2 5 2-16,1 1-15 0,1 6 25 15,1 3-25-15,0 5 9 0,4 3 10 16,2 9-10-16,-2 10-13 0,-1 9-21 16,-1 0 1-16,-1-6 18 0,2-8-18 15,2-12 1-15,1-11-3 0,-1-4 3 16,0-4 0-16,4 4-2 0,1 3 22 16,0 2-11-16,-3-4-12 0,-3-2-3 0,-3-9 0 15,-1-2-16-15,0-1 17 0,-5-5 2 16,-2-1 1-16,-3 0 18 0,-2-2 0 15,-2 0 0-15,-4 0 42 0,-2-1 88 16,-3-1-41-16,-3 0-45 0,-3 1-26 0,1 1-18 16,-2 0-15-16,5-4 8 0,5 2-9 15,4 0-1-15,6-1 0 0,4-1 0 16,0 1-2-16,5-2-4 0,0 0 1 16,1 0 3-16,0 0 1 0,0 0-1 15,0 0-32-15,8-2-259 0,-1-4-275 16,0-1-980-16</inkml:trace>
  <inkml:trace contextRef="#ctx0" brushRef="#br0" timeOffset="156724.75">20402 11868 427 0,'0'0'457'0,"0"0"-216"16,0 0 0-16,0 0 26 0,0 0-33 16,0 0-14-16,0 0-38 0,0 0-20 15,0 0-33-15,0 0-45 0,-14-30-17 16,16 25-2-16,1 3-27 0,1 1 4 16,1-1-6-16,4 0-4 0,0 1 3 15,2-1-13-15,1 2 14 0,4 0-11 0,3 5 4 16,1 1 0-16,7 4-3 0,5 6-4 15,4 1-9-15,5 10 3 0,3 4 9 16,2 7 17-16,7 14-25 0,4 15-15 16,-6 18-4-16,-10 14-12 0,-20-4 12 15,-21 4-27-15,-14-7 13 0,-15-3 14 16,-11 6 2-16,0-8-2 0,0-7 11 16,2-5-21-16,9-8 12 0,7-8-1 15,3-9 1-15,5-13-23 0,3-9 23 0,2-8 102 16,2-5 51-16,-5-1 44 15,1 1-55-15,-2-1-16 0,-3-5-19 0,5-1-28 16,-2-3-16-16,4-3-20 0,0 0-12 16,5-1-6-16,0-1 0 0,3 0 6 15,1 0 13-15,0 0-1 0,0 0-43 0,0-2-71 16,0-1-44-16,3 2-20 0,2-3-19 16,-2 2-32-16,1-2-93 0,4-5-219 15,-4 2-309-15,1 0-1089 0</inkml:trace>
  <inkml:trace contextRef="#ctx0" brushRef="#br0" timeOffset="157589.29">21830 12504 3068 0,'0'0'364'0,"0"0"-180"0,0 0-4 15,-12-58 15-15,8 42-32 0,2 3-44 0,-2-1-20 16,3 1-15-16,0 1 15 0,1 2-25 16,0 0-34-16,0 3-25 0,0 3-15 15,1 0-23-15,2 3-8 0,0 1-37 16,-1 0-53-16,1 2-21 0,1 5 45 16,1 4 50-16,1 3 7 0,-3 3-250 0,-1 7-389 15,-1-2-682-15</inkml:trace>
  <inkml:trace contextRef="#ctx0" brushRef="#br0" timeOffset="157883.09">21927 12850 1918 0,'0'0'726'15,"0"0"-478"-15,0 0-168 0,0 0 42 16,0 0 25-16,0 0 2 0,0 0-6 15,0 0 0-15,0 0 18 0,0 0-26 16,0 0-25-16,-3 25-28 0,0-25-11 16,2 0 1-16,-1 0 8 0,1 0 17 15,-1-6-17-15,2-1-15 0,0-1-28 16,0-1-34-16,0 0-3 0,4 1-16 16,-1 1 15-16,0 2-17 0,-1 3 2 0,-1 1-5 15,-1 0-22-15,0 1-47 0,0 0-25 16,-1 1-28-16,-4 4 84 0,-2 2 56 15,-3 1-98-15,-2-5-476 0,2-1-819 16,6-2-674-16</inkml:trace>
  <inkml:trace contextRef="#ctx0" brushRef="#br0" timeOffset="159325.27">22437 12593 1661 0,'0'0'691'15,"0"0"-572"-15,0 0-54 0,0 0 38 16,0 0 68-16,0 0 31 0,0 0 13 0,0 0-21 16,0 0-42-16,0 0-88 0,21-13-45 15,29 17 16-15,22 2-20 0,22 0 11 16,3 3-7-16,-10-4-7 0,-17 2-10 16,-26-3 0-16,-15-3 0 0,-11 2-2 15,-5-3-1-15,-4 0 1 0,1 0 2 16,-3 1 30-16,-4-1 25 0,-2 0 9 0,-1 0 0 15,0 0-7-15,0-1-33 16,0-2-26-16,0 1 0 0,0-3 1 0,0 1-2 16,-1 1-10-16,1-1-9 0,-1 1 7 15,1 1-9-15,0 0-31 0,0 1-154 16,0-2-253-16,2 0-641 0,1-3-1011 0,-6 47 2035 16</inkml:trace>
  <inkml:trace contextRef="#ctx0" brushRef="#br0" timeOffset="160258.31">23937 12329 1307 0,'0'0'702'0,"0"0"-523"0,0 0 28 0,0 0-23 16,0 0-16-16,0 0-36 0,0 0-39 16,0 0-93-16,0 0-103 0,0 0 35 15,0 0 68-15,31 10 68 0,-31 12 12 16,0 2-9-16,-1 3-26 0,-6-2-13 16,3 0-13-16,0 0-17 0,1-4 24 15,1-1-10-15,0-4-4 0,-1-3-12 16,2-3 4-16,-1-1 15 0,0-5-18 15,0-1 15-15,1-2 19 0,0-1 35 16,0-2 61-16,0-4 128 0,-1-4-164 16,1-4-51-16,0-1-12 0,1-6-7 0,0-3-6 15,1-2-18-15,4-4-1 0,1-3 3 16,3-2 3-16,-2 3-6 0,2 1-9 16,0 4 9-16,-3 5 2 0,2 5-1 15,-4 7-1-15,-1 3-3 0,0 6-13 16,-1 1-69-16,0 5-171 0,4 6 123 0,-1 7 101 15,1 6 32-15,2 4 28 0,2 2 7 16,-3 1-23-16,4-2 17 0,-1 0-29 16,2-4 3-16,0-4 22 0,-3-2-9 15,-2-6 6-15,1-3-21 0,-4-3 15 16,-1-5 13-16,0-1 18 0,-1-1 83 16,4-6 21-16,-1-5-96 0,3-5-55 15,4-3 0-15,-2-3 0 0,2-3-2 16,3-3-11-16,-2-3 13 0,2-2-22 0,1 1 21 15,0 0-2-15,-3 4 2 0,2 5 1 16,-2 6 0-16,-4 7 0 0,-1 4-16 16,-3 4-12-16,-1 2-79 0,-1 6-66 15,1 3 116-15,4 8 57 0,-3 3 57 16,-1 2-16-16,1 2 13 0,1 3-23 16,-3-1-12-16,2-1-3 0,-2 1-4 15,0-1-9-15,1-2-1 0,-2-2-2 0,-1-3 19 16,0 1-15-16,-1-3-4 0,0-2-29 15,0 0-271-15,0 1-339 0,0-6-661 16</inkml:trace>
  <inkml:trace contextRef="#ctx0" brushRef="#br0" timeOffset="161142.16">24503 12596 2100 0,'0'0'356'0,"0"0"-204"0,0 0 77 0,0 0 72 15,55-45-65-15,-37 33-83 0,-2 0-71 16,3-1-18-16,0 0-23 0,0-2-40 16,-1-2 1-16,0-2-2 0,-2-2 2 15,-4-1-5-15,-1 0 3 0,-4 3-3 0,-3 1 3 16,-2 3-1-16,-2 2 1 0,-4 1-1 16,-5 1-29-16,-4 3 27 0,-1 0-19 15,-7 3 6-15,-3 2 3 0,-2 3 13 16,-1 3-1-16,-1 4 0 0,4 6-27 15,3-1 9-15,3 6-22 0,9 3 15 16,4 0 24-16,5 6 2 0,1 0 28 16,10 0-3-16,8 0 7 0,4-2-1 15,6 0-5-15,2-5-1 0,3-4 10 16,-2-5-10-16,1-4-3 0,-1-4-22 0,-3-3-19 16,-2-3-41-16,-1-5 13 0,-3-4 24 15,-1-3 21-15,-1-4 2 0,-2-3 1 16,0-2 15-16,-1-1-13 0,-1-1 38 15,-2 0-22-15,-1 5-3 0,0 1-16 16,-4 5 19-16,0 3 6 0,-1 3-9 16,-6 5 3-16,1 0-3 0,-1 4-16 0,-2 0-100 15,0 7-84-15,-1 3 99 0,0 6 85 16,0 1 22-16,0 6 3 0,-5 2 1 16,1 0-25-16,1 0 18 0,1-2-17 15,2 1 17-15,0-4-3 0,2-6 9 16,2 1 0-16,3-6-2 0,-1-1 8 15,0-6 17-15,3-1 15 0,-1-1 15 0,3-6 1 16,2-3-38-16,1-3-19 0,2-4-19 16,-3-2 16-16,2-3-1 0,-1-3-18 15,0 0 0-15,-1-2-14 0,1 4 14 16,-2 1 18-16,-1 4-18 0,-3 5 0 16,1 1 0-16,-4 7-16 0,-3 1 3 15,0 3-27-15,0 0-64 0,-1 5-76 16,3 5 79-16,-2 2 54 0,1 5 43 0,0 4 3 15,-2 2-1-15,-1 0 2 0,1 2 19 16,0-2-18-16,-1 0 0 0,2-3 21 16,1-1-19-16,2-4 12 15,-2-5-2-15,0-2 19 0,0-5 3 16,0-3 25-16,2 0 56 0,2-3-9 0,1-7-41 16,4-2-43-16,0-3-23 0,2-1 0 0,0-3 13 15,-2 0-10-15,4-4 10 0,-3 2-13 16,2-1 3-16,0 1 7 0,2 3-10 15,-2 3-15-15,1 4-1 0,-3 3-13 16,2 6-34-16,-2 2 1 0,-2 3-1 16,2 7-10-16,-3 4 67 0,2 3 6 15,-3 4 35-15,1-1-4 0,-3 4 7 16,3-2 3-16,-4 0-16 0,0 0 12 16,1-3 7-16,-2 1-25 0,-1-2 10 15,-1-3-7-15,0-2-20 0,-1-3-1 16,2-4 18-16,-3-1-3 0,0-3-1 0,-1-2 7 15,0 0 37-15,0-2-59 0,0-3-127 16,0-4-223-16,1-11-238 0,0-1-818 16</inkml:trace>
  <inkml:trace contextRef="#ctx0" brushRef="#br0" timeOffset="161773.18">26576 11850 2504 0,'0'0'322'16,"0"0"-216"-16,0 0 93 0,0 0 18 16,24-50 34-16,-25 46-74 0,-9 2-89 15,-9 2-87-15,-11 10 12 0,-9 5 62 16,-16 13 16-16,-17 15-15 0,-8 15-23 15,4 10-9-15,14 3-10 0,20 2-9 0,21-4-7 16,13 4-18-16,11 3 19 16,18 1-7-16,14-2-8 0,11-2 23 15,6-10-8-15,1-10-1 0,-5-13-18 0,-11-10-1 16,-8-12-15-16,-4-4-34 0,1-1-30 0,3-2-48 16,-3-2-14-16,-4-7 23 15,-3-3 5-15,-5-7 7 0,-4-5-4 16,-1-2 44-16,-4 0 48 0,-4-5-19 0,-1 4 9 15,0 1-108-15,-5 0-80 0,-4 0-27 16,1 1-79-16,1 2-59 0,-3-2-44 16,3 2-254-16</inkml:trace>
  <inkml:trace contextRef="#ctx0" brushRef="#br0" timeOffset="162006.96">26649 12177 2786 0,'0'0'363'0,"0"0"-232"0,0 0-70 0,0 0 21 16,75 32 112-16,-42-9 1 0,4 3-28 16,2 2 3-16,1 3-67 0,1 0-47 15,-5 1-22-15,-1-1-34 16,-4-4-46-16,-3-2-125 0,-7-3-191 0,1-7-238 15,-4-6-468-15,-6-7-638 0</inkml:trace>
  <inkml:trace contextRef="#ctx0" brushRef="#br0" timeOffset="162182.37">27126 12155 2722 0,'0'0'472'0,"0"0"-230"16,0 0-166-16,0 0-76 0,0 0-79 15,0 0 79-15,0 0 136 0,-61 51 4 16,31-24-59-16,-9 2-46 0,-2 2-22 16,-7 2 7-16,2 2-20 0,0 1 0 15,6 0-38-15,6-5-212 0,11 2-215 0,9-9-201 16,9-8-683-16</inkml:trace>
  <inkml:trace contextRef="#ctx0" brushRef="#br0" timeOffset="162386.03">27473 12543 3461 0,'0'0'474'16,"0"0"-301"-16,0 0-173 0,0 0-9 15,0 0 9-15,0 0 84 0,0 0-6 16,-25 47-22-16,0-32-56 0,-7 5-22 15,-2-3-161-15,-12 4-183 0,6-6-353 0,11-5-939 16</inkml:trace>
  <inkml:trace contextRef="#ctx0" brushRef="#br0" timeOffset="163045.61">27850 12071 1155 0,'0'0'729'0,"0"0"-453"0,0 0-85 16,0 0-10-16,0 0 61 15,0 0 27-15,0 0 6 0,0 0-33 0,0 0 1 16,0 0-45-16,-7-16-144 0,55 14-38 16,21-3 3-16,26 3-16 0,6 0 0 15,-7-3 9-15,-14 5-12 0,-17-4 13 16,-14 2-10-16,-16-1-2 0,-10 2-1 15,-11-1-1-15,2 1-21 0,-6 0 19 16,-1 1-16-16,-6 0-6 0,-2 0-114 16,-10 0-141-16,-9 0-95 0,-25 0-135 15,2 0-237-15,2 0-932 0</inkml:trace>
  <inkml:trace contextRef="#ctx0" brushRef="#br0" timeOffset="163259.09">28118 12094 1714 0,'0'0'1125'0,"0"0"-756"0,0 0-67 16,0 0-150-16,0 0-51 0,0 0 31 15,0 0 70-15,0 0-18 0,40 66-32 16,-39-40-41-16,-1 3-21 0,-3 3-19 16,-6 2-35-16,2 3-14 0,0-1-22 15,0-1 12-15,2 0-12 0,1-4 1 16,3 1 15-16,1-4-16 0,1-3-237 15,4-3-161-15,11-4-241 0,-2-5-670 16,1-8-871-16</inkml:trace>
  <inkml:trace contextRef="#ctx0" brushRef="#br0" timeOffset="163840.79">28711 12380 3186 0,'0'0'455'16,"0"0"-266"-16,0 0-41 0,10-55 6 16,-10 42 27-16,-6 2-32 0,-2 1-69 15,-8 2-49-15,-3 3-31 0,-6 3-30 16,-7 2-10-16,-1 2 19 0,-4 5-4 16,4 4 3-16,6 1-9 0,6 2 9 15,5 3-6-15,9 0 26 0,5 1-19 16,2 0 18-16,7-1-22 0,9-2-84 0,4-2-26 15,3-4-3-15,3-2 12 16,2-5-7-16,-1-2 29 0,-2-2 28 0,-3-5 29 16,-1-4 47-16,-3-2 51 0,-2-1-35 15,-4-1 34-15,-1 0 7 0,-3 1-3 16,0 1-19-16,-4 3 63 0,1 2 43 0,-3 2-11 16,2 4-12-16,-3-1-24 15,-1 3-94-15,0 0-69 0,0 4-94 16,0 4 138-16,-1 4 25 0,1 4 51 0,0 4-35 15,3 1 12-15,6 0 15 0,6 1-11 16,3-4-1-16,4-2-9 0,2-3 3 16,2-2 3-16,2-6-18 0,-3-3-10 15,-1-2-65-15,-1-4-1 0,-1-6 4 16,-2-3 18-16,0-5 23 0,-2-2 21 16,-3-2 3-16,0-2 13 0,-5 0 3 15,1-1 6-15,-3 6-4 0,-2 2 14 0,1 4-20 16,-4 4 23-16,0 3 52 0,-3 3 0 15,0 2-34-15,1 1-56 0,0 2-103 16,0 6 4-16,0 4 99 0,2 3 56 16,4 2-9-16,0 4-20 0,-1 1-5 15,4-1 0-15,0 0-20 0,2-2 0 0,-3 0 1 16,2-4 0-16,-3-3-3 0,-1-2-189 16,-3-6-197-16,0-4-238 0,-2-6-705 15,0-5-583-15</inkml:trace>
  <inkml:trace contextRef="#ctx0" brushRef="#br0" timeOffset="163978.87">29099 11976 2797 0,'0'0'379'16,"0"0"-201"-16,0 0-130 0,0 0-48 16,0 0-3-16,0 0-179 0,0 0 118 15,0 0 63-15,0 0 1 0,-5 63-520 16,15-38-1243-16</inkml:trace>
  <inkml:trace contextRef="#ctx0" brushRef="#br0" timeOffset="164306.7">29423 12022 2697 0,'0'0'399'0,"0"0"-134"0,0 0-53 16,56-38 19-16,-46 34 11 0,1 3-54 15,-5 1-79-15,2 6-109 0,-4 9 2 16,2 6 29-16,-4 6 50 0,0 10-10 16,-1 7-6-16,0-1 6 0,0 3 27 15,3 8-12-15,0 3-22 0,2 8-48 16,2-6 8-16,0-15-21 0,-3-14 11 15,-1-10-14-15,2 3-18 0,-2 0-3 16,1-1-37-16,-3-6-32 0,0-5-39 0,-2-4-81 16,0-5-29-16,0-2-53 15,-4-4 62-15,-3-15-288 0,-1 1-456 0,2-1-567 0</inkml:trace>
  <inkml:trace contextRef="#ctx0" brushRef="#br0" timeOffset="164772.81">29799 11750 2319 0,'0'0'333'0,"0"0"-230"16,0 0-51-16,0 0-39 0,0 0-4 15,0 0 161-15,0 0-3 0,76 73-14 16,-38-28-16-16,10 17-38 0,1 16-46 15,-7 7-15-15,-16-1-37 0,-16-3-1 16,-13-7-1-16,-19 0-13 0,-13-3 14 16,-6-4 12-16,-6-7-11 0,1-8-1 15,8-11 0-15,11-12-98 0,5-6 22 16,3-5 31-16,0-1 14 0,-1 3 31 0,-1-3 95 16,5-2-6-16,4-4 9 0,3-3-7 15,4-4-21-15,2 1-26 0,1-3-13 16,2-1-12-16,0-1 28 0,2 0 22 15,6 0-2-15,8 0-67 0,1-2-73 16,6 1-166-16,12-8-182 0,-6 1-561 0,-1-2-683 16</inkml:trace>
  <inkml:trace contextRef="#ctx0" brushRef="#br0" timeOffset="165161.75">30591 12538 3945 0,'0'0'462'0,"0"0"-372"0,0 0-25 15,56-16 15-15,-40 12 83 0,0 2-10 16,-6 1-67-16,-2-1-86 0,-6 2-19 16,-2 0-146-16,-23 0-412 0,-1 0-421 0,-4-5-1556 0</inkml:trace>
  <inkml:trace contextRef="#ctx0" brushRef="#br0" timeOffset="182370.24">18226 14231 1626 0,'0'0'497'0,"0"0"-173"16,0 0-121-16,0 0 19 0,0 0-39 15,0 0-29-15,0 0-55 0,0 0-39 16,0 0-31-16,-2-23-29 0,2 23-2 0,-1-1-2 16,1 0 4-16,0 1 26 0,0-2 18 15,0 2 39-15,0-4 21 0,0 1-15 16,0-1-4-16,2-2 22 0,-1 2-1 16,0-1 2-16,-1 0-5 0,0 3-16 15,0-1-25-15,0 1-25 0,0 0-15 16,0 1-7-16,0 0-13 0,0 0-2 15,0 0-1-15,0 1-14 0,0 0-7 0,0 0-6 16,0 0-15-16,0 0-10 0,1 1-6 16,-1 1-10-16,3 1 34 0,0 6 35 15,-1 1 47-15,-1 7 6 0,-1 5-4 16,0 5-2-16,0 4 15 0,-6 5-40 16,-3 10 9-16,0 10-28 0,-2-4 9 15,2-7-11-15,3-8 15 0,4-9-15 16,1-3-1-16,1 1-2 0,0-7 2 0,4-5 11 15,2-6 4-15,-1-3 7 0,-1-4 15 16,-1-1 19-16,2 0 8 0,1 0 108 16,-2-1-13-16,-1-2-76 0,-1 2-34 15,0-2-16-15,0 2 1 0,-2-1-4 16,0 1-11-16,0 0-7 0,0-2-11 0,0 1-1 16,0-1-12-16,-4 0-4 0,2-2 4 15,0 1-15-15,1 0-110 0,0-3-173 16,1 1-162-16,3-4-327 0,2-1-1089 15</inkml:trace>
  <inkml:trace contextRef="#ctx0" brushRef="#br0" timeOffset="182640.2">18698 14582 1099 0,'0'0'2908'0,"0"0"-2520"0,0 0-388 15,0 0-115-15,0 0 112 0,0 0 3 16,-13 51 28-16,-2-31-28 0,-3 2-47 15,-1-1-99-15,-2 1-172 0,-6 2-180 16,6-4-478-16,3-7-492 0</inkml:trace>
  <inkml:trace contextRef="#ctx0" brushRef="#br0" timeOffset="183079.59">19042 14326 3062 0,'0'0'405'0,"0"0"-285"0,0 0 16 15,14-51 6-15,-7 40-23 0,3 0 8 16,1 3-53-16,2 2-74 0,2 4-6 16,-2 2-31-16,2 3-23 0,-1 7 12 15,-3 5 45-15,0 7 2 0,-6 5-2 0,-4 4 0 16,-1 7-22-16,-8-1 22 0,-7 2-25 16,-2-3 25-16,-3-1 2 0,1-4 0 15,0-5 1-15,3-6 38 0,1-1 32 16,0-5 20-16,6-4-24 0,1-1-4 15,3-2-25-15,4-1-33 0,1-2-4 16,7 0 12-16,6 1 28 0,8-3 4 0,6 0-4 16,8-2-3-16,5 0-15 0,4-3-7 15,1-3-2-15,1 1-13 0,-6 1-12 16,-7 0-130-16,-4 1-227 0,-2-2-354 16,-9 3-851-16</inkml:trace>
  <inkml:trace contextRef="#ctx0" brushRef="#br0" timeOffset="183226.7">19693 14647 2823 0,'0'0'557'0,"0"0"-484"0,0 0-25 16,0 0 69-16,0 0 31 0,-34 53-6 16,11-33-67-16,-5 2-37 0,0 0-38 15,-1 0-233-15,1 0-204 0,6-5-530 0,6-8-1094 16</inkml:trace>
  <inkml:trace contextRef="#ctx0" brushRef="#br0" timeOffset="183702.37">20017 14391 378 0,'0'0'2934'16,"0"0"-2623"-16,0 0-251 0,0 0 22 15,32-54 6-15,-16 45 16 0,4-1-29 16,2 2-75-16,4 2-10 0,2 3-18 16,2 3 3-16,-2 0-7 0,-1 3-5 0,-5 5-11 15,-8 4-8-15,-4 2-48 0,-6 3-13 16,-5 2 37-16,-12 0 36 0,-3 1 43 15,-5-1 1-15,-5-1 2 0,1-3 46 16,-1-3 28-16,3-2 0 0,3-5 34 16,3-2-22-16,4-1-12 0,7 1-29 0,3-3-3 15,3 0 19-15,0 0-10 0,8 0-36 16,7-3-17-16,6 1-3 0,4 0-19 16,4 0 3-16,0 0-2 0,-2 2 2 15,1 0-17-15,-6 4-8 0,-3 3 10 16,-6 2-7-16,-3 1 0 0,-7 4 13 15,-3 2 16-15,-7 2 12 0,-8-1 26 16,-2 3 21-16,-5-4 25 0,-1 0 0 16,0-2-8-16,1-5-18 0,0 1 7 15,3 0-28-15,2-3-7 0,2-2-18 0,5 0-16 16,1-1-12-16,4-1-170 0,5-2-325 16,1 0-563-16,5 2-906 0</inkml:trace>
  <inkml:trace contextRef="#ctx0" brushRef="#br0" timeOffset="183858.42">20465 14778 2899 0,'0'0'626'16,"0"0"-487"-16,0 0 22 0,0 0-23 16,0 0 20-16,-28 54-49 0,12-40-59 15,-4-1-50-15,-2 3-50 0,-9-1-424 16,2-5-719-16,8-6-1323 0</inkml:trace>
  <inkml:trace contextRef="#ctx0" brushRef="#br0" timeOffset="184386.56">21004 14282 3100 0,'0'0'462'0,"0"0"-354"16,0 0 5-16,0 0 29 0,0 0-33 0,0 0-48 16,0 0-14-16,0 0 24 0,0 0-5 15,0 0-23-15,-60 68-15 0,52-39-12 16,3 0-16-16,5-1 3 0,2-1 0 0,10-3 12 16,2-2 13-16,5-5-9 15,2-2 12-15,2-2 6 0,0-4-37 0,1-5-77 16,1-4-32-16,2-2-22 0,-3-8 3 15,-3-2 40-15,-1-2 53 0,-4-3 35 16,-3-2 28-16,-2 0 1 0,-6 3-4 16,-1-1 41-16,-3 3 115 0,-1 5-4 15,0 1 30-15,-4 5 66 0,0 1-113 16,-1 2-69-16,-3 2-70 0,0 5-20 16,-4 5-1-16,1 5 3 0,-3 5 10 15,5 1-13-15,-1 3 10 0,4 1-10 16,1 2 0-16,0 2 0 0,3 1 0 0,1-1-180 15,0 8-290-15,0-9-709 0,1-9-730 16</inkml:trace>
  <inkml:trace contextRef="#ctx0" brushRef="#br0" timeOffset="184552.63">21411 14754 1805 0,'0'0'2618'0,"0"0"-2301"15,0 0-317-15,0 0-15 0,0 0 15 16,0 0 62-16,-33 61-29 0,18-43-33 16,-5 2-70-16,-5-1-264 0,-11-1-449 15,4-4-720-15,4-9-627 0</inkml:trace>
  <inkml:trace contextRef="#ctx0" brushRef="#br0" timeOffset="184981.59">21914 14332 2877 0,'0'0'987'0,"0"0"-763"15,0 0-154-15,0 0-70 0,0 0 0 16,74-36 13-16,-41 31 21 0,2 1-20 16,-1 3-14-16,-1-1-19 0,-5 2 0 15,-3 0-43-15,-9 3-392 0,-7 1-317 16,-6-2-627-16</inkml:trace>
  <inkml:trace contextRef="#ctx0" brushRef="#br0" timeOffset="185320.87">22007 14293 254 0,'0'0'2009'0,"0"0"-1737"0,0 0-230 16,0 0 80-16,-47 44 97 0,34-23 28 16,3 0-49-16,-2 4-61 0,4-1-65 0,-2 2-24 15,1-3-32-15,0 0 3 16,2-4-16-16,2 0 13 0,1-5 0 0,-1-3-13 15,5-4 22-15,0-2 3 0,6-4 35 16,4-1 13-16,7-1-10 0,4-7 15 16,5-1-42-16,6-2-23 0,1 0-14 15,1 1-1-15,4 0-1 0,-1 5-1 0,-1-1 1 16,-3 4-13-16,0 2-3 0,-5 4-13 16,-1 5 7-16,-6 5 21 0,-6 5-11 15,-4 2-4-15,-6 4-18 0,-5 1 9 16,-7 0 25-16,-9 1 0 0,-9-4 47 15,-5-1-22-15,-2-4 15 0,-3-1 27 16,0-5-17-16,3-3-19 0,1-1-6 16,6-5-22-16,4 1 13 0,6-4-16 15,6 0-102-15,5-3-134 0,6-8-213 16,6-1-1012-16,5 2-516 0</inkml:trace>
  <inkml:trace contextRef="#ctx0" brushRef="#br0" timeOffset="185463.66">22385 14825 3052 0,'0'0'542'0,"0"0"-454"16,0 0 57-16,0 0 0 15,-35 62-41-15,20-45-35 0,0 0-38 0,0-2-31 16,-1-3-81-16,5-1-294 0,1-3-373 16,4-6-938-16</inkml:trace>
  <inkml:trace contextRef="#ctx0" brushRef="#br0" timeOffset="185818.78">23005 14279 4035 0,'0'0'508'0,"0"0"-400"0,0 0-78 15,0 0-29-15,0 0 23 0,0 0 28 0,0 0 6 16,-66 64-24-16,49-32-32 16,6 5 20-16,-1 2-10 0,6 2 3 0,5-1-13 15,1-2 26-15,8-4-1 0,8-4-24 16,4-6-3-16,2-6-101 0,4-5 28 16,2-9-7-16,-2-4 3 0,-2-2 30 15,-4-10-14-15,-3-1 21 0,-8-6 2 16,-2 2 35-16,-7 0-22 0,-2-3 7 15,-9 3 18-15,-4 3-16 0,-6 2-15 0,-4 3 17 16,-4 8 14-16,-4 1 11 16,-2 5-11-16,2 11-28 0,-1 2-9 0,1 4 25 15,4 5 11-15,4-1-152 0,6 5-634 16,7-7-718-16</inkml:trace>
  <inkml:trace contextRef="#ctx0" brushRef="#br0" timeOffset="185970.8">23351 14784 1516 0,'0'0'2513'0,"0"0"-2157"0,0 0-356 16,0 0 10-16,0 0-10 0,0 0 43 16,-60 38-3-16,33-26-40 0,-1-2-108 15,-11 0-327-15,6-3-660 0,7-5-718 0</inkml:trace>
  <inkml:trace contextRef="#ctx0" brushRef="#br0" timeOffset="186501.03">23725 14369 1903 0,'0'0'1258'0,"0"0"-1089"0,0 0-169 15,0 0-10-15,0 0 10 0,58-7 45 16,-31 7-10-16,5 0-19 0,0 0-15 16,4 0 2-16,-5 0 0 0,0-4-3 15,-5-3 0-15,-4-1-54 0,-2-2 38 16,-4-1 16-16,-3 2 3 0,-6 0 29 15,-2-1 0-15,-4 3 67 0,-1 0 2 16,0 4 32-16,0 1-14 0,-4 2-40 0,-2 4-78 16,-6 6 2-16,-1 8 72 0,-3 5 23 15,-2 6 33-15,-1 3 18 0,2 7-37 16,0-1-45-16,4 5-26 0,-1-3-11 16,3 0 7-16,3-2-24 0,2-3-10 15,1-3 9-15,0-3 16 0,4-4-28 16,0-4-148-16,1-6-440 0,5-6-885 15,3-7-1046-15</inkml:trace>
  <inkml:trace contextRef="#ctx0" brushRef="#br0" timeOffset="186658.81">24306 14771 3892 0,'0'0'714'0,"0"0"-496"16,0 0-162-16,0 0 35 0,0 0-2 15,-64 55-37-15,41-37-28 0,-4-1-24 16,-2 0-70-16,3-1-227 0,-6-3-353 16,9-4-865-16,9-6-1042 0</inkml:trace>
  <inkml:trace contextRef="#ctx0" brushRef="#br0" timeOffset="187294.74">24931 14461 1881 0,'0'0'1018'0,"0"0"-861"15,18-64 22-15,-13 40 47 0,-3 1 31 16,-2 0 10-16,-3 3-59 0,-5 0-16 16,-6 3-37-16,-3 4-13 0,-3 2-59 15,-2 6-34-15,-1 2-18 0,1 3-10 0,0 3-2 16,5 3-9-16,1 5-10 0,7 1-21 16,4 5 17-16,1 4 2 0,4 3 2 15,11 2 22-15,3 2-10 0,7 2 6 16,5 3 4-16,2-2-22 0,3 5-2 15,-2-3-72-15,0 0-113 0,-7-2-82 16,-3-5-33-16,-8-3-82 0,-1-3 29 16,-8-5 13-16,-2-1 63 0,-11-3 69 15,-1-3 129-15,-6-4 81 0,-2 1 35 16,-4-4-22-16,-4-1 97 0,2 0 76 16,0-3-12-16,4-2 12 0,2-2 21 15,4 1 50-15,6-4 11 0,7 0 3 16,3-2-29-16,7-4-16 0,8-4-72 0,9-2-50 15,6-2-18-15,5 0-19 0,3-2-23 16,2 3-44-16,-1-2-28 0,10-12-183 0,-12 6-342 16,-9 0-1242-16</inkml:trace>
  <inkml:trace contextRef="#ctx0" brushRef="#br0" timeOffset="188608.77">25466 14757 2360 0,'0'0'1585'0,"0"0"-1485"0,0 0-100 16,0 0-16-16,0 0 16 0,-42 55 42 16,26-38-14-16,-1-2-6 0,1-1-22 15,0-4-129-15,6-1-170 0,-1-3-194 16,6-2-473-16,1-3-864 0</inkml:trace>
  <inkml:trace contextRef="#ctx0" brushRef="#br0" timeOffset="189000.79">25913 14441 3205 0,'0'0'484'0,"0"0"-308"0,0 0-50 16,-10-55 31-16,-2 44 45 0,-3 3-22 16,-3 3-69-16,-3 4-62 0,-4 1-49 15,1 7 0-15,0 4-24 0,2 5 5 16,2 2-9-16,7 3 16 0,7 0 10 16,6 1 1-16,0-2-29 0,10-1-59 15,3-6-1-15,5-2 6 0,4-8-19 16,2-1 7-16,2-2-3 0,2-6 18 15,-2-4 47-15,1-3 34 0,-4 0 16 16,-3-1 9-16,-6 1 29 0,-2 3 66 16,-4 2 42-16,-2 0-1 0,-3 6-3 15,-1 1-20-15,-1 1-122 0,-1 2-16 0,1 4-65 16,-1 7 65-16,0 6 77 0,0 6-22 16,0 4 0-16,0 2-24 0,-1 4-13 15,-4 2-5-15,-4-1-13 0,-3 3-22 16,-5-1-119-16,-23 8-226 0,4-8-613 15,0-9-868-15</inkml:trace>
  <inkml:trace contextRef="#ctx0" brushRef="#br0" timeOffset="191517.92">22446 14077 222 0,'0'0'2125'0,"0"0"-1926"16,0 0-197-16,0 0 34 15,0 0 103-15,0 0-23 0,0 0-10 0,0 0-16 16,0 0 0-16,8-30 2 0,-5 25-22 16,2 0 1-16,-3-2-17 0,1 2 3 15,-2-1 25-15,-1 1-12 0,0-1-7 16,0 2-6-16,0-2-10 0,-2 2-18 16,-1-1-10-16,-1 0 3 0,0 2-10 15,0 1-12-15,-2-2-3 0,-1 1-10 16,1-1 12-16,-1-1 1 0,-2 0 3 15,2-1 0-15,0 0 9 0,-2 1-11 0,0 0 0 16,-1 0 0-16,0-1 2 0,-3 0 9 16,1 1-11-16,-3-1-1 0,0 2-3 15,-1 0 1-15,2 0 0 0,-2 0 0 16,1 2-11-16,0 0 12 0,4 2-1 0,-2-2 1 16,1 1 1-16,-1-1-1 15,-1 2 1-15,3 0-1 0,-2 0 1 0,-2 0 0 16,3 0-1-16,-2 0-1 0,1 4-1 15,1-1-10-15,0-1 12 0,2 2 0 16,-2 0 1-16,3-2 1 0,-2 3 0 16,2 0 1-16,-3 0 11 0,3 0-10 15,-4 2 0-15,3-3 0 0,-3 2-1 16,-1 1 11-16,2-1-13 0,-3 0-1 16,1 4 1-16,0-1 0 0,-1 1 0 15,0-1 2-15,1-1 23 0,1-1-3 16,0 0 3-16,2 0 3 0,-1 1-6 0,1 1-6 15,0-1-1-15,-1 0-12 0,2 1 9 16,-3 0-8-16,3 0-1 0,-3 0 10 16,3 2-12-16,-3 1 1 0,-1 0 1 15,2 1-3-15,-2 1 1 0,0 1-1 16,3-1 0-16,-2 1 1 0,3-3 1 0,-1 3 2 16,3-1 14-16,0-1-5 0,2-1 2 15,-1 1-2-15,-1 0-10 0,2 2 0 16,-1-4 10-16,-3 4-12 0,2-3 1 15,-1 2-2-15,2 1 2 0,-4-1 1 16,4 0-2-16,-1 1 0 0,0 0-1 16,0 0-1-16,-1 1 0 0,2 0 1 0,2 0 0 15,-3 0 3-15,3-2 0 0,1 1-2 16,1-2 18-16,1-2-4 0,1 0-12 16,-1 1 10-16,0 1-11 0,1-3 1 15,0 0 13-15,0-1-15 0,1 1-1 16,0 1 1-16,0-3 1 0,0 3 1 15,2-1 9-15,2 0-12 0,0-1 3 16,0 1 0-16,-1 1 12 0,1-2-15 16,3 2 0-16,-3-2 0 0,0 0-1 15,0 0 1-15,2 0 1 0,-1-1 0 0,0 1 15 16,1-1-14-16,2-1 10 0,-2 0-10 16,0-1 1-16,4 0 16 0,-4 2-19 0,3-1 0 15,-1-2 1-15,0 1 0 0,1-3-1 16,-1 4 0-16,2-1-2 15,-2 1 1-15,3-1 1 0,-2 0 1 0,3 2 11 16,-2-2 4-16,3 0-13 0,-3-1 13 16,2 1-14-16,-1-1-1 0,2 1 1 15,-1-2 1-15,-1 3-1 0,2-2-1 16,-1 0 1-16,1-1 1 0,0 0 0 16,-2 1-1-16,1 0-2 0,-1 1 0 15,1-1 0-15,2 0 1 0,-3-1 0 16,3 3 0-16,1 0 12 0,-3-4 2 15,3 1 4-15,-1 0 6 0,-2-2-1 16,1 1 1-16,-3-1 28 0,4-2 79 16,-4 2-18-16,1-1-62 0,2 1-34 15,-3-1-16-15,4 0-2 0,-3 1 0 0,2 1-2 16,-1-1 1-16,-2 1-1 0,3 0 2 0,-3-2 0 16,1 1 3-16,-1-1 12 0,0 1-11 15,-3-1 11-15,3-1-12 0,-2 0 9 16,-1 2-9-16,1-2 0 0,0 2-1 15,1-1-1-15,-2 1 0 0,0-2 1 16,3 0 11-16,-2 0 5 0,2 0-6 16,-1 0-9-16,2 0 16 0,-2 0-7 15,3 0-10-15,-4-3 1 0,2 2 9 16,-1 0-10-16,-2-1-2 0,2 0 2 16,-1-1 0-16,2 1-2 0,-2-1-2 15,3 0 1-15,0 2 0 0,1-3 0 16,-2 0 1-16,4 1 0 0,-2 1 2 0,0-2 1 15,1-1 0-15,-3 2 0 0,2-1 10 16,-2-2-11-16,1 2 0 0,-1-2 10 16,1 1-9-16,-2 1 0 0,2-3-1 15,-3 0 1-15,2 0-2 0,-1 1 2 16,1-3 0-16,-1 2 0 0,2-2 0 0,-2-2-2 16,1 2-1-16,-1-1 0 0,1 0 2 15,-3-2 0-15,0 2 1 0,1-1-1 16,-4 0 17-16,0 2-19 0,0 0 0 15,0-1 0-15,0 1 0 0,0 0 2 16,0-2-2-16,-2 2-1 0,1-2 1 16,1 2-1-16,1-2 1 0,-1-1-1 15,0 3 0-15,1-5 1 0,2 1-3 16,-2 1 3-16,-1-1 3 0,1-1-2 16,1 2 0-16,0 1-1 0,-2-2 2 15,0 1-1-15,1 1 1 0,-1 0 0 0,-1-1 0 16,0 2 1-16,0-2-2 0,1 2 0 15,1-1 1-15,-2 1-1 0,1-2-1 16,-2 2 1-16,1-1 0 0,0 0 0 16,1-1 11-16,-2 2-10 0,2-2 13 15,-2 0-11-15,1 0 14 0,0 0-6 16,-1-3 6-16,1 2 4 0,-2-3 8 0,-1 1-6 16,0-3-8-16,-3 1 5 0,-4-4 0 15,-3-4-18-15,-7 0-3 0,-10-2-1 16,-8-2-26-16,-26-6-16 0,-32-3-39 15,-40-4-251-15,-24-2-278 0,29 13-834 16,19 7-1304-16</inkml:trace>
  <inkml:trace contextRef="#ctx0" brushRef="#br0" timeOffset="194216.79">21132 15127 670 0,'0'0'348'0,"0"0"-260"16,0 0-87-16,0 0 48 0,0 0 81 15,0 0 43-15,0 0 35 0,0 0-26 16,0 0-52-16,0 0-65 0,25-10-39 16,-25 10 19-16,0 0 40 0,0 0 21 15,0 0 8-15,0 0 15 0,-2-1-6 16,0 0-20-16,0 1-29 0,0-3-20 16,-1 3-22-16,-2 0-19 0,0-3-12 0,1 2 0 15,0-1-1-15,-1 1 1 0,1 0 0 16,-3 1 2-16,3 0 0 0,0 0 10 15,0-2-10-15,-3 1 0 0,3 0-1 16,-4-1 0-16,0 1 0 0,1 1 24 16,-3-2-7-16,1 2 4 0,-2 0-1 15,2-2 1-15,-1 2-7 0,0-2 3 0,1 1-3 16,-2-1 6-16,2 1-9 0,-1 0 0 16,0-2-10-16,-1 3 16 0,1-3-18 15,-2 1-1-15,0 2-2 0,2-2-1 16,-4 2-16-16,4-1 16 0,-5 0-9 15,2 0 12-15,-2 0 3 0,0 0 0 16,-4-1 10-16,1-1 0 0,-4 0 3 0,-1 0-13 16,-1 0 16-16,-2-3-17 0,1 2 14 15,-1-1 3-15,1 0 1 0,-3-1-1 16,2 0-16-16,-1 1 19 0,-1-2-20 16,3 2 1-16,-1-1-3 0,1 0 0 15,-1 3 0-15,2-2-1 0,2 3 1 16,-2-2 1-16,1 1-1 0,-3 0-1 15,1 1 1-15,0 0 4 0,-2-1-3 16,-2 1 2-16,1-2-1 0,-3 0 1 0,3 3 16 16,-3-3-18-16,3 0 2 0,0 1 10 15,0-1-13-15,3 1 1 0,0 0-1 16,4 0-1-16,1 2 0 0,2-2-12 16,2 2 12-16,5-1-2 0,-2 2-10 15,2 0 1-15,4 0 10 0,-2 0-11 0,1 0 13 16,1 0 1-16,-3 0 2 0,2 0 16 15,-1-1 0-15,-3 0-17 0,-1 1 17 16,1-1-18-16,-2 0-1 0,0-1-1 16,0 1-2-16,0 0 1 0,-1 0 1 15,3-1 0-15,-4 2 1 0,1 0-1 16,-2-3-2-16,3 3-13 0,-4 0 15 16,1 0-2-16,0 0 2 0,-3 0-3 15,3 0 1-15,-3 0-13 0,2 3 16 16,-3-1 0-16,0 0-2 0,0 1 0 0,0-1 1 15,-1 2-1-15,0 0 0 0,1 1-1 16,-2 0 1-16,-1 0 2 0,0 1 2 16,-1-1 0-16,0 1-1 0,0-2 15 15,1 1-14-15,1-3 10 0,2 1 8 16,2-2 2-16,2 1 13 0,-1-1 0 16,2 0 3-16,-1 1-13 0,-1-1-12 15,0 0-11-15,0 2 17 0,-5-3-6 0,1 2-10 16,-3-2 0-16,-1 1 0 0,-3-1 19 15,1 0-9-15,1 1 15 0,-2-1 23 16,4 0-1-16,0 0-5 0,1 0-5 16,-1 0-2-16,3 0-9 0,0 0-4 15,3 0-10-15,0 0 4 0,3 0-16 16,-2 1 13-16,2 1-13 0,-2 0 0 16,-1 0 0-16,0 0 16 0,-3 2-17 15,-2-4 17-15,-2 3-5 0,-3 1-2 0,0-3 7 16,-3 3-16-16,0-1 13 0,-2 1 2 15,0 2 17-15,1-2 2 0,1-1 7 16,4 1-13-16,0-2-9 0,6-1 2 16,5-1-2-16,2 0 3 0,3 0-7 15,2 0 4-15,-1 2-19 0,0-2-1 16,2 0 1-16,-4 0-1 0,4 1-1 0,-4 0-1 16,4-1 0-16,-2 0-1 0,1 1-2 15,0-1 3-15,4 2 3 0,-1-2 15 16,0 1-18-16,3 1-2 0,2-2-1 15,1 0-16-15,1 0-2 0,0 0 5 16,0 0 1-16,0 0-1 0,0 0-9 16,0 0-12-16,0 0-3 0,0 0 15 15,2 0 9-15,2 0-3 0,5 1 4 16,1-1-7-16,6 1-25 0,3-1-23 16,3 0-55-16,3 0-93 0,-1 0-121 0,7-4-186 15,-9 0-699-15</inkml:trace>
  <inkml:trace contextRef="#ctx0" brushRef="#br0" timeOffset="194984.58">18946 15330 2854 0,'0'0'461'0,"0"0"-213"16,0 0-248-16,0 0-16 0,0 0-16 16,0 0 32-16,0 0 99 0,-9 53-23 15,7-31-45-15,1 5-18 0,1-2-10 16,0 2 10-16,0-3 5 0,0-3-5 0,3-3-10 16,1-6-3-16,1-2-108 0,-2-4-194 15,-1-6-100-15,0 0-65 0,-1-8-42 16,-1-11-203-16</inkml:trace>
  <inkml:trace contextRef="#ctx0" brushRef="#br0" timeOffset="195350.06">18932 15284 1730 0,'0'0'510'0,"0"0"-132"15,2-51-63-15,3 36 2 0,5 1-94 16,3 1-71-16,5 1-88 0,4 3-64 16,6 3-2-16,0 3-26 0,2 3-4 15,-2 0-12-15,-4 4-3 0,-3 4-11 16,-4 6 7-16,-6-2 20 0,-8 5-1 15,-3-3 10-15,-11 3 19 0,-6-2 3 16,-4 0 19-16,-5-1-17 0,0 0 17 16,-3-3 3-16,3-2 13 0,2 0 3 15,3-2-6-15,4-1-4 0,5-4-12 16,4 0-13-16,6-1 0 0,2-1 0 0,0 2 25 16,6-2-12-16,7 0 6 0,5 0 0 15,4 1-21-15,3 1-1 0,1-1-38 16,0 2-69-16,-4 2-27 0,-5 1 0 0,-3 0 13 15,-4 3 44-15,-4-1 32 16,-6 1 10-16,0 0 35 0,-6 2 16 0,-7-2 51 16,-1-1 20-16,0 0 18 0,-5 0-16 15,1-2-9-15,0 1-20 0,-2-4-9 16,2 1-29-16,1-1-18 0,3 1-1 16,0-1-2-16,3 0-1 0,3-2-22 15,4 0-290-15,4-1-247 0,3-5-629 16</inkml:trace>
  <inkml:trace contextRef="#ctx0" brushRef="#br0" timeOffset="195867.74">19199 15451 1782 0,'0'0'649'16,"0"0"-407"-16,0 0-194 0,0 0 42 15,0 0 71-15,0 0-46 0,0 0-76 0,0 0-39 16,0 0-3-16,68-15 1 0,-50 11 2 15,3-2 2-15,-1 0 1 0,-2-2 9 16,0 0-10-16,-4-3-2 0,-3-4-27 16,-2-1 4-16,-4-1 4 0,-4 1 19 15,-1-1 23-15,-1 1-11 0,-5 3-11 16,-4 2 51-16,-1 1 53 0,-2 5-9 16,-5 2-33-16,0 3-25 0,-2 3-12 15,0 6-7-15,2 2 0 0,3 3-8 16,2 3-10-16,7 0-1 0,2 3 2 0,4 1 23 15,5 0-9-15,4-1 6 16,6-1 10-16,4-1-13 0,4-1 12 0,5-5 4 16,3-2-3-16,3-3-32 0,-2-5-22 15,1-2-187-15,-4-4-103 0,-1-6 62 16,-5-5 79-16,-3-3 20 0,-2-3-75 16,-4-5 54-16,1-3 124 0,-2-4 22 15,-3 0 26-15,-2 0 42 0,-4 4 7 0,-2 4 180 16,-2 2 49-16,0 6-28 0,0 5 41 15,-3 3-49-15,0 4-49 0,-1 3-51 16,2 2-142-16,-1 7-93 0,-2 6 93 16,1 9 29-16,1 4 56 0,-1 6 2 15,4 7-4-15,0 1-11 0,0 9 15 16,2-5-15-16,2 1 2 0,0-2-34 16,-2-7-27-16,1 3-13 0,-3-4-25 0,0-3-68 15,-2-4-150-15,-2-6-291 0,-5-3-441 16,2-6-282-16</inkml:trace>
  <inkml:trace contextRef="#ctx0" brushRef="#br0" timeOffset="196368.81">19556 15434 2206 0,'0'0'437'0,"0"0"-293"16,0 0-37-16,63-43-11 0,-39 38-64 15,3-1-32-15,3 2 0 0,-2 3-16 16,1-1 3-16,-2 2 0 0,-3 0 0 15,-4 0 1-15,-4 0 9 0,-7 0 2 0,-1 0 1 16,-4 0 13-16,-4-1 0 0,0 1 54 16,-3 0 68-16,-7 2-23 0,0 4 5 15,-4 0 7-15,-1 3-19 0,3 0-20 16,0 2-31-16,6 0-37 0,2 1-17 16,4-1-4-16,2 2 4 0,6-2 16 15,6-1 19-15,5-1-11 0,1-2-24 16,-1-2-132-16,1-4-33 0,-6-1 3 15,0 0 16-15,-3-6 53 0,-5-3 69 16,-1-2 24-16,-4-1 1 0,0-1-1 0,-1 0 1 16,0-1 18-16,0 2 16 0,-1 0 51 15,1 0 22-15,0 1 13 16,1 1-35-16,6 1-55 0,3 3-31 0,3 1-44 16,2 2 0-16,5 3 3 0,4 0 2 15,-2 3 4-15,2 4 7 0,-2 2-1 0,-3 1 1 16,-2 2-4-16,-6 0 0 0,-1 3 3 15,-7-3 26-15,-3 4 3 0,-3-2 51 16,-10 1 6-16,-2-1 4 0,-1-1 31 16,-1-3-29-16,0 0-15 0,3-5 15 15,4-1 32-15,3-3 18 0,4-1 86 16,3-3 62-16,2-4-127 0,9-5-131 16,5-3-3-16,3-2-11 0,3-3-1 15,3-1-13-15,0 3-25 0,1 0-158 16,0 3-97-16,3-2-261 0,-7 2-618 0,-5 4-909 15</inkml:trace>
  <inkml:trace contextRef="#ctx0" brushRef="#br0" timeOffset="196668.61">20371 15553 404 0,'0'0'1883'0,"0"0"-1628"0,0 0-180 16,47-49 63-16,-31 33 39 0,2 1-49 16,-2-1-54-16,-1 0 22 0,-2 1 22 15,-5 5 76-15,0 1 5 0,-5 3-41 16,-2 3-1-16,-1 0 15 0,-4 1-48 16,-7 2-62-16,-3 0-37 0,-4 7 22 15,-2 4 8-15,-3 3-5 0,4 2-1 16,3 0-9-16,3 2-15 0,7-3-23 15,5 2 1-15,1-3 18 0,7 1 7 0,10-3 0 16,5-2 5-16,4 1-8 0,10-1-25 16,1-3-239-16,21-6-337 0,-11-1-1013 15,-3-1-852-15</inkml:trace>
  <inkml:trace contextRef="#ctx0" brushRef="#br0" timeOffset="197634.26">23059 15201 1225 0,'0'0'322'0,"0"0"-104"0,0 0-75 16,0 0 32-16,0 0 32 0,0 0-61 15,0 0-27-15,0 0 7 0,0 0-20 16,0 0-32-16,-27-29-43 0,27 29-31 16,0 0-26-16,0 0 16 0,0 0 10 15,0 0 39-15,0 1 18 0,3 1 30 0,4 0 44 16,4 1 10-16,2-1-4 0,5 0-29 15,5-2-13-15,5 0-7 0,3 0-3 16,7 0-9-16,5-2-11 0,7 0 1 16,14-2-5-16,15 0 23 0,18-2-22 15,9 1-18-15,-3 2 3 0,-5 0 5 16,-5 3 10-16,2-2-6 0,2 0-28 0,5 1-25 16,3-2 25-16,1 0-13 0,1 0-13 15,0 0-2-15,-2-3-2 0,-4 0-1 16,-2-2-9-16,-7-1-10 0,-1 2-18 15,-6 0 18-15,-7 1 22 0,-8 3-3 16,-9 0-25-16,-10 3 16 0,-15 0-1 16,-6 0 12-16,-4 0 1 0,1 0 3 15,5 0 9-15,0 0 3 0,-3 0-11 16,-5-3 23-16,0 1-11 0,-3-1-13 16,-2-1 25-16,-2 1-16 0,-2 1-12 0,-4-1 0 15,1 2-22-15,-5-1 7 16,-1 1-22-16,-3 0-13 0,-3 1-71 0,0 2-355 15,-23 4-277-15,1-3-412 0,-5 1-733 0</inkml:trace>
  <inkml:trace contextRef="#ctx0" brushRef="#br0" timeOffset="198516.8">23926 15449 385 0,'0'0'727'0,"0"0"-460"0,0 0-101 16,0 0 19-16,0 0 42 0,0 0 30 16,0 0-47-16,0 0-39 0,43-47-13 15,-42 45 9-15,-1-1-9 0,0 1-50 16,-6 2-53-16,-4 0-36 0,-6 0-6 15,-6 5 18-15,-4 3 11 0,-6 2 12 16,2 1-16-16,-2 4 3 0,5-2-18 0,3 0-20 16,7-1 16-16,3 1-17 0,8-1-1 15,2 0 0-15,4-1 1 0,0 1 14 16,6-2 13-16,5-1 18 0,2-3-6 16,2-2 3-16,1-1-3 0,0-3 0 15,-1-5 0-15,1-2-3 0,-1-5-10 16,0-1-28-16,0-4 12 0,0 1-12 0,0-1 0 15,-5 5 0-15,2-1 15 0,-5 4-15 16,-1 2 0-16,-1 2 0 0,-2 1-1 16,-2 3-18-16,0 1-44 0,0 0-101 15,0 5 31-15,0 2 82 0,3 2 51 16,-2 2 0-16,3 1 2 0,0 2 14 16,0-1-14-16,6 0 14 0,-2 1 0 15,4 0 0-15,4-3 0 0,-1 0 12 16,8-2 7-16,0-2 3 0,1-5-6 15,1-2-10-15,0 0 3 0,-2-4-25 0,-2-3-60 16,-1-4-22-16,-4-2 15 0,1-4 7 16,-4-3 28-16,3-1-3 0,-3-4 13 15,-1 0 0-15,0 0 22 0,-1 0 1 16,-3 4 34-16,-4 1 0 0,2 2-7 16,-4 2 7-16,-1 7 51 0,-1-1-1 0,-1 3-6 15,0 4-35-15,0 0-41 0,-1 2-3 16,-5 1-60-16,-2 0-3 0,0 0 16 15,-5 4 28-15,4 4-10 0,-2 1 18 16,2 3 11-16,-1 4 16 0,4 2 12 16,0 4 26-16,-1 2 25 0,4 5-19 15,1 0-7-15,1 3-25 0,1 2 23 16,0 1 8-16,0 2-11 0,0 1-4 16,0 2-16-16,2-2-15 0,1-1-13 15,3-2 0-15,-2-4-25 0,-1-4-42 16,0-4-33-16,-1-4-99 0,-1-7-95 0,-1-2-118 15,0-8-86-15,-3-2-95 0,-7-8-74 16,-1-4-617-16</inkml:trace>
  <inkml:trace contextRef="#ctx0" brushRef="#br0" timeOffset="198691.92">24194 15565 1755 0,'0'0'632'0,"0"0"-376"0,0 0-60 16,0 0 48-16,56-25-40 0,-34 19-111 16,3 1-84-16,1 2-9 0,2-1-12 15,-2 2-1-15,-1-2-118 0,-3-1-295 0,-1-2-240 16,-1 0-136-16,5-10-438 0</inkml:trace>
  <inkml:trace contextRef="#ctx0" brushRef="#br0" timeOffset="199249.87">24566 15388 59 0,'0'0'1099'16,"0"0"-630"-16,0 0-47 0,0 0-7 15,17-48-54-15,-16 42-53 0,-1 4-43 0,1 0-56 16,-1 2-70-16,0 0-139 0,0 0-15 16,0 6 15-16,-2 5 37 0,-2 1 42 15,-3 5-16-15,3 2-3 0,0 1 2 16,2 1 2-16,1 0-8 0,1 0-6 16,0 1-9-16,3-2-4 0,4 0-6 15,4 1-12-15,-1-3-4 0,4-1-3 16,1-4 1-16,2-2-11 0,-2-4 29 0,6-4 9 15,2-1-3-15,0-2-12 0,3-5-23 16,0-3 12-16,3-3-14 0,-2-2-2 16,-1-2-23-16,0-3 22 0,-5 1-8 15,-2 0 11-15,-6 1 13 0,-1 3-11 16,-6 0 26-16,-3 3-26 0,-3 1-2 16,0 3-15-16,-1 0-3 0,-3 4-22 15,-2 0-13-15,-4 2 6 0,2 0 13 16,-3 4 16-16,1 4 14 0,0 4-11 15,4 0-1-15,2 5 16 0,2-2 2 16,2 2 2-16,3-2 11 0,6 1-12 0,5-1 13 16,2-2-16-16,4-1-3 0,0-4-69 15,3 0-3-15,0-5 13 0,-1-2 27 16,-1-1 12-16,0-4 21 0,0-2 2 16,-3-3 3-16,0-1-1 0,-3-2 17 0,-2-2-6 15,0 0 3-15,-3-1-15 0,0 2 1 16,-5 1 16-16,0 2-15 0,-1 2 0 15,-3 3-2-15,0 1 1 0,-1 3 1 16,0 1-3-16,0 0-55 0,0 1-47 16,0 5 102-16,-1 1 0 0,1 2 44 15,0 4-6-15,3-2 7 0,4 2 8 16,5-2-16-16,1 2-3 0,3-1 7 16,3-2-10-16,-1 2-15 0,1-3-4 15,-2-1-11-15,-1-1 0 0,-5-5-1 0,2 0-28 16,-6-2-153-16,-2-4-209 0,-1-16-256 15,-4 3-772-15</inkml:trace>
  <inkml:trace contextRef="#ctx0" brushRef="#br0" timeOffset="199378.87">24930 15230 3882 0,'0'0'559'0,"0"0"-407"16,0 0-97-16,0 0-55 0,0 0-3 15,0 0-80-15,84-33-212 0,-53 27-1024 0</inkml:trace>
  <inkml:trace contextRef="#ctx0" brushRef="#br0" timeOffset="211731.74">5004 15491 866 0,'0'0'440'0,"0"0"-342"0,0 0-95 15,0 0-1-15,0 0-2 0,0 0 88 16,0 0 23-16,0 0 6 0,-27-12-13 16,26 12-17-16,1-1-41 0,-1 1-46 15,1 0-2-15,-1 0-15 0,1 0 17 16,-1 0 4-16,0 0 18 0,1 0 4 15,-2 0 13-15,2 0 10 0,-3 0 19 16,0 0 10-16,-1 0 9 0,-1 0 1 16,1 0-8-16,0 0 1 0,0 0-10 15,-3 0-10-15,1 0-22 0,1 0 0 0,0 0-23 16,-2 0-16-16,3 0-4 16,-1 0-18-16,-3 0 3 0,3 0-1 0,1 1 17 15,-1 0 0-15,0-1 3 0,1 2 2 16,1-2 14-16,1 0 16 0,1 0 10 15,1 0-3-15,-1 0 25 0,0 0 16 0,0 0 10 16,0 0-29-16,-1 0-39 0,0 0-19 16,-2 0-3-16,1 0-1 0,1 0-18 15,0 0 0-15,0 0 6 0,0 0 10 16,-1 0 3-16,1 0 2 0,-1 0 17 16,1 0 4-16,2 0 2 0,-1 0 10 15,0 0 0-15,1-2 7 0,0 2-7 16,0 0-3-16,0 0-10 0,0 0-6 15,0 0-3-15,0 0-10 0,0 0-2 16,0 0-1-16,0 0 0 0,0 0 3 16,0 0 29-16,0 0 13 0,0 0 18 0,0 0 7 15,0 0 2-15,0 0-9 0,0 0-3 16,1 0-13-16,2-2-28 0,2-1-18 16,0 0 1-16,-1 1 1 0,1-2-3 15,0 3 0-15,-1-1-16 0,-1 1-13 16,1 0-5-16,2 1 5 0,1-2 7 0,-1 1 20 15,3 1 1-15,2-1 0 0,3 1 1 16,3-2 16-16,0 2-14 0,3-1-1 16,1 0 12-16,1-1-11 0,-1 0 1 15,0-2 9-15,-2 4-12 0,-2-1-3 16,2 1 0-16,-3 0-16 0,1 0-3 16,-2 0 7-16,-1 0-1 0,1 0 3 15,2 0 12-15,0 0-2 0,3 1 0 0,1 0 3 16,1 0 1-16,2-1 24 0,4 0-9 15,2 0-14-15,0 0 11 0,2-2-11 16,0 1 0-16,-2-3-1 0,-1 1-1 16,-1 0-1-16,-2 2-2 0,-2-2-1 15,-1 2-8-15,2-1 11 0,-1 1-1 16,0 1-1-16,1 0-1 0,3 0 1 0,-3-1-12 16,1 0 15-16,1 1 0 15,1-2 0-15,-3 2 0 0,1-2 3 0,1 1 0 16,-3-1 13-16,1 0-14 0,1-1 0 15,1 0-2-15,-1 1-1 0,0-1-12 16,2 1 11-16,-3 0 0 0,1 0-14 16,3 2 13-16,-1-1-10 0,-1 1 10 0,3 0-9 15,-3 0 10-15,3 0 0 0,-1 0 2 16,-1 0 3-16,2 0 9 0,-3-2-9 16,2 2 29-16,-2-2-13 0,-2-1-3 15,4 0-16-15,-1-1 1 0,-1 1 1 16,3 1-1-16,-2-1 1 0,1 1-1 15,-2 1-1-15,0-1-1 0,1 2 1 16,-2 0 1-16,-1 0 0 0,1 0 1 16,2 0 14-16,0-1-4 0,2 1-8 15,-1-1 8-15,4-1-10 0,-2 2 0 16,2 0 1-16,-2-3 13 0,2 3 9 0,-1-1-12 16,-2 1 0-16,2 0-10 0,-3 0-1 15,2 0-1-15,-2 0 0 0,0 1 1 16,1 2 11-16,-1-3-1 0,1 3 4 15,-2-2 15-15,2 0-9 0,-3-1-6 16,0 1-4-16,1-1-9 0,-1 0 10 0,-2 0 0 16,2-3-9-16,0 0 11 0,-1 0-12 15,3-1 0-15,-1 2 12 0,0-1-14 16,3 0 2-16,-2 1-2 0,2 0 1 16,-3-2-1-16,3 2 21 0,-3 1 3 15,3 1 6-15,-2-3-27 0,2 3-4 16,-1 0 0-16,-2-1 0 0,3 1 0 15,-3-2 0-15,2 2 0 0,-1-1 1 16,3 0 1-16,-2-1-1 0,2 2 1 16,-1-3 1-16,2 1-2 0,-1 2 1 0,-2-2-1 15,1 2 0-15,-1 0 2 0,-2 0 35 16,3 0-23-16,-3 0-13 0,2 2 1 16,-2-2-1-16,2 1 11 0,-2-1-10 15,1 0 13-15,2 0-13 0,-2-3-2 16,2 0 0-16,-3 1 0 0,5 0 1 15,-5-1 13-15,2 1-14 0,-3 0 0 0,3 1-1 16,-3 1 0-16,1-1-2 0,2-1 2 16,-1 2 12-16,3-1-10 0,-2 1 1 15,2-1-1-15,-2 1 1 0,1 0 0 16,-1-2-1-16,2-1 14 0,-3 0-4 16,3-1-9-16,-2 1 13 0,2-1-13 15,-1 2 28-15,1-4-6 0,4 2-22 16,-2 0 0-16,1 1-2 0,2 0 33 15,-1 0-22-15,-2 3-12 0,0-1-2 16,2 1 0-16,-4 0 0 0,1 0 2 0,0 1 0 16,-1-1 0-16,1 0 3 0,0 0 10 15,-2 0-12-15,2-1 1 0,-1-2-1 16,1 2 0-16,2-1 0 0,-4 0-1 16,3 2 0-16,-3-2-1 0,2 2 1 0,0 0 2 15,0 0-1-15,2 0 0 0,1 0-1 16,-1 2 0-16,2-1-1 0,-1 1 1 15,-1-1 0-15,-2 0 0 0,1-1 1 16,-2 0 2-16,-2 0 9 0,2-1-10 16,-1-1 14-16,2 0-14 0,-2 0 0 15,3-1-1-15,-2 3 1 0,-1 0-2 16,3-2 0-16,-3 2-1 0,2 0-2 16,-3 0-10-16,0 0 12 0,-3 0-11 15,1 0 11-15,-4 0-14 0,0 2 15 16,-2-2 0-16,-1 3 1 0,-3-3-1 0,0 2 2 15,-3-2 13-15,-2 1 4 0,0 0 2 16,-4 0 4-16,2 0 0 0,-4 0-7 16,0-1 1-16,-2 0-16 0,-1 0 12 15,-2 0-12-15,-2 0 9 0,0 0-12 16,0 0-12-16,0 0-12 0,0 0-17 0,-4 0-14 16,-6 0 15-16,-1 2 3 0,-5 0-25 15,-11-2-357-15,4 0-877 16,-1-2-1347-16</inkml:trace>
  <inkml:trace contextRef="#ctx0" brushRef="#br0" timeOffset="212700.7">4815 15440 1053 0,'0'0'449'0,"0"0"-305"0,0 0-89 0,0 0 16 16,0 0 56-16,0 0 116 0,0 0-10 16,0 0-32-16,-35-45-27 0,32 38-49 15,0 2-12-15,1 0-23 0,1 2-4 16,0 0-6-16,0 1-10 0,0 1 3 16,1 0 7-16,0-1-36 0,0 2-44 15,0 0-3-15,0 0-54 0,-1 0-35 16,1 4-55-16,-1 4 29 0,-2 5 118 15,0 5 35-15,-2 6 19 0,0 5-16 16,1 4-22-16,1 4 23 0,1 10-14 0,0 8-2 16,1 16 8-16,-1 1 27 0,-3 3-20 15,1-2-3-15,-1-8 0 0,-1 1 3 16,0-2-3-16,2-5-33 0,3-7 20 16,0-12 3-16,1-9 4 0,0-11-4 15,1-3-23-15,2 0 0 0,1 2 20 0,3 1-3 16,-1-3-17-16,-2-5 17 0,0 0 6 15,1-5-6-15,-3-2-6 0,-1-3 12 16,0-1-6-16,0 0 12 0,-1-1 26 16,0 0 2-16,0 0 8 0,1-2-1 15,-1-3-66-15,1-2-183 0,0-1-170 16,2-9-230-16,1 1-517 0,-2 1-820 0</inkml:trace>
  <inkml:trace contextRef="#ctx0" brushRef="#br0" timeOffset="213872.58">4707 16365 711 0,'0'0'195'0,"0"0"-100"16,0 0-62-16,0 0 94 0,-55 3 149 15,49-3-9-15,3 0-40 0,1 0-48 0,2 0-49 16,0 0-50-16,0 0-25 0,0 1-19 16,0 0-10-16,0-1 0 0,1 0-24 15,1 0 11-15,0 3 16 0,1-1 13 16,3 0 13-16,0 1 25 0,-1-1 7 16,4 2 0-16,0-3-3 0,5 2 2 15,1-3 1-15,5 1-10 0,6 0-7 16,2-1 0-16,6 0-19 0,3 0 6 15,2 0-12-15,7-1 18 0,0 0-34 16,6-2-1-16,9 0 10 0,10-1 13 0,12-1 2 16,3 0-2-16,-4 0-13 0,-8 1 9 15,-5-1 9-15,3 1-15 0,1-1-19 16,1 2 6-16,3-2 11 0,1 1-17 16,0 1 6-16,-1 0 6 0,-1 3-9 0,2 0 9 15,-2 0-33-15,1-3 15 0,-2 0-13 16,3 0 0-16,0 0 10 15,-3 2-11-15,-2-3 10 0,2 4-10 0,-5-2-1 16,3 0-1-16,-3 0 0 0,2 1-2 16,-1 1-16-16,2 0 5 0,3 0 3 15,-2 0 10-15,4 0 2 0,-1 0 10 16,-1 0 7-16,-6 0-3 0,-1 0 8 16,-4 0-11-16,-3 0 5 0,-3 0 4 15,-10 0-19-15,-9-1 10 0,-7-1-12 16,-3 2 2-16,9-2 9 0,4-3-10 0,9 5 1 15,-4-3 0-15,5 0 10 0,-2 1-11 16,2 1 0-16,2-2-2 0,-2 1 0 16,2 1-2-16,-1 1 2 0,-2 0-1 15,2 0-1-15,-2 0-1 0,1 0-13 16,-3 1 15-16,2 1 1 0,-2-2 1 0,-1 3 1 16,-2-3 1-16,-1 1-1 0,2 1 0 15,-2 0-1-15,-1 0 0 16,2 0 0-16,-1-2 0 0,-2 5 0 0,2-3 0 15,1-1 1-15,-1 1 10 0,0 2-9 16,4-1 10-16,-2 0-11 0,-2-1 13 16,4 1-13-16,-4 0 11 0,1 0-10 15,0 0 0-15,0-1 0 0,0 1 9 16,-1-1 1-16,4 1 2 0,-4-1 1 0,4-2 2 16,-3 3 22-16,-1-3-6 15,-1 1-15-15,2 1-1 0,-3-2 7 0,0 0 3 16,-1 0-4-16,1 0-12 0,-1 0 13 15,-2-1-3-15,2 0-7 0,-5 0-13 16,0 1 1-16,0 0 9 0,-2 0-10 0,-1-3 11 16,-3 3-10-16,0 0 0 15,-3-2 0-15,0 0 18 0,-3 1-19 0,-2 1 11 16,0 0 2-16,1 0-12 0,-2 0 0 16,0 0-3-16,-2 0-1 0,0 2-2 15,-2 0-28-15,-1-1-2 0,-3-1-63 16,1-1-138-16,-2-5-284 0,-7-4-1080 0</inkml:trace>
  <inkml:trace contextRef="#ctx0" brushRef="#br0" timeOffset="-214399.08">10879 15089 955 0,'0'0'293'15,"0"0"-188"-15,0 0-86 0,0 0 40 16,0 0 61-16,0 0 40 0,0 0-34 16,0 0-28-16,0 0-7 0,-35 46 22 0,37-40 52 15,5-1-6-15,2-1-14 16,1-1-22-16,6-1-17 0,1 1-16 0,6-2-4 15,3 2 4-15,5-2-4 0,4 1-2 16,4-1-24-16,3 1-12 0,3 0 3 16,3-2-13-16,11 3-3 0,11 3 0 15,13-1-13-15,2 2-19 0,-4-1 10 0,-4-1-1 16,-7-3-12-16,5 1 2 0,-2-3 11 16,4 0-11-16,2 0 0 0,-2 0 2 15,0 0-4-15,-3 4 0 0,1 1-3 16,2 0 0-16,-4 4 1 0,2 0-14 15,0 3-6-15,-4 0 20 0,1 2-11 16,-5 0 10-16,-6 0-9 0,-8-1 11 16,-13-6-2-16,-11 0 0 0,-3-2 3 15,5 0 1-15,1 0 18 0,6-3 0 16,-2-2 3-16,0 0 1 0,1-2-11 0,-3-1-11 16,1-1-1-16,0 0 0 0,-4 0 0 15,0 2-3-15,-5-1 1 0,-2 1 0 16,-4 0 0-16,-2-1 1 0,-2 3-12 15,-7 0 0-15,0 0 1 0,-5 0 10 0,-1 0 2 16,-2 0-1-16,0 0 0 16,-1 0-15-16,0 0-3 0,0 0-13 0,-3 0 7 15,1 0 2-15,0 0 7 0,0 0-3 16,1 0-6-16,1 0 6 0,0 3 19 16,0-1 3-16,0 0 22 0,2 1 1 15,1 1 3-15,-1-2-10 0,2 2 3 16,2-3-19-16,-2 3 16 0,-1 0-16 15,-1-1 23-15,0 3 2 0,-2-1 4 16,0 4 15-16,0 2 13 0,0 3-13 16,-3 1-21-16,0 5 15 0,-1 1 9 15,-1 2 16-15,0 5 9 0,2 2-24 0,2 3-4 16,0 4-9-16,0 0-1 0,0 2-6 16,-1 4 3-16,-3 4-6 0,-2 10-24 15,-4 4-1-15,-4 5 18 0,-1-8-19 16,6-12 11-16,1-17 0 0,6-4-12 0,-1-4-1 15,2 4 0-15,0 1 13 0,-2 2 2 16,2-3 26-16,0-5 5 0,0-3-27 16,1-2-1-16,1-4-15 0,0-5 13 15,0-1-1-15,0-4 4 0,0 2 18 16,0-3 15-16,0 0 10 0,0-3-16 16,2-3-46-16,0-2-163 0,-2-1-153 15,-2-10-360-15,-4 3-687 0,-5-1-867 0</inkml:trace>
  <inkml:trace contextRef="#ctx0" brushRef="#br0" timeOffset="-213710.72">10787 16191 479 0,'0'0'450'0,"0"0"-254"0,0 0-102 0,0 0 17 16,0 0 48-16,0 0 14 0,0 0 57 0,0 0-19 15,0 0-42-15,0 0-53 16,0 20-2-16,9-15-8 0,-1 1 7 16,0-3-33-16,3 0-6 0,-3 2 0 0,3-1-3 15,0 0-4-15,1 0 32 0,2 1 0 16,2-1-13-16,-1 0 0 0,4 1-13 15,2 1-9-15,1-2-1 0,4 1 10 16,1 0 5-16,3 0 1 0,4 0-19 16,5-3-10-16,2 3 10 0,4-3 0 15,6-2-1-15,9 2-18 0,9 1 8 16,13-1 14-16,6 0 2 0,-2-1-31 16,-5 2-13-16,-6-2 7 0,5 0-15 0,1 0 11 15,6-1-2-15,0-2-19 0,2-3 9 16,4-3-8-16,-2 0 8 0,2-1 0 15,-3 1-10-15,-1-1-1 0,-2 1-1 16,-2 1 1-16,-3 0 1 0,-2 2 0 16,-4 3 1-16,-6 2 15 0,-3-3-15 0,-6 3-1 15,-12-2 17-15,-10-1-17 0,-11 2-1 16,0 1-1-16,1 0-1 0,4 0-2 16,0 2-10-16,-2 1 11 0,-6-2-13 15,-6 2 13-15,-2-2-11 0,-7 1 11 16,-1-1 2-16,-3 0 0 0,-4-1 1 15,-1 0 1-15,-1 0 2 0,-2 0-4 16,-7-2-19-16,-7-1-123 0,-25-9-175 16,3 2-292-16,-3-2-821 0</inkml:trace>
  <inkml:trace contextRef="#ctx0" brushRef="#br0" timeOffset="-212567.16">8216 15462 114 0,'0'0'219'0,"0"0"-115"0,0 0 23 16,0 0 30-16,0 0 87 0,-61-9-9 15,53 7-27-15,3 0-52 0,3-2-9 16,1 2-24-16,0-1-45 0,1-1-26 16,0 0 39-16,-1-2-7 0,0 0 20 15,0 1 3-15,0-1-14 0,-1 1-31 0,-2 1-4 16,1-1 13-16,0-2 9 0,0 2 14 16,-1 0-7-16,1-1 12 0,1 2 7 15,-1-1-4-15,1 3-9 0,1-1-20 16,1 2-12-16,0-1-23 0,0 1-3 0,0 1-4 15,0 0 1-15,0 0 0 0,0 0-4 16,0 0-15-16,0 0-13 0,0 0 0 16,0 0-16-16,0 0-3 0,0 0 0 15,0 1-19-15,0 3-44 0,0 3 82 16,0 3 6-16,0 4 26 0,0 3-1 16,0 3-8-16,1 4 2 0,1 3 7 15,1 3-1-15,-2 2-5 0,-1 7 30 16,-3 9-2-16,-6 13-1 0,-11 18 36 15,-3 6 27-15,-2-1-34 0,-3-5-26 16,5-8-12-16,1-7 46 0,5-8 12 0,5-11-37 16,3-15-18-16,6-9-13 0,2-5-19 15,1 3 25-15,0-1 16 0,0 2-4 16,0-5 6-16,2-3-18 0,-1 0-15 16,1-4-1-16,-1 0-5 0,0-5-7 15,0 0-10-15,-1-3 23 0,1 1-7 16,-1-1 6-16,2 0 7 0,-2 0 12 0,1 0-10 15,2-1 13-15,2-2-21 0,2-2-23 16,3-3-2-16,-1 1-19 0,3-2-103 16,-4 2-77-16,3 0-103 0,-2-3-130 15,7-4-251-15,-2 1-506 0,-3-1-733 0</inkml:trace>
  <inkml:trace contextRef="#ctx0" brushRef="#br0" timeOffset="-211817.68">9358 15395 715 0,'0'0'271'0,"0"0"-105"0,0 0 16 0,0 0 46 16,0 0 22-16,0 0-32 0,0 0-20 15,0 0-7-15,0 0-40 0,-26-48-12 16,26 46 6-16,-1-2-7 0,1 3-19 15,-1-1-24-15,1 1-18 0,0 1-7 16,0-1-12-16,0-1-11 0,0 2-25 16,0 0-20-16,0 0-2 0,-2 0-39 0,1 0-27 15,0 3-14-15,0 5 80 0,-2-2 26 16,0 4 15-16,0 2-16 0,0 2 10 16,0 3-12-16,0 3 12 0,2 0-7 15,1 4 7-15,0 3 6 0,0 2-6 16,0 2 6-16,0 2 10 0,0 4-1 15,-4-3 38-15,1 5-9 0,-4-1-4 16,-2 3-17-16,-2 9-2 0,-5 9 16 0,-6 9-29 16,-1 4 7-16,1-8-3 0,1-11-19 15,6-15-1-15,3-11-2 0,6-6 3 16,2-5-12-16,1-1-13 0,-1 0-2 16,1-3 2-16,3-4 22 0,0-1 9 15,0-4-13-15,0 0 1 0,0-2-4 0,0-1 13 16,0 0 6-16,0 0 3 0,0 0-3 15,0 0 6-15,0 0 6 0,0 0-3 16,0 0-15-16,0-1-31 0,-1 0 0 16,-3-1-110-16,-18-5-391 0,0 0-720 15,-7-3-1707-15</inkml:trace>
  <inkml:trace contextRef="#ctx0" brushRef="#br0" timeOffset="-210854.1">8524 15640 775 0,'0'0'551'0,"0"0"-353"0,0 0-91 15,0 0 40-15,0 0 61 0,0 0 35 16,0 0-36-16,0 0-36 0,0 0-26 16,-5-12-39-16,5 12-25 0,0-1 31 15,0 1 51-15,0-1 28 0,0 1-32 0,0 0-39 16,0-1 6-16,0 1-12 0,0-2-17 15,0 2-30-15,0 0-27 0,0 0-21 16,0 0-3-16,0 0-4 0,0 0 0 16,1 0-8-16,1 0-4 0,3 0-13 15,-1 2 1-15,6 3 11 0,0 2-15 0,4 2-3 16,1 4 19-16,-1 1 0 0,3 4 25 16,1 3 13-16,3 1-1 0,1 2-12 15,0 1 0-15,4 1 25 0,-2-1-13 16,0 0-12-16,-1-3-1 0,-3 1-11 15,-1-4-13-15,-4-4 1 0,-3-1 1 16,0-4 13-16,-5-1 7 0,3-1 0 16,-4-1-1-16,1-3-5 0,1-1-4 15,0 1 4-15,-1-3-1 0,1-1 0 16,-2 0 1-16,2 0 2 0,-4 0-2 0,0 0 5 16,-1-1 4-16,0-3-3 0,-2 1-4 15,0-1-18-15,-1 1 0 0,0-3-77 16,-3 0-49-16,-3 0-85 0,-6-3-71 15,1 3-96-15,-7-7-179 0,2 1-463 16,5 0-876-16</inkml:trace>
  <inkml:trace contextRef="#ctx0" brushRef="#br0" timeOffset="-210334.02">8988 15569 1721 0,'0'0'555'0,"0"0"-354"0,0 0-1 16,0 0-13-16,0 0 2 0,0 0 6 15,0 0-67-15,0 0-81 0,0 0-47 0,0 0 0 16,0 0 3-16,-49 0 26 0,38 6-13 16,-2-1 6-16,2 1 0 0,0-1 13 15,3 2-3-15,-2-1 3 0,3 1 0 16,-4 1 3-16,0 3-1 0,-4 1 8 16,-3 4-8-16,-2 2 11 0,-4 3-17 15,-3 1-3-15,-4 3 4 0,0 1-20 16,-2 2-12-16,-1-1 1 0,3 1-1 15,0-2 16-15,6-4-13 0,3-4 22 16,4-3 10-16,2-3 19 0,5-2-7 16,-1 2-1-16,4-5 4 0,0 1-15 0,2-1-7 15,0-2-10-15,0 0 1 0,2-1 9 16,2 1-7-16,0-2 1 0,2 0-3 16,-2-1-4-16,1 0-2 0,1-1-1 15,-1-1-9-15,1 0 16 0,0 1-7 16,0-1 10-16,0 0 9 0,0 0-1 0,0 0 1 15,-1 0-9-15,1 0-1 0,0 0-2 16,-1 0-19-16,-2 0 0 0,-4-2-188 16,-11-5-271-16,1-3-325 0,-6 0-1163 0</inkml:trace>
  <inkml:trace contextRef="#ctx0" brushRef="#br0" timeOffset="-207864.84">8525 16315 2104 0,'0'0'266'0,"0"0"-78"16,0 0-72-16,0 0 67 0,0 0 29 15,0 0-30-15,0 0-86 0,0 0-67 16,0 0-10-16,0 0 6 0,26 14 16 15,-18 1 51-15,-2 5 29 0,-2 3 43 16,-3 4 11-16,-1 2-2 0,-1 2-11 16,-4 6-25-16,-5 1 14 0,0-1-43 0,-3 1-38 15,2 1-21-15,-3-3-24 16,2-2-7-16,3-4-6 0,1-4-11 0,1-7 3 16,5-7-1-16,1-4 12 0,1-5 9 15,1-2 25-15,3-1 3 0,4-1-52 0,1-5 0 16,1-3-162-16,-2-1-117 0,-2-7-109 15,-1-14-193-15,-5 4-694 0,0 0-1030 0</inkml:trace>
  <inkml:trace contextRef="#ctx0" brushRef="#br0" timeOffset="-207548.15">8652 16312 2485 0,'0'0'593'0,"0"0"-309"15,0 0-172-15,0 0-110 0,0 0 28 0,0 0 71 16,-74 43-9-16,42-21-13 0,-5 1-38 16,1 5-22-16,3-3-16 0,1 1 9 15,7-1-12-15,6-5-10 0,3-4 10 16,9-4 2-16,3-5 1 0,3-3 16 0,1-4 35 16,0 0 5-16,5-3 17 0,4-5 12 15,7-4-38-15,2-8-32 0,5 3 3 16,1-5-20-16,0 3-1 15,-1 1 0-15,-1 2 0 0,-2 4-1 0,-2 3-11 16,-2 4-7-16,0 5-9 0,2 0 3 16,1 2 3-16,-1 7 21 0,3 0 1 15,-1 5 13-15,2 0-10 0,-1 3 7 16,2 2-10-16,-2 1-170 0,11 3-312 16,-7-3-759-16,-4-8-1015 0</inkml:trace>
  <inkml:trace contextRef="#ctx0" brushRef="#br0" timeOffset="-207155">9029 16712 3119 0,'0'0'598'0,"0"0"-507"0,0 0-91 16,0 0-149-16,0 0 149 0,0 0 177 0,0 61-20 15,0-36-37-15,0 4-11 16,-3 1-31-16,-1 2-23 0,1-1-14 0,1 0-10 16,-1-3-29-16,1-2 0 0,0-2 16 15,0-6-14-15,0-3-3 0,1-3 2 16,-2-5-3-16,1-1-86 0,1-4-104 16,0 0-130-16,0-2-114 0,-1-10-93 15,1-1-640-15,-1-2-566 0</inkml:trace>
  <inkml:trace contextRef="#ctx0" brushRef="#br0" timeOffset="-206901.1">9014 16854 2814 0,'0'0'474'0,"0"0"-216"15,0 0-59-15,0 0 50 0,7-54 27 16,4 43-13-16,1 1-100 0,4 0-67 16,5 1-78-16,5 3-18 0,-1 2-37 15,1 4 3-15,-2 0-6 0,-1 7 4 16,-4 1-5-16,-4 6 11 0,-4 1-1 0,-7 4 28 15,-4 1-13-15,-8 1 13 0,-7 2-26 16,-10-2 29-16,-4 1 3 0,-4-1 16 16,-1-3-1-16,-1-2-5 0,3-1 2 15,6-3-12-15,6-6 22 0,8-2-22 16,4 0-3-16,5-4 0 0,3 0-123 16,1 0-191-16,10-5-133 0,17-9-240 15,0 2-554-15,2-3-542 0</inkml:trace>
  <inkml:trace contextRef="#ctx0" brushRef="#br0" timeOffset="-206748.53">9376 16846 2393 0,'0'0'509'0,"0"0"-413"15,0 0-70-15,0 0-26 0,0 0 131 16,0 0 42-16,0 0 43 0,0 0-17 0,15 49-48 16,-22-34-57-16,2-1-47 0,0-1-20 15,0 0-12-15,2-2-15 0,1-2 0 16,1 0-117-16,1-3-258 0,0-6-263 15,3 0-402-15,-1 0-647 0</inkml:trace>
  <inkml:trace contextRef="#ctx0" brushRef="#br0" timeOffset="-206602.1">9432 16687 2561 0,'0'0'511'0,"0"0"-172"15,0 0-79-15,0 0 67 0,0 0-17 0,0 0-1 16,0 0-75-16,0 0-111 0,0 0-123 15,0 0-28-15,0 0-67 0,-5-31-37 16,2 44-96-16,1 0-400 0,1-4-1212 0</inkml:trace>
  <inkml:trace contextRef="#ctx0" brushRef="#br0" timeOffset="-206168.29">9490 16787 2451 0,'0'0'1107'15,"0"0"-936"-15,0 0-131 0,0 0-24 16,0 0 0-16,0 0 56 0,0 0-15 0,0 0-57 16,0 0-15-16,0 0 15 0,0 0 22 15,54 62 6-15,-50-40-9 0,-2 0 0 16,-1 0-6-16,-1-4-11 0,0-1 16 16,0-4 9-16,0-4 20 0,0-3-4 15,0-2 16-15,0-3-3 0,0-1 25 0,0 0 117 16,4 0 92-16,0-6-48 0,2-5-127 15,7-3-84-15,-1-5-28 0,3-2 12 16,2-4-15-16,-2 0-12 0,-2 1-12 16,-1 2-22-16,-2 2-122 0,-2 3-84 15,-3 4-65-15,-2 4-105 0,0 4-54 16,-2 3-221-16,3 3-614 0,-3 5-207 16</inkml:trace>
  <inkml:trace contextRef="#ctx0" brushRef="#br0" timeOffset="-205878.47">9804 16840 404 0,'0'0'1729'0,"0"0"-1351"0,0 0-203 16,0 0-60-16,0 0 78 0,0 0 114 15,0 0 17-15,0 0-84 0,0 0-71 16,0 0-49-16,0 0-61 0,-15 39-31 0,14-30-15 16,1 1-12-16,5-4 15 0,6 2 21 15,6-4 6-15,3 0 1 0,4-1-10 16,1-3-6-16,0 0-7 0,-4-4-8 15,-2-3-13-15,-5-1 0 0,-7-3 0 16,-4-1-43-16,-3-3-22 0,-4-2-3 16,-6 3 25-16,-5-1-4 0,-6 3 16 15,-2 0 6-15,-1 3 0 0,-3 4 6 16,4 2 0-16,2 3 4 0,5 0-17 16,5 0-3-16,4 3 7 0,2 2-10 15,3 2-166-15,2 3-78 0,3-1-162 16,13 2-103-16,2-2-624 0</inkml:trace>
  <inkml:trace contextRef="#ctx0" brushRef="#br0" timeOffset="-205645.37">10165 16687 2059 0,'0'0'386'16,"0"0"-106"-16,0 0-7 0,0 0 60 15,0 0-9-15,0 0-44 0,0 0-88 16,0 0-67-16,0 0-51 0,0 0-5 15,14 3 30-15,-24 17 3 0,-2 3-13 16,2 1-40-16,1 1-15 0,3 1-12 16,3-1 5-16,2 1 7 0,1-2-3 15,1 0-19-15,5-2 6 0,3-2-5 16,2-3 5-16,1 0 3 0,-1-6-5 16,2-1-16-16,0-6-92 0,-3-1-117 15,4-3-116-15,-3-1-110 0,11-19-325 16,-4 0-881-16</inkml:trace>
  <inkml:trace contextRef="#ctx0" brushRef="#br0" timeOffset="-205513.59">10226 16769 1979 0,'0'0'980'0,"0"0"-740"0,0 0-238 16,0 0 17-16,0 0 195 0,0 0 106 15,0 0-125-15,62 5-117 0,2-21-78 16,-6 3-571-16,-4-3-1409 0</inkml:trace>
  <inkml:trace contextRef="#ctx0" brushRef="#br0" timeOffset="-195780.8">5922 15661 1201 0,'0'0'634'0,"0"0"-47"0,0 0-226 16,0 0-104-16,0 0-122 0,0 0-68 0,0 0-45 16,0 0 51-16,0 0 51 0,-23 51-3 15,14-26-23-15,1 5-16 0,-3 0-57 16,4 2 19-16,0-2 0 0,-1 2-9 15,3-4-7-15,0-3-12 0,1 0 9 16,-2-4-12-16,2-5-11 0,1 0 20 16,-1-4-7-16,-3-2-2 0,2-1 7 15,2-4-20-15,-2 1-64 0,1-3-87 16,-2-2-60-16,0-1-68 0,-3-16-150 16,1 1-609-16,1-5-770 0</inkml:trace>
  <inkml:trace contextRef="#ctx0" brushRef="#br0" timeOffset="-195386.7">5823 15695 881 0,'0'0'1313'16,"0"0"-1128"-16,24-53 15 0,-12 36-55 0,-2 3-23 15,2 4-48-15,-5 4-73 0,2 5-1 16,-1 1-25-16,2 5 18 0,-2 7 7 16,0 2 42-16,1 3 0 0,-4 4-13 15,-3 0-17-15,-2 2 5 0,0-5-5 16,-2 1-8-16,-3-5 18 0,-4-2 26 15,2 0 10-15,0-6-23 0,-2 0 3 16,1 0-16-16,1-2 7 0,2-4 6 16,2 0 13-16,2 0 9 0,1 0-6 15,2 0-51-15,9-2 0 0,3-4-38 16,5 0 9-16,7 0 7 0,-1 2 3 0,-1 3-13 16,-2 1-3-16,-3 5-3 15,-2 5 6-15,-7 3 13 0,-1 3 6 0,-6 2 11 16,-3 3 2-16,-3-2 0 0,-8 2 1 15,0-3 1-15,-6-2 14 0,1-3 3 16,-4-2 74-16,1-3-30 0,0-3-2 0,0-2-1 16,1-2 10-16,2-1 12 15,0-2 3-15,1-2-3 0,1-2-19 0,4-1-25 16,0 0-26-16,4 0-12 0,2 0-17 16,3 1 2-16,1 0-76 0,1 4-149 15,6-2-104-15,4 1-92 0,8 2-213 16,-4 1-334-16</inkml:trace>
  <inkml:trace contextRef="#ctx0" brushRef="#br0" timeOffset="-194853.53">6093 15986 1729 0,'0'0'500'0,"0"0"-313"15,0 0-164-15,0 0 77 0,0 0 158 16,0 0 44-16,0 0-78 0,0 0-132 0,0 0-73 15,0 0-18-15,0 0-1 16,70-55 0-16,-50 40-1 0,-2-1 0 0,-1 0 2 16,-2-1 1-16,-1 2 1 15,-6 3 16-15,-1-1-3 0,-5 2 10 0,-1 2-11 16,-1 2-2-16,-1 1-13 0,-5 4-16 16,0 0-16-16,-1 2-15 0,-4 0 2 15,2 4 17-15,-3 4 24 0,0 1 4 16,0 4 18-16,-1 3-5 0,5-2 9 15,1 1-6-15,1 2 10 0,3-3 6 16,2-1-13-16,1 1-16 0,0-3 13 0,4-1 0 16,5-2-1-16,2-2 27 0,7-5 21 15,4-1-6-15,6-1-7 0,1-9-50 16,5-5-167-16,0-4-17 0,1-4 5 16,-2-3 29-16,-3-3 44 0,-2-4 39 15,-4-1 15-15,-5-1 36 0,-2 0 16 16,-6 5 3-16,-2 2 14 0,-5 6 2 0,-4 6 45 15,0 4 61-15,-1 3-26 16,-7 5 13-16,2 2-45 0,0 2-43 0,-4 2-24 16,-1 7-15-16,-2 5 15 0,0 7 38 15,0 7 22-15,-1 5 16 0,-1 14 35 16,2 13 3-16,-3 13-42 0,-1 5 26 16,1-3 8-16,3-8 5 0,-1-13-36 15,6-10-38-15,1-9-18 0,3-12 6 16,3-2-25-16,0-2-44 0,-1 0-109 15,2-1-83-15,0-7-92 0,-2-11-346 0,0 0-421 16,-3-5-566-16</inkml:trace>
  <inkml:trace contextRef="#ctx0" brushRef="#br0" timeOffset="-194454.14">6256 16017 2230 0,'0'0'307'0,"0"0"-200"15,0 0-104-15,68-40 32 0,-38 26 52 16,7 1-10-16,0-3-44 0,0 0-30 16,-4 2 10-16,0 1-12 0,-7 1-1 15,-3 2-1-15,-5 3-19 0,-4 2-5 16,-7 2 2-16,-3 1-12 0,0 2 15 0,-4 0 20 16,0 0 101-16,0 0 40 0,-6 4 4 15,0 2-8-15,-2 1-26 0,-3 3-25 16,3-1-29-16,-1 1-19 0,3 0-17 15,2 1-21-15,4-3-3 0,0-1-7 16,6-1 10-16,6-2 34 0,2-4 23 16,6 0-6-16,2 0-16 0,3-6-35 15,-5-3-29-15,-2 0-37 0,-3-3-4 16,-3 0 4-16,-7 0 34 0,-5-1 19 0,0 0 12 16,-6-1 0-16,-7 1 1 0,-1 0 12 15,-3 1-12-15,-2 0 0 0,-1 4 41 16,-1-1 19-16,3 5-9 0,2 0-29 15,2 1-21-15,5 2-1 0,4 1-41 16,2 0-32-16,3 2-31 0,6 4 46 0,13 3-213 16,0-1-240-16,-3-2-955 0</inkml:trace>
  <inkml:trace contextRef="#ctx0" brushRef="#br0" timeOffset="-193770.62">6839 15937 2639 0,'0'0'412'0,"0"0"-310"0,0 0-76 16,0 0 47-16,0 0 26 0,0 0-19 16,0 0-52-16,0 0-28 0,5-56-6 15,3 41-7-15,-2-1 0 0,-1-1 13 16,2-3 0-16,-2 3 2 0,-2 0 9 0,-2 3 5 15,-1 1-15-15,0 5 1 0,-1 0 78 16,-3 4 18-16,0 1-38 0,-3 3-25 16,2 0-34-16,-2 1-1 0,-4 5-2 15,4-1 0-15,-3 4-2 0,5 0-15 16,0-1 4-16,4 0-4 0,1-1 17 16,4-1 2-16,4-2 19 0,6 2 15 15,5-2 13-15,4-2-47 0,1-2-31 16,3 0-86-16,-2 2 9 0,-4-2 13 15,-4 1 47-15,-6-1 23 0,-3 2-1 16,-4-2-12-16,-2 0-7 0,-2 2 20 0,0-2 25 16,0 1 24-16,0-1 78 0,0 1-3 15,0 1-7-15,0-1 0 0,0 1-19 16,0-1-23-16,-2 1-12 0,1 2-16 0,-1 0-19 16,1 3 0-16,1-2-2 15,0 2 0-15,0 1-1 0,0 1-1 0,4-1 1 16,2-2 13-16,7 3 6 0,-1-2 9 15,8-2-3-15,3-1 10 0,5-2-7 16,-1-2-6-16,5 0-9 0,-2-6-1 16,1 0-12-16,-6-2-1 0,-3-2-52 15,-3-1-41-15,-5-2 43 0,-6-1 17 16,-1-3-1-16,-1 0 22 0,-4-3 13 16,-1 3 1-16,-1 1 18 0,0 3-18 15,0 4 28-15,0 1 15 0,-2 4 50 0,0 3-3 16,-3 1-2-16,-1 0-30 0,1 3-12 15,-3 3 28-15,1 5-4 0,-1-1-12 16,1 5-16-16,5-1-24 0,2 1 0 16,2-1-17-16,10 2 22 0,4-2 4 15,6 2 6-15,5-4-6 0,4-1 6 0,1 0-13 16,1-1-5-16,-3-2-16 0,-1-2-10 16,-6 2-163-16,-6-4-194 0,-3-4-293 15,-4 0-698-15,-5-4-746 0</inkml:trace>
  <inkml:trace contextRef="#ctx0" brushRef="#br0" timeOffset="-192837.5">10514 15521 2350 0,'0'0'371'16,"0"0"-181"-16,0 0-27 0,0 0 26 15,0 0-30-15,0 0-44 0,0 0-17 16,0 0 3-16,0 0-54 0,0 0-47 16,0-41-72-16,0 43-36 0,0 6 45 15,0 4 63-15,0 6 46 0,0 4 11 0,0 3 19 16,-1 2-7-16,1 2 7 0,-1 0-19 16,1-1-23-16,-1 1 16 0,-3-1 8 15,0 0-2-15,-1-1-16 0,-2 0-18 16,-2-4-19-16,3-2 10 0,2-3-11 15,1-5-1-15,2-2-1 0,1-3-25 16,0-3-167-16,3 0-142 0,4-3-219 16,0-2-691-16,2 0-608 0</inkml:trace>
  <inkml:trace contextRef="#ctx0" brushRef="#br0" timeOffset="-192487.02">10424 15586 1732 0,'0'0'801'0,"0"0"-566"16,0 0-135-16,6-46 6 0,3 32-20 16,6-1 10-16,5 1-35 0,3-1-19 15,2 3-9-15,3 3-33 0,-4 1-2 16,-1 4-21-16,-2 2-15 0,-5 2 9 0,-3 0-9 15,-1 6-20-15,-6 4-3 0,2 3 23 16,-6 3 16-16,-1 5 22 0,-1 4 33 16,-1 0 27-16,-2 2 1 0,-2-2-13 15,4 1 3-15,1-2-12 0,0-1 5 16,2-2-12-16,5-3-3 0,-3-1 22 0,-1-3-20 16,-1-2-8-16,-2 0-7 0,0-3-15 15,-3 2 1-15,-4-2-2 0,-4 0-91 16,2 1-97-16,-2 0-133 0,0 0-156 15,2-1-204-15,4-1-760 0</inkml:trace>
  <inkml:trace contextRef="#ctx0" brushRef="#br0" timeOffset="-192311.05">10444 15790 2179 0,'0'0'537'0,"0"0"-255"15,0 0-70-15,0 0 157 0,0 0-63 16,0 0-156-16,0 0-109 0,0 0-40 16,69-36 9-16,-38 27-10 0,6 1-25 15,0 2 5-15,-1 1-5 0,-5 0-180 0,2 0-468 16,-10 0-930-16</inkml:trace>
  <inkml:trace contextRef="#ctx0" brushRef="#br0" timeOffset="-191786.14">11032 15438 2112 0,'0'0'453'16,"0"0"-192"-16,0 0-36 0,0 0 27 15,0 0-32-15,0 0-100 0,0 0-60 16,-67-16-16-16,52 30 26 0,1 5 21 15,1 8 16-15,0 6-9 0,7 6-8 0,5 10-21 16,2 7-7-16,15 11-3 0,1-1-13 16,3-4-15-16,-5-8-3 0,-2-16-28 15,-6-5 0-15,-2-8-37 0,-4-2-3 16,0 1-44-16,-1 2-87 0,0-1-125 16,-6-4-131-16,-1-8-84 0,-7-10-186 15,4-3-490-15</inkml:trace>
  <inkml:trace contextRef="#ctx0" brushRef="#br0" timeOffset="-191105.06">10809 15874 2214 0,'0'0'433'0,"0"0"-211"0,0 0-26 16,0 0 24-16,0 0-96 0,34-45-73 16,-14 39-51-16,2 2-14 0,4 1-2 15,7-1 3-15,0 3 0 0,1-4 12 0,2 1-24 16,-1-4-231-16,-3 1 9 0,-1-5-7 15,-4 0 83-15,-3-3 92 0,-3-3 79 16,-3-3 26-16,-2 0 3 0,-5-1 10 16,-2-2 100-16,-2 2 54 0,-1 1-10 15,-3 2 64-15,-2 4-24 0,-1 2-11 16,0 3-23-16,0 4-51 0,0 0-21 16,0 2-1-16,-1 4-23 0,0 0-93 15,-2 2-12-15,-4 6-38 0,1 1 50 0,0 7 40 16,-2 3-5-16,2 2-1 0,0 3 6 15,4-3-12-15,2 3 0 0,0 0 0 16,3-2-13-16,6 0-12 0,3 1 19 16,4-2-10-16,0-3 4 0,5-3-13 15,4-3 18-15,-2-3-8 0,2-5-10 16,1-3-3-16,1-1-13 0,-3-5-55 16,-1-2-40-16,-4-3 21 0,-1-1 16 0,-6-3 30 15,1 2 23-15,-5-2 18 0,-1 1 13 16,-3 2-11-16,-3 1 1 0,-1 1 13 15,0 1-14-15,0 3 1 0,0 2-3 16,-3 1-13-16,1 2 13 0,0 0-2 16,-3 0-8-16,1 0-12 0,1 5 7 0,0 3 15 15,0 1 2-15,2 2 10 0,1-1 1 16,4 2 2-16,3-1 7 0,6-2 3 16,3-1 3-16,2 0-3 0,3-2-3 15,2 1-7-15,1-5 7 0,-1 1-4 16,-1-3-18-16,-2 0-16 0,-3-3-34 15,-1-2-9-15,-5-1 6 0,2-4 19 16,-5 1 23-16,0-1 11 0,-4 0 16 16,-1 1-14-16,-2 0 23 0,-1 2-9 0,1 1 2 15,-1 1 7-15,0 1 37 0,0 1 25 16,0 2-12-16,1-1-32 0,2 2-43 16,3 0-71-16,0 6 6 0,3 2 65 15,5 2 43-15,1 1-24 0,2 0-17 16,-4 3-2-16,3-1 0 0,-4-3-99 15,-4-1-132-15,-1-6-298 0,-2-2-536 0,-3-1-873 16</inkml:trace>
  <inkml:trace contextRef="#ctx0" brushRef="#br0" timeOffset="-190986.94">11659 15468 2375 0,'0'0'1672'0,"0"0"-1421"0,0 0-202 15,0 0-49-15,0 0-25 0,0 0-68 16,71-36-255-16,-42 29-1533 0</inkml:trace>
  <inkml:trace contextRef="#ctx0" brushRef="#br0" timeOffset="-187172.39">14505 15780 1051 0,'0'0'335'16,"0"0"-130"-16,0 0-91 0,0 0 32 15,0 0 56-15,0 0-1 0,0 0-27 0,0 0-44 16,0 0-34-16,0 0-28 0,1-22-7 15,-1 20 0-15,0 2 0 0,0 0 10 16,0 0 9-16,0 0-13 0,0 0-3 16,0-1 7-16,-1 1-8 0,0-1-12 15,1 1-16-15,-1 0-12 0,1 0-1 16,0-1 0-16,0 1 4 0,0 0 8 0,0 0 17 16,-3-1 19-16,0 1-20 0,-2-1-21 15,-1 0-7-15,1 0-3 0,-1 0-17 16,0 1-1-16,0 0-1 0,4 0-13 15,0 0 10-15,1 0 0 0,1 0 1 16,0 0 1-16,3 0 0 0,12 0 1 16,7 0 38-16,11-2 2 0,23-3-21 15,22 0 0-15,21-2-16 0,5-1 0 16,-8 3 9-16,-16 1-10 0,-28 1 0 0,-11 2-2 16,-14 1 0-16,-9 0 0 0,0 0-2 15,-4 0-10-15,0 0 12 0,-9 0 12 16,-3 0 23-16,-2 0 18 15,0-1 36-15,0 1 57 0,0-2-43 0,-2 0-103 0,-3-1-15 16,-1 3-23-16,2 0 13 0,2 0 4 16,1 0-7-16,1 0-16 0,0 0-34 15,1 0-212-15,3 5 12 0,5 5-179 16,-4-2-300-16,-2-1-897 0,-5-32 1022 0</inkml:trace>
  <inkml:trace contextRef="#ctx0" brushRef="#br0" timeOffset="-186753.41">14623 15983 1585 0,'0'0'461'0,"0"0"-134"0,0 0-239 15,0 0 70-15,0 0 64 0,0 0 44 0,0 0-29 16,0 0-91-16,0 0-83 0,0 0-44 16,0 0-18-16,-5-14 12 0,5 14 12 15,0 0 7-15,0 0 0 0,0 0-10 16,3 0-20-16,6 0-1 0,9 0 37 16,7 2 22-16,11 0-7 0,5 0-18 15,16 0-7-15,8 0-12 0,-5 0 0 16,-6 0-4-16,-11-2-9 0,-9 0 25 15,-1 0-6-15,5 0-3 0,-6 0-6 16,-8 0-10-16,-3-4 20 0,-3 0-1 0,-6 0 3 16,2 1 0-16,-4-3-13 0,-2 2 1 15,-1 0-12-15,2 1 2 0,-2-2-1 16,-1 3-2-16,2-2-2 0,-2 1-14 16,-1 0-6-16,0 2 4 0,-3 0-4 15,0 1-10-15,-2 0-16 0,0 0-24 16,0 0-151-16,-3 0-56 0,-4 0-104 0,-4-4-216 15,0-2-803-15</inkml:trace>
  <inkml:trace contextRef="#ctx0" brushRef="#br0" timeOffset="-186065.28">15176 15484 1918 0,'0'0'338'0,"0"0"-122"15,0 0-93-15,0 0-10 0,0 0 45 16,0 0 86-16,0 0-21 0,0 0-70 0,0 0-26 16,0 0-26-16,-27-29-45 0,27 29-56 15,0 0 0-15,0 0-44 0,0 2-22 16,0 2-19-16,0-2 72 0,1 5 13 15,2 2 54-15,3 2-16 0,4 3 9 16,1 1-6-16,5 0 6 0,4 2 10 16,3 1-10-16,6 1-15 0,0 0 12 15,4 1-22-15,-1-1-19 0,3 4-2 16,-1-4 21-16,-1 0-4 0,2-2-5 16,-8-4 4-16,1-2-17 0,-6-3 1 15,-5-1 2-15,-6-2-2 0,-2 0-1 0,-3-3-1 16,-4-2-15-16,-2 0 14 0,0 0 2 15,0 0 26-15,0 0 15 0,0 0 12 16,0 0-3-16,0 0 9 0,0 0-6 16,0 0 2-16,0 0-11 0,0 0-10 15,0 0-9-15,0 0-22 0,0 0-3 16,0 0-11-16,0 0-20 0,-2 0-13 0,-3 2-9 16,-2 3 4-16,-2 1 36 0,-7 3 13 15,-1 3 0-15,-4 2 0 0,-2 4 0 16,1 4-3-16,-6 6 3 0,-2 3 25 15,0 3 0-15,-4 5-13 0,-1-1 1 16,5-1-13-16,1-3-2 0,7-5 2 16,3-5 2-16,6-4 23 0,0-6 33 0,5 1 4 15,0-4-22-15,3-3-18 0,1-1-7 16,2-2-15-16,1-5 3 0,1 0 0 16,-1 0 9-16,1 0 0 0,0 0 13 15,0 0 15-15,0 0 6 0,0 0 0 16,0 0 10-16,0 0-4 0,0 0-6 15,0 0-16-15,1-2-18 0,0-1-12 16,0 1 0-16,1-1-2 0,0-1-16 0,-2 3 3 16,1-1-13-16,-1-1-61 0,0-1-240 15,-1-8-249-15,-4 0-829 0,1-1-1072 16,6 74 2454-16</inkml:trace>
  <inkml:trace contextRef="#ctx0" brushRef="#br0" timeOffset="-182663.94">16557 15837 183 0,'0'0'1414'0,"0"0"-1229"15,0 0-58-15,0 0 51 0,0 0 75 16,0 0-17-16,0 0-49 0,-10-53-30 15,10 46-48-15,0 0-32 0,1 0-13 16,-1 2-25-16,1 1 2 0,-1 0 7 16,0 2 3-16,0 0-10 0,0 1 4 15,0 1-20-15,0-1 1 0,0 1 2 0,0 0 10 16,0-3 4-16,0 0 5 16,-1 1 10-16,1 0 0 0,-1 0-10 0,1-1 10 15,-1 1-10-15,1 0-3 0,-2 0 6 16,2 0-16-16,-1 2-1 0,1 0-33 15,0 0-20-15,-1 2-102 0,1 7-92 16,0 5 192-16,0 7 22 0,0 6 88 16,0 5-25-16,2 4-7 0,1 0-8 15,-2 4 5-15,-1 1-9 0,0-1-18 16,0 2 11-16,-6-2-6 0,0-2 1 0,0 0-29 16,-5-3 19-16,4-2-10 15,1-4 7-15,0-5-17 0,3-6 29 0,2-3-9 16,1-5 3-16,0 0 6 0,0-3 3 15,3-4-3-15,-1 0 3 0,-1-1 0 16,0 0-12-16,-1-2-1 0,2 0 7 16,-2 0 0-16,0 0 3 0,0 0 6 15,0 0-6-15,0 0-7 0,0 0-24 0,-3 0-69 16,0-4-147-16,-2 1-70 0,0-2-111 16,-2-7-233-16,3 0-704 0,2-2-423 15</inkml:trace>
  <inkml:trace contextRef="#ctx0" brushRef="#br0" timeOffset="-181754.08">16447 15763 1235 0,'0'0'991'0,"0"0"-862"0,0 0-126 15,0 0 68-15,0 0 46 0,0 0 60 0,0 0 55 16,0 0-56-16,0 0-71 0,0 0-76 16,0 0-29-16,-21-46-29 0,32 44 20 15,6-1 9-15,4-1 44 0,4 1-2 16,5 0-4-16,3-1-3 0,6 1 6 16,6-1-9-16,5 1 3 0,11 1 7 15,14-1 11-15,13 0-12 0,7 2 4 16,-3 1 59-16,-4-1-13 0,-5 1-56 15,3 0-7-15,3 1-9 0,7 3 3 16,2-1-4-16,1 3-17 0,-5 2 13 16,0-1-11-16,-6 1 10 0,-5-2-2 0,-3 0-11 15,-4 0-2-15,-3-2 1 0,-3 2 1 16,0-3 1-16,-1 2 0 0,-1 0 12 16,1-2-13-16,1 1 1 0,2 0-1 15,-1 1 2-15,4 0-1 0,-2-3-1 0,2 2-2 16,-1 0-1-16,-2-3 3 0,0 1-1 15,-5-1 1-15,-2-1-1 0,-3 0 1 16,-3 0 0-16,-8 0 1 0,-10-1 0 16,-9 1 11-16,2 0-12 0,7 0-3 15,4-2 3-15,8 2-1 0,-3 0 1 16,1 0 0-16,-2 0 1 0,2 0 1 16,-4 0-2-16,-1 0 0 0,-1 0-1 15,-3 2 1-15,-6 0-1 0,-1 0 1 16,-3 1 0-16,-5-1 1 0,-3 0 1 0,-4-1 0 15,-1 1-1-15,-1 0-1 0,-3 1-3 16,-4-1-10-16,3 0 10 0,-6 1 0 16,2-1 1-16,-2-1 2 0,-1 0 20 15,-2 0-7-15,-1-1 3 0,-1 0 2 16,3 0-2-16,0 0-14 0,0 0 0 16,-1 0-2-16,2 0 0 0,-2 0 1 15,-1 0 1-15,-3 0 17 0,0 0-4 0,-1 0-2 16,0 0 2-16,1 0 4 0,-1 0-3 15,0 0-1-15,0 0 13 0,0 0 4 16,0 0-5-16,0 0-11 0,0 0-16 16,0 0-19-16,0 0-24 0,0 0-29 15,0 2-28-15,0 0 5 0,0 2 92 16,0 3 2-16,0 1 1 0,0 3 19 0,0 3-3 16,0 1 4-16,0 3 20 0,0 3 13 15,0 3 10-15,0 2-1 0,0 5-37 16,0 2 3-16,0 2 55 0,2 1 13 15,0 3-40-15,4-1-41 0,-1 0 4 16,1 1 6-16,4-1-13 0,-3-3-12 16,2 0-22-16,-2-3 21 0,-3-4-1 15,-2-1-10-15,-1-3 9 0,-1-2 3 0,0-5 12 16,0 0-12-16,-2-5-2 0,-1 0-1 16,-3-4 0-16,-2-5-50 0,-1 1-76 15,-6-4-142-15,-3 0-81 0,-15-11-369 16,2-2-770-16</inkml:trace>
  <inkml:trace contextRef="#ctx0" brushRef="#br0" timeOffset="-181073.12">17113 16549 1245 0,'0'0'378'0,"0"0"-214"15,0 0-162-15,0 0 19 0,0 0 28 16,0 0 35-16,0 0-25 0,0 0 2 16,0 0 8-16,-61 16-8 0,46-12 1 15,0 0 9-15,0 1 7 0,5-2 9 16,-1 2 26-16,3-4-10 0,2 2-3 16,1-2-7-16,4 0-3 0,0 0-16 15,1-1 12-15,0 1 13 0,0-1 0 16,0 0 15-16,2 0 13 0,5 1-19 15,4-1-14-15,6 0-2 0,5 3-7 16,5-3-10-16,6 0-12 0,3 0-6 16,3 0 17-16,4 0 13 0,2 0 0 0,4 0 18 15,14 0-3-15,13 0-6 0,25-3-35 16,12 3 7-16,5 4-4 0,5 4-12 16,-2 0 37-16,9 1-16 0,4 1-12 15,1 0-36-15,3-2-24 0,-1 1 2 0,-6 0-3 16,-7-1-1-16,-5 1-21 0,-6-2-20 15,-8-2 20-15,-5 1 1 0,-7-2 6 16,-4-1 13-16,-6-3-26 0,-5 0 13 16,-6 0 14-16,-2 0 0 0,-6-3 0 15,-5 1-2-15,-13 0 3 0,-8 2-13 16,-11 0 12-16,1 0 1 0,1 0-1 16,4 0-2-16,0 4-12 0,0-1-3 15,-6 4 15-15,0-3-22 0,-3 2 7 0,-2 1 0 16,-1 0 2-16,-1-1-11 0,-1 2-7 15,-1-3-12-15,-1-1 6 0,-1-1 6 16,0-1 16-16,-1-2-4 0,-2 0-12 16,0-4-27-16,1-1-63 0,0-2-109 15,10-8-184-15,-5 1-356 0,-3-2-1014 0</inkml:trace>
  <inkml:trace contextRef="#ctx0" brushRef="#br0" timeOffset="-180454.11">18346 16073 1349 0,'0'0'660'0,"0"0"-242"15,0 0-108-15,0 0 63 0,0 0-29 16,0 0-116-16,0 0-228 0,0 0-50 16,0 0 50-16,0 0 60 0,0 0 18 15,-35 57-8-15,24-29-20 0,-2 3-12 0,6-1-10 16,3-1-3-16,4-1-13 0,2-2-11 16,7-3 13-16,8-3 8 0,1-1 11 15,1-2-8-15,3-4 0 0,0-3-4 16,-2-3 8-16,1-4-1 0,-1-3 3 15,-2-1 0-15,0-8-31 0,-2-2-38 0,-2-3-5 16,0-2-7-16,-2-1 19 0,-4 0 30 16,-2 3 1-16,0 1 16 0,-2 4-12 15,-1 2 20-15,-2 4-5 0,-1 1-6 16,0 1 30-16,0 1-43 0,0 0 0 16,1 0-71-16,1 3 71 0,1 4 15 15,3 1 63-15,0 3 0 0,0-2-19 0,4 2 34 16,-2-1 21-16,0-2-55 0,2 0-25 15,-2-2-22-15,1 2-10 0,-3-2-2 16,1-1-3-16,-1 1-114 0,-5-6-368 16,-1 0-783-16,0-7-956 0</inkml:trace>
  <inkml:trace contextRef="#ctx0" brushRef="#br0" timeOffset="-180317.11">18611 16077 1208 0,'0'0'2038'15,"0"0"-1796"-15,0 0-172 0,0 0 75 16,0 0-22-16,0 0-123 0,0 0-170 16,0 0 8-16,0 0 127 0,0 0-319 0,10 32-881 15,-1-18-635-15</inkml:trace>
  <inkml:trace contextRef="#ctx0" brushRef="#br0" timeOffset="-179746.14">18767 16270 2887 0,'0'0'461'0,"0"0"-382"0,0 0-47 16,0 0 6-16,0 0 105 0,0 0-32 0,0 0-26 16,0 0-29-16,0 0-56 0,0 0-22 15,0 0-28-15,37-23 15 0,-15 23 1 16,1 4 12-16,1 1 3 0,-1-1 18 15,0 2-3-15,-1-2 3 0,-4 1-18 16,-3 1 4-16,-4-1-20 0,-4 2-6 16,-6 0-7-16,-1 2 7 0,-6-2 25 15,-7 3 16-15,-5-1 3 0,-2 0 26 0,-2-1-10 16,-1-2-7-16,2 0 52 0,2 0 62 16,2-3-66-16,8-1-22 0,2 0-13 15,4-2-24-15,3 0 2 0,0 0 22 16,5 0 22-16,6 0 13 0,4-2-19 15,2-3-12-15,3 1-13 0,1-4-14 16,-1-1 0-16,2-3 26 0,0-3-6 16,1-2 0-16,0-2-21 0,0-2 2 0,-1 0 12 15,-1 2-15-15,-3 2 13 0,-2 3-13 16,-5 1 3-16,-2 0-1 0,-2 2 23 16,-2-1-22-16,0-3-1 0,-3 0 0 15,-1-1 0-15,-1 2 14 0,0 2-15 16,0 3-1-16,-2 3 0 0,1 2-13 15,1 2 11-15,-1 2-29 0,1 0-34 0,0 0-52 16,0 3-8-16,0 3 49 0,0 3 76 16,0 6 22-16,1 2 57 0,0 4-1 15,1 3 23-15,-1 1-4 0,1 2 6 16,0 2 114-16,1 0-75 0,3 0-72 16,0 0-39-16,-1-3-20 0,1-1-11 15,1-1-2-15,-2-5-10 0,0-2 10 16,0-4-226-16,1-4-191 0,3-8-359 15,2-1-723-15,-3-4-330 0</inkml:trace>
  <inkml:trace contextRef="#ctx0" brushRef="#br0" timeOffset="-179608.25">19189 16243 2947 0,'0'0'479'0,"0"0"-200"0,0 0-65 0,0 0 91 15,0 0-134-15,64-35-103 16,-32 32-55-16,9 3-13 0,5 0-34 0,1 3-3 15,17 0-13-15,-10 0-488 16,-11-3-1391-16</inkml:trace>
  <inkml:trace contextRef="#ctx0" brushRef="#br0" timeOffset="-175591">21963 16390 1087 0,'0'0'237'0,"0"0"-158"16,0 0-53-16,0 0 32 0,0 0 17 16,0 0 19-16,0 0-6 0,0 0-65 15,0 0-23-15,-21 10 71 0,21-6 62 0,0 4 7 16,0 0 12-16,0 3 20 0,1 3-43 16,1-2 6-16,1 3-12 0,2-1-36 15,-1 2-26-15,0 0 0 0,0 0-29 16,1-1-4-16,0-3-12 0,-1-1 4 15,-1-2-4-15,0-4 0 0,0-1 12 0,0-2 7 16,4-2 29-16,-1 0 16 0,4-4 0 16,4-3-17-16,3-5-25 0,4-3-13 15,3-2-2-15,3-3-8 0,2-3-12 16,-2-2-2-16,6-1 1 0,-2-2 1 16,0 0 0-16,-5 2-1 0,2 2 4 15,-4 3-6-15,-1 5 0 0,-4 2-2 16,-4 4-17-16,-2 3-3 0,1 1 10 15,-6 2-7-15,1 3-13 0,-3 1-9 16,0 0-10-16,0 1-3 0,-2 3 19 0,-1-1 6 16,1 3 15-16,2 0 14 0,-2-1 0 15,-1 3-2-15,0 1-1 16,0 0-10-16,0 0 13 0,1 0 11 0,-3-1 27 16,0 1-9-16,-1-2-7 0,0 0-9 15,0-3 6-15,0 0-3 0,0 0-4 16,-1-4-8-16,0 0 15 0,1 0 19 0,0 0 25 15,0 0 26-15,0-2 12 0,-1-4-73 16,1-1-25-16,-2-3 13 0,0-1-16 16,1 1-3-16,-2-2-10 0,1 2 12 15,-1 2-2-15,-1 0-16 0,-4 3-6 16,2 0-16-16,-3 2-10 0,-3 3-9 16,-4 0-6-16,-4 5 24 0,-2 4 11 15,-4 6 8-15,-5 3 23 0,1 3 41 16,-2 8 3-16,3 1 1 0,4 1-8 15,5 0-14-15,8-2-23 0,11 0 0 0,4-2 17 16,17-3 27-16,12-1-6 0,8-5 18 16,13-3-8-16,15-2-17 0,-8-7-9 15,-9-3 0-15,-11-3 3 0,-14-1-6 16,2-3 0-16,-5-2 0 0,-5-2 6 16,-8 1 3-16,-2-1 1 0,-7 1-10 15,-1 2-19-15,-8 0-17 0,0 0-12 0,-4 0-15 16,-1 3-3-16,-1 2 3 0,-1 0 3 15,4 0 7-15,0 0-7 0,3 0-266 16,2 0-242-16,3 0-652 0,3 0-521 0</inkml:trace>
  <inkml:trace contextRef="#ctx0" brushRef="#br0" timeOffset="-172106.96">22778 16449 104 0,'0'0'447'16,"0"0"-173"-16,0 0-98 0,0 0-7 15,0 0-12-15,0 0-53 0,0 0-59 16,0 0-41-16,0 0 18 0,0 0 47 16,0 0 61-16,0 0 55 0,0 0 0 15,2-1-59-15,1-2-22 0,1 2 3 0,-2-2-23 16,-1 0-3-16,1 1-1 0,-1-1-19 16,1 1-6-16,-1 0-13 15,0-1-13-15,1-3-16 0,-1 2 6 0,1-3-3 16,0 0 26-16,1 0-7 0,-2-1 1 15,0 2 15-15,0 0 0 0,-1-1 0 0,0 1 7 16,0 5 18-16,0-2-18 0,0 1-55 16,-4 2-3-16,-3 0-76 0,-1 5 2 15,-7 4 74-15,-1 6 35 0,-3 2 19 16,3 3 4-16,-1 3-20 0,3 0-13 16,1 3 7-16,6 0 0 0,4-3 3 15,3 0-6-15,0-1-28 0,7-4 24 16,7-2-3-16,0-2 0 0,3-4 23 15,2-2 2-15,3-4 4 0,1-3-7 16,-3-1 0-16,0-5 3 0,-6-3-6 0,-1-2 6 16,-5-3 3-16,-3-3-18 0,-3-5-31 15,-2 0-1-15,-2-4-1 0,-5 3 1 16,0-1-2-16,-4 2-13 0,2 4 13 16,-4 2 0-16,1 3-23 0,-2 2-3 15,-3 3-22-15,0 1 3 0,-2 5 0 16,0 1 9-16,-1 0-3 0,4 0 3 15,2 5-35-15,2-1-114 0,8 0-157 0,4-1-196 16,19-2-137-16,3-1-607 0</inkml:trace>
  <inkml:trace contextRef="#ctx0" brushRef="#br0" timeOffset="-171658.98">23031 16356 2251 0,'0'0'417'16,"0"0"-211"-16,0 0-74 0,0 0-132 15,0 0-67-15,0 0 67 0,0 0 86 16,0 0 33-16,-19 53-49 0,17-31-41 16,1 1-1-16,1 0-15 0,0-1-11 0,2-1 0 15,1-4 14-15,-1 0 13 0,-1-6-7 16,-1-2-3-16,0-2 10 0,0-2-10 15,0-5 13-15,0 0 13 0,0 0 50 16,0 0 104-16,0-10 5 0,0-1-141 0,0-5-37 16,3-3-8-16,1 0-15 0,5-5-3 15,-1 2-1-15,3 0 1 0,0 3-1 16,1 3 1-16,-2 5-15 0,4 4-20 16,-4 4-10-16,3 3-17 0,-1 0-23 15,1 7 3-15,0 5 28 0,0 3 54 16,-1 2 45-16,-1 2 24 0,-3-2-6 15,2 3-16-15,-4-2-3 0,-2-1 3 16,0-1-6-16,1-2-12 0,-3-2-4 16,-1-2-22-16,1-1 0 0,-1-1 12 15,0-3-13-15,-1-1-2 0,0-1-105 0,0-2-90 16,2-1-112-16,0 0-100 0,10-8-110 16,-3 0-520-16,3-1-555 0</inkml:trace>
  <inkml:trace contextRef="#ctx0" brushRef="#br0" timeOffset="-171335.46">23607 16364 1542 0,'0'0'579'16,"0"0"-181"-16,0 0-63 0,0 0 8 15,0 0-47-15,0 0-80 0,0 0-87 16,0 0-51-16,0 0-18 0,-81-14-7 15,52 25 8-15,-3 3-11 0,0 2-16 16,4 4-22-16,5 0-12 0,6 0-2 0,4 3-19 16,9-1 9-16,4 2 12 0,9 1 0 15,10 0 28-15,6 0-6 0,6-4 9 16,6-1-9-16,1-6-6 0,-1-3-13 16,-6-4 18-16,-3-5-5 0,-8-2-13 15,-3 0 19-15,-6 0 3 0,-1-4-7 16,-2-1 4-16,-4 0 3 0,-1 0-22 0,1-1-3 15,-2 2-1-15,-1 3-21 0,-1-1-49 16,0 1-63-16,1 0-70 0,-1 1-120 16,1 0-220-16,1 0-223 0,-1 0-632 15</inkml:trace>
  <inkml:trace contextRef="#ctx0" brushRef="#br0" timeOffset="-170807.58">24275 16168 1918 0,'0'0'328'0,"0"0"-85"0,0 0 40 16,0 0-48-16,0 0-11 0,0 0-55 16,0 0-83-16,0 0-48 0,0 0-16 0,-75-35-6 15,46 43 22-15,-5 3 13 0,1 4-4 16,3 5-3-16,2 1 10 0,3 8-20 15,6 3 20-15,4 3-4 0,4 5-9 16,8 8-10-16,5 9 1 0,15 7-6 16,5-6 2-16,2-12-25 0,-3-14 9 15,-2-8-8-15,5 2-2 0,4 2 19 0,0-1-18 16,-1-4-3-16,-1-6 2 0,-4-2 10 16,1-4 16-16,-1-2-15 0,-1-3-11 15,1-1 13-15,1-3-2 0,-1 1-1 16,-2-2 4-16,-1-1-4 0,-2 0 4 15,-3 0 15-15,-6 0 6 0,1 0-6 16,-4-2-3-16,-2 0-3 0,-1 1-3 16,-2 0-4-16,0 1-2 0,0-2-16 15,0 1-11-15,-2-1-134 0,-4-3-190 16,-9-7-224-16,1 0-554 0,2-3-1177 0</inkml:trace>
  <inkml:trace contextRef="#ctx0" brushRef="#br0" timeOffset="-169291.04">24667 16281 91 0,'0'0'1065'0,"0"0"-762"0,0 0-92 16,0 0-6-16,0 0 35 0,0 0-19 15,0 0-27-15,0 0-81 0,0-47-33 16,1 44-6-16,0 2-10 0,-1-1-2 16,1 2-2-16,-1-1 5 0,0 1 5 15,0 0 7-15,0-2-7 0,0 2-3 16,0 0-16-16,0 0-3 0,0 0-4 15,0 0 1-15,0 0-4 0,0 0-22 16,1-2-7-16,-1 1-12 0,0-1 0 16,0 2-2-16,0-1-10 0,0 1 12 0,1-1 1 15,-1 1-1-15,1-3 0 0,-1 0-1 16,0 2 1-16,1-2 0 0,-1 1 12 16,2 1 1-16,-2-1 19 0,0-2-4 15,0 3 7-15,1-2-3 0,-1 2-7 16,0-2-3-16,0 3 3 0,0 0-9 0,1 0-13 15,-1 0 0-15,0 0-2 0,0 0-1 16,0 0-22-16,0 0-3 0,0 0-19 16,0 0-26-16,0 0-41 0,2 7-38 15,0 3 149-15,2 4 3 0,-1 4 48 16,5 4 16-16,-2 3 28 0,-1 3-10 16,1 1-6-16,1 0-6 0,-1 0-20 15,-5-2-6-15,1-2 3 0,-2-2-25 16,0-3 8-16,0-2-2 0,-2-3-6 0,1-5-6 15,-2-2-16-15,3-4 9 16,0-2 4-16,0-1-4 0,0 0 16 0,0-1 13 16,0 0 9-16,0 0 9 0,3-2-19 15,0-3-18-15,1-1-22 0,2-1-26 16,-3-3-139-16,0 1-86 0,-2-2-76 16,-1-7-160-16,-1 4-604 0,-3-1-846 0</inkml:trace>
  <inkml:trace contextRef="#ctx0" brushRef="#br0" timeOffset="-168726.54">24630 16233 1565 0,'0'0'410'0,"0"0"-186"16,0 0-8-16,0 0 30 0,0 0-2 15,0 0-64-15,8-52-59 0,2 43-63 16,7 2-39-16,0 0 19 0,4 2-18 16,0 2-20-16,2 1-20 0,-2 2 8 0,0 0-7 15,-2 4-20-15,-2 4-15 16,-4 3-4-16,-3 3 7 0,-5 2 29 0,-4 3 9 16,-1 1 12-16,-3-2-12 0,-6 0 12 15,-3-2 1-15,-1-3 1 0,-2-1 1 16,-3-2 14-16,1-2 10 0,-2-2-7 0,2 1 4 15,0-2 18-15,5-2 4 0,-2-1 3 16,6 1-4-16,1-3 7 0,3 0 16 16,3 0 25-16,0 0 19 0,1 0 19 15,0-3-17-15,6 0-113 0,4-3-27 16,6 1-17-16,3-2-4 0,5 1 14 16,3 1 5-16,5 1 10 0,1 2-9 15,2 1 3-15,0 2 2 0,-1 6-15 16,-3 3-12-16,-6 5-1 0,-3 3 6 15,-6-1-2-15,-5 5 8 0,-7 0-44 16,-4-2-35-16,-3 1 73 0,-9-2 23 0,-5-4 22 16,-3-1 13-16,-2-3 105 0,-3-2-13 15,-2-1 16-15,-3-2-25 0,2-5-17 16,-1 1-3-16,3-2 6 0,2 0 0 16,4-3 3-16,2-4-25 0,4 0-10 15,4 3-12-15,2-2 0 0,4 1-10 16,2 0-13-16,2 2-15 0,0-1-41 0,0 2-120 15,4-3-214-15,11 3-180 0,-4-1-648 16,0 1-600-16</inkml:trace>
  <inkml:trace contextRef="#ctx0" brushRef="#br0" timeOffset="-168352.97">25158 16537 965 0,'0'0'817'0,"0"0"-560"15,0 0-173-15,0 0 75 0,0 0-7 0,0 0-33 16,47-46-32-16,-36 37-61 16,2 1-10-16,-2-1-2 0,4-3-14 0,-3-1-1 15,1 0-14-15,1-1 14 0,-1-1 0 16,-4 1 1-16,-4 0 25 0,1 5 10 15,-5-2 4-15,-1 2 48 0,0 4-4 16,-7 1 17-16,0 1-40 0,-7 3-28 16,1 0 0-16,-6 3 26 0,-1 6-4 15,-1 0 4-15,0 3-17 0,3 3-9 16,2 1-7-16,4 0-5 0,6-1-18 16,4 1-1-16,2 1 15 0,2-2 0 15,10-1 16-15,3-1 0 0,8-1 21 16,4-3-21-16,2 1-10 0,4-4-3 15,0-5-19-15,-3-1-241 0,-3-3-109 0,0-7-71 16,1-8-240-16,-7 3-515 0</inkml:trace>
  <inkml:trace contextRef="#ctx0" brushRef="#br0" timeOffset="-168075.72">25587 16045 1639 0,'0'0'266'0,"0"0"26"16,0 0-23-16,0 0-24 0,-26-48-7 15,21 44-87-15,-1 4-119 0,-4 0-29 16,1 4-1-16,-2 2 14 0,-3 6 7 16,4 2 12-16,-1 2 0 0,4 3-3 15,3 2 25-15,2 2 48 0,2 5 28 16,2 1 16-16,4 4-32 0,4 3-10 16,-1 2 13-16,3 2 23 0,-2 1-9 0,2 1-35 15,-4-1-34-15,3 2-15 0,-4-2-13 16,-3-2-6-16,0-3-29 0,0-2-2 15,-1-5-4-15,1-4-36 0,-1-3 0 16,2-4-37-16,2-4-56 0,-1-3-142 0,-1-4-160 16,2-4-109-16,0-5-168 0,-2-5-524 15</inkml:trace>
  <inkml:trace contextRef="#ctx0" brushRef="#br0" timeOffset="-167689.46">25474 16465 254 0,'0'0'1589'16,"0"0"-1408"-16,0 0-138 0,0 0-17 16,82-11 68-16,-52 10 12 0,6 0-31 0,2 0-43 15,1-1-16-15,-2 1 5 16,-4-2-21-16,-3 1 0 0,-6-2 18 0,-6 1 15 16,-7-3-11-16,-3-1 33 0,-5 0-23 15,-2 2-12-15,-1-2 67 0,-2 2 103 16,-4-1 5-16,-3 3-54 0,0 3-39 0,-3 0-26 15,-2 0-12-15,2 4-16 16,-3 4-4-16,5 2-22 0,1 2-19 0,5 0 10 16,3 1-11-16,1 3 14 0,7-4 19 15,7-1 9-15,4-1 3 0,4-2-6 16,0-3 0-16,3-3 0 0,-2-2 0 16,-3-2-10-16,-4-6 16 0,-2-4-6 15,-6 0 10-15,-1-5-19 0,-4-2-20 16,-3-3 13-16,0 0 3 0,-7-2-7 0,0 3-21 15,-5 1-3-15,2 5-19 0,-3 3-25 16,0 5 0-16,1 2-23 0,-4 5-14 16,5 0 11-16,-3 8 10 0,5 1-205 15,1 4-105-15,8 6-186 0,1-2-264 16,8-5-857-16</inkml:trace>
  <inkml:trace contextRef="#ctx0" brushRef="#br0" timeOffset="-167019.33">26084 16532 1064 0,'0'0'1066'16,"0"0"-878"-16,0 0-58 0,0 0 41 16,0 0 70-16,0 0-54 0,0 0-98 15,0 0-15-15,0 0-4 0,0 0-44 0,0 0-23 16,17-55 19-16,-14 39-20 0,0-2 0 16,-1-2 11-16,-1-3-11 0,-1 0 17 15,0-5 13-15,0 1-13 0,-4 0-16 16,-3 1 10-16,-4 2 28 0,2 6 7 15,-1 3 31-15,1 6-28 0,-1 4-35 16,4 3-16-16,-2 1-26 0,1 1-12 16,3 4-28-16,1 5 12 0,2 3 51 15,1 2 3-15,1 3 17 0,8 2 2 16,4 0 9-16,5 1-6 0,2-2 7 16,4-4-11-16,-1 1-18 0,-1-5-130 15,-1-3-64-15,-3-2 12 0,-3-3 41 0,-4-2 64 16,-1 0 40-16,-4-5 37 0,0-2 39 15,1 0-17-15,-3-5 1 0,-1 2-11 16,0 0 53-16,-1 1-17 0,2 1 29 16,-1 1 41-16,-1 2-23 0,0 3-9 0,-1-1 0 15,1 2 3-15,-2 1-89 0,0 0-7 16,0 0-116-16,0 4 50 0,0 2 73 16,0 2 73-16,0 2 12 0,-1 0-9 15,-2 3 29-15,1 0-30 0,0-1-12 16,0 4-25-16,2-2 12 0,0 2-12 15,2-2-7-15,5 1-8 0,6-1 11 16,1-3 7-16,7 0-13 0,5-2-9 16,2-4-1-16,2-1-2 0,2-4-16 15,1-2-76-15,-3-4-34 0,0-6-6 0,-4-2 50 16,-3-2 37-16,-4-2 26 0,-3-4 3 16,-6 0 28-16,-1 0-12 0,-6 1 13 15,-3 1 8-15,0 1-2 0,-5 3 43 16,-5 3 4-16,1 3-4 0,-3 0-15 15,2 6-35-15,-1 2-28 0,1 2-17 0,0 4-33 16,3 4 10-16,-2 6 40 0,5 3 0 16,0 2 34-16,3 3-6 0,1 2-9 15,0 0-17-15,5 0 13 0,2 0-14 16,4-2 2-16,-2 0-2 0,2-5 11 16,2 0-12-16,-2-2-291 0,3-6-141 15,1-4-251-15,-2-5-666 0</inkml:trace>
  <inkml:trace contextRef="#ctx0" brushRef="#br0" timeOffset="-166872.04">26951 16511 1765 0,'0'0'516'0,"0"0"-206"16,0 0 44-16,0 0 27 0,35 44-7 16,-33-30-21-16,-2 3-41 0,0-4-56 15,-5 5-86-15,-9-1-81 0,-2 2-43 0,-10-2-46 16,-3-2-123-16,-25-1-278 15,10-4-552-15,2-7-792 0</inkml:trace>
  <inkml:trace contextRef="#ctx0" brushRef="#br0" timeOffset="-165956.88">27161 16000 1171 0,'0'0'371'16,"0"0"-107"-16,0 0-17 0,0 0 96 15,7-48-43-15,-3 38-68 0,3 0-62 16,1 1-23-16,-3 1 15 0,3 1-22 15,-2 1-16-15,-2 2-27 0,1 1 14 16,-1 1-17-16,-3 0 20 0,-1-1-15 0,0 3-63 16,0 0-36-16,0 0-59 0,0 6-70 15,-3 4 129-15,-4 2 52 0,3 5-3 16,-2 2-8-16,0 2-25 0,4 3-1 16,2-1 26-16,0 5 21 0,3 1-3 15,5 2-22-15,1 4 13 0,4 1 33 16,-1 0-6-16,0 1 3 0,1-2-9 0,-4 1-34 15,3-3 3-15,-5-2-25 0,2-2 16 16,-1-2-7-16,-3-5 4 0,2-5-1 16,-2-1 1-16,-1-3-7 0,0-1 1 15,3-1-1-15,-2-3-2 0,0-1 5 16,0-4 0-16,3-1 1 0,-1 0-4 16,-2-1 0-16,2-1-8 0,-2 0 2 15,-1 0 6-15,0 0-3 0,3 0 4 16,-3-1-11-16,0-1-11 0,1-3-3 0,2 3-22 15,1-2-23-15,-1 1-47 0,3-3-12 16,-2 0-40-16,2-2-65 0,-2-1-100 16,1-3-161-16,0-10-231 0,-4 0-667 15,-2 0-427-15</inkml:trace>
  <inkml:trace contextRef="#ctx0" brushRef="#br0" timeOffset="-165790.34">27321 15894 3461 0,'0'0'399'0,"0"0"-311"0,0 0-38 15,84-17 35-15,-48 13 31 0,4 0-57 16,4 2-37-16,1 0-22 0,-1 2-22 16,9 0-181-16,-12 2-384 0,-11-2-1135 0</inkml:trace>
  <inkml:trace contextRef="#ctx0" brushRef="#br0" timeOffset="-162790.79">4841 16685 189 0,'0'0'153'0,"0"0"4"0,0 0 3 0,0 0 25 16,0 0-28-16,0 0-59 0,0 0-33 16,0 0 0-16,0 0-23 0,0 0-19 15,-16-12-20-15,15 12 46 0,1 0 20 16,0 0-17-16,-1 0-30 0,1 0-22 16,-1 0-1-16,1 0-2 0,-2 0 2 15,0 0 0-15,-2 0-15 0,0 0-1 16,0 0 14-16,1 0 3 0,0 0 0 15,1 0 16-15,-2 1 14 0,3-1 9 16,-1 0 13-16,1 0 10 0,0 0-10 0,0 0-7 16,0 0 4-16,0 0-10 0,-2 0-36 15,-2 0-3-15,-2 2-23 0,1-2-3 16,-1 2 23-16,-3-1 3 0,3 0 2 16,-1-1 31-16,1 1 32 0,0-1 35 15,1 0 37-15,1 0 28 0,2 0 13 0,0 0-33 16,0-1-19-16,0 1-55 0,0-1-30 15,1 0-21-15,0 0-5 0,2 0-15 16,0 1-42-16,0 0-29 0,0 0 7 16,0 0 15-16,0 0 17 0,0 0 0 15,0 0 9-15,0 0 23 0,0 0 0 16,0 0 39-16,0 0 19 0,0 0 23 16,0 0 15-16,0 0 0 0,0 0-9 15,0 0-4-15,0 0-3 0,0 0-22 16,0 0-23-16,0 0-33 0,0 0-2 0,0 0-29 15,0 0-3-15,0 0-12 16,0 0-17-16,2 0-10 0,-1 0 17 0,4 0 44 16,-1 0 10-16,2 0 36 0,4 0-11 15,0-2 1-15,2 1 0 0,1-2-4 16,1 0-9-16,2 1-2 0,-4 0-11 0,0 0-3 16,2 2-13-16,-4-2 4 0,1 1 8 15,0 1-12-15,1 0 13 16,-1 0 0-16,2 0 2 0,2 0 1 0,-2 0 0 15,3 0 0-15,2 0 1 0,1 0 1 16,0 0 17-16,2 0-3 0,0 0-3 16,0-2-10-16,1 0 13 0,1-1-13 15,0 0 17-15,-3 1-17 0,1 0 16 16,-1-1-6-16,-3 1-10 0,1-1 10 16,-1 1-10-16,1-2-1 0,-2 3-2 15,0-4 0-15,2 3-1 0,-1 0-15 0,2 0 14 16,0 1-14-16,2-1 13 0,2 2-13 15,2 0 16-15,2-3 3 0,-1 3 0 16,1-1 0-16,3-2 16 0,-3 2 1 16,3-1-17-16,-4 0 16 0,-1 0 16 15,-1 0 10-15,-3 2-1 0,-1-1-12 0,0-2-16 16,-3 3 6-16,1 0 4 0,-1 0-23 16,1 0-1-16,0 0 0 0,-2 0 0 15,3 0 0-15,-1 0 14 0,0 0-3 16,1 0 3-16,0 0-3 0,0 0-11 15,-1 0 17-15,3-1-4 0,-1-1 20 16,1 0 3-16,1-1-12 0,0 2-7 16,0-4 0-16,-1 3-17 0,1-2 10 0,-1 1-12 15,0 0-1-15,0 3 0 0,0-3 1 16,0 3 0-16,0-1 1 0,2-1 2 16,-2 0 13-16,-3 1-3 0,2 0 2 15,-1-1 4-15,1 0 3 0,-1 1-6 16,0-1-13-16,1-1 16 0,0 3-6 15,-1-2-10-15,3 0 0 0,0-1-2 16,1 1 1-16,0 2 27 0,0 0-26 0,0 0 9 16,0 0 4-16,-2 0-15 0,1 0 2 15,-1 0 0-15,-1 0 19 0,0 0-21 16,0 0 2-16,-2 0 0 0,1-3 16 16,-1 3-16-16,2 0 16 0,-1-1-18 15,1-1 1-15,1 2-2 0,0-2 1 0,1 2-1 16,0-2 0-16,-1 2-2 15,1-2 2-15,-3 2-1 0,1-2 2 0,-2 2 1 16,-1-1 0-16,-1 1 1 0,0 0-1 16,1 0-1-16,-1 0 2 0,1 0 51 15,-2 1-13-15,1 1-29 0,0 0 1 16,1-1-11-16,-1 0 1 0,-1 1 9 16,1-2-10-16,1 0 2 0,1 1-2 15,-1-1 1-15,2 0-1 0,-1 0 1 16,0 0-1-16,5 0-2 0,-3-1-1 15,2 1 1-15,0-1-2 0,-1 0 0 16,-3-1 1-16,-1 0-1 0,-2 0-1 0,-1 2 0 16,-4-1-1-16,0 1 1 0,-3 0-9 15,1 0 9-15,-3 0 0 0,0 0-1 16,1 0 1-16,4 1 3 0,-2-1 0 0,3 0 0 16,-1 0 0-16,1 0 0 0,-3 2 0 15,2-1 1-15,-4 0-1 0,-1 1-1 16,-1-2-2-16,-1 0-12 0,-1 0 2 15,-2 0 1-15,0 0-1 0,0 0 13 16,0 1 2-16,0 0 17 0,0-1-3 16,0 0-1-16,0 0 4 0,0 0 9 15,-1 0-9-15,-4 0-4 0,0 1-15 16,-1 0-3-16,-5-1-22 0,2 0-6 16,-12 0-287-16,4 0-348 0,-2-3-910 0</inkml:trace>
  <inkml:trace contextRef="#ctx0" brushRef="#br0" timeOffset="-160824.65">8040 15108 218 0,'0'0'369'15,"0"0"-209"-15,0 0-1 0,0 0-45 16,0 0-19-16,0 0 29 0,0 0 3 15,0 0-10-15,0 0-81 0,0 0-36 16,-15-15-62-16,15 15 3 0,0 0 36 16,5 0 23-16,-1 0 88 0,1-2 46 15,-1 2-1-15,3 0-16 0,-2 0-7 16,1 0 10-16,-2 0-9 0,1 0-17 16,-1 0-26-16,1 0-44 0,0 0-24 0,6 0 0 15,-2 0 18-15,4 2 8 0,2 0 9 16,2 0 10-16,7-1 26 0,4 1 10 15,5-2-10-15,2 0 6 0,7 0-9 16,2-3-14-16,1 1-12 0,-1-2-3 16,-1 1-14-16,-2 1 4 0,-3 0-10 0,-1 1-3 15,-1 1-15-15,-3 0 1 0,3 0-1 16,1 0 2-16,1 3 19 0,4-1-9 16,0-2 3-16,3 0 6 0,0 0 1 15,3 0-7-15,-3 0-14 0,2-1 14 16,-1 0-16-16,2-1 1 0,-1 1 1 15,0 1 0-15,0 0-2 0,0 0 1 16,-2 0 0-16,3 0-1 0,-5 0-1 16,1 0 0-16,-3 0 1 0,-1 0-1 15,-1 3 1-15,-2 0 0 0,-3-2-2 16,2 0 0-16,0-1 1 0,-3 2 1 0,2-2 0 16,0 2 0-16,0-2 2 0,-1 0 14 15,2 0-16-15,-1 0 0 0,-2 0 1 16,1 0 0-16,0 0-1 0,-3 0 1 15,1-2 0-15,-3 0 2 0,2 1 0 0,-2-1-2 16,1 1 2-16,-1 0-3 0,0-2 0 16,1 3-1-16,-2 0-2 0,3 0 3 15,-3 0-1-15,3 0 1 0,-2 0 0 16,3 0-1-16,-1 0 0 0,1 0 1 16,-1 0-1-16,1 0 1 0,-2-3-1 15,2 3 1-15,-1 0 0 0,0 0-1 16,1 0-1-16,-1 0 0 0,2 0 2 15,-2 0 1-15,3 0 1 0,1 0-1 16,-2 0 1-16,5-1 11 0,0-2-11 16,1 0 1-16,1-1-1 0,0 1 10 0,-1 0-12 15,-1 1-1-15,1-1 0 0,-4 2-1 16,2-2 1-16,1 0 1 0,1 1 0 16,-2 0 0-16,1 0 0 0,0-1-1 15,-1 1 0-15,0 0 0 0,1 1 0 0,-3-2-1 16,-1 3 2-16,0-1 2 0,1-1-2 15,-5 0 0-15,3 1 1 0,0 0 1 16,-2-1-2-16,2 0-1 0,-1 2 1 16,2 0-2-16,-1 0-2 0,-2 0-8 15,1 0 12-15,-2 0-2 0,0 0 1 16,-2 0 0-16,0 2 1 0,1-1-1 16,-2 0 0-16,2 1-2 0,-1 0 3 15,-1-2 0-15,1 2 1 0,-2-2 2 16,0 0-2-16,4 0 1 0,-2 0 0 0,3 1-2 15,-1 2 0-15,4-2-2 0,-1 3 1 16,3-2 0-16,2 0 1 0,0-1 2 16,1 1-2-16,1 0 3 0,-3-2 13 15,-3 1-15-15,0-1 2 0,-4 0 16 16,2 0 3-16,-2 0 13 0,1 2-9 0,1-2-7 16,-2 0-18-16,2 0-1 0,-1 1 1 15,1 1 12-15,-2-2-12 0,1 0 0 16,-2 0 12-16,0 0-12 0,-1 0 18 15,-1 0-3-15,1-3-1 0,-1 3-15 16,-1-2-2-16,2 2 2 0,-2 0-2 16,-2 0-14-16,3 2 4 0,1 1-1 15,-1 1 0-15,2 1 12 0,-2-2-1 16,-1 2 2-16,0-1 0 0,1 1 2 16,-2-4 1-16,-2 2 10 0,0-3-10 15,-3 1 29-15,-1-1-16 0,0 0 3 0,-3 0-6 16,0 0-1-16,-5 0-10 0,1-1 2 15,-4 1 21-15,-1 0-23 0,-3 0 17 16,-2-1 6-16,-1-2 13 0,-1 3-31 16,0 0-7-16,-7 0-70 0,-6 0-38 15,-25-7 6-15,3 1-223 0,0-3-946 0</inkml:trace>
  <inkml:trace contextRef="#ctx0" brushRef="#br0" timeOffset="-159043.94">27553 16673 879 0,'0'0'362'0,"0"0"-108"0,0 0-23 16,0 0 9-16,0 0-94 0,0 0-146 15,0 0 1-15,0 0-1 0,0 0 20 16,0 0-1-16,-43-4-19 0,38 4-1 16,2 0 1-16,-1 0 3 0,3 0 36 15,1 0-6-15,0 0-17 0,0 0 0 0,0 0 23 16,-2 0 42-16,0 0 35 0,-3 0 87 16,-6 1-3-16,1-1-59 0,-6 3-54 15,1-3-43-15,1 1-21 0,1-1-1 16,1 1 4-16,4 0 9 0,4-1 3 15,2 0 3-15,0 0-31 0,2 0-10 16,0 0-38-16,0 1-7 0,0 0 0 16,0 2 45-16,1-1 23 0,3 2 12 15,3 1 41-15,7 0 29 0,4 0 9 16,7-2 26-16,7 1-43 0,6-2-31 0,6-2-31 16,2 0 2-16,-1-2-5 0,1-3-1 15,-1 0-18-15,-8 2 13 0,-2-1 5 16,-4 2-28-16,-6-1 0 0,-4 3 0 15,-5-2-3-15,-3 2-1 0,-3-2-2 16,-4 2-9-16,-1 0 12 0,-3-1 2 16,0 1 35-16,-2-1 7 0,0-1 9 0,0-1-3 15,0 0-50-15,0-3-38 0,-3-2 4 16,-2 1-22-16,2-5-246 0,-2 1-303 16,2-1-1023-16</inkml:trace>
  <inkml:trace contextRef="#ctx0" brushRef="#br0" timeOffset="-158399.36">27903 16141 770 0,'0'0'303'16,"0"0"-75"-16,0 0 35 0,0 0-42 0,0 0 0 15,0 0-10-15,0 0-56 0,0 0-29 16,0 0-29-16,-38-44-16 0,32 42-1 16,2 1-2-16,-1 1 12 0,3 0 6 0,1 0-6 15,1 0-11-15,0 0-15 0,0 0-34 16,0 1-30-16,6 4 0 0,1 1 48 16,6 6 76-16,5 1 9 0,4 1-6 15,3 3-52-15,6 2 1 0,-1 1-16 16,4 2-13-16,-2-3 6 0,0 2-8 15,-5-3-11-15,0 1-22 0,-4-4-12 16,-3-1-2-16,-6-4 1 0,0-2 0 16,-6 0-1-16,0-5-1 0,-3 1 0 15,-3-1 2-15,1-1 0 0,-2-1-49 16,0-1-20-16,-1 0 17 0,0 0-41 16,0 0-39-16,0-5-146 0,0 0-181 0,0-9-230 15,0 1-485-15</inkml:trace>
  <inkml:trace contextRef="#ctx0" brushRef="#br0" timeOffset="-158114.51">28265 16109 1694 0,'0'0'409'16,"0"0"-188"-16,0 0-131 0,0 0-70 15,0 0 28-15,0 0 23 0,-57 3-16 16,38 8 35-16,-3-1 4 0,-2 7 9 15,-1 0-49-15,-2 5 7 0,-2 0 0 16,3 2-26-16,-2-2-15 0,2 2-4 16,3-2 3-16,0 0 9 0,5-3-12 0,0-5 16 15,6-2 7-15,1-2 15 0,3-3-22 16,1-3 3-16,5-2-13 0,0 0-6 16,2-2 19-16,0 0 25 0,0 0 4 15,3 0-11-15,5 0-24 0,1 0-27 16,5 0-2-16,-3 0 0 0,3-3-2 15,-3 1-169-15,-1-2-212 0,6-7-212 16,-5 2-844-16</inkml:trace>
  <inkml:trace contextRef="#ctx0" brushRef="#br0" timeOffset="-157512.93">28604 15952 1335 0,'0'0'306'0,"0"0"-46"0,0 0 100 16,0 0-49-16,22-56 1 0,-18 46-30 16,0-1-56-16,1 1 35 0,-1 2-88 15,-2 1-31-15,0 5-47 0,-1-2 11 16,0 3-10-16,-1 0-33 0,0 1-63 15,0 0-33-15,1 0-69 0,-1 3-46 0,2 6 104 16,1 3 44-16,3 3 34 0,-1 5 5 16,-1 4 14-16,1 2 3 0,1 4 13 15,-3 2 2-15,0 3-6 0,-2 4 19 16,0 0 30-16,-1 0-6 0,0 1-37 16,0-4-22-16,0 1-6 0,0-3-27 0,0-1-16 15,0-3 52-15,0-1-34 0,0-5-15 16,0-1 15-16,0-2-2 0,0-3-15 15,0-4 2-15,0-1 0 0,0-4 9 16,0-1 0-16,0-2-10 0,0-4 1 16,0-1 13-16,0 0 8 0,0-1 7 15,0 0 5-15,0 0 4 0,0 0 3 16,0 0-4-16,0-2-2 0,0 0-37 16,0-1-25-16,1-2-87 0,-1-2-59 0,0 1-75 15,-2-2-137-15,-4-6-172 0,-1 3-434 16,2-2-786-16</inkml:trace>
  <inkml:trace contextRef="#ctx0" brushRef="#br0" timeOffset="-156356.94">28934 16118 1040 0,'0'0'326'0,"0"0"-43"16,0 0-43-16,38-48 30 0,-28 36 34 0,1-1-11 15,-3 1-23-15,3 1-8 0,-4 1-23 16,0 2-33-16,-2 2-8 0,-2 3-65 16,-1 1-24-16,-2 2-53 0,0 0-56 15,0 2-140-15,0 7-8 0,-7 6 148 16,-2 3 88-16,-1 6-15 0,-4 2-20 15,0 3-18-15,0 0-11 0,0-2 11 16,-2-1-17-16,5-2-14 0,-1-3 11 16,3-2-13-16,1-1-2 0,4-5-12 15,1-4-26-15,3-2-33 0,0-4-36 16,0 0-53-16,1-3-10 0,2 0 49 16,2-6-31-16,2-5-71 0,-1-4-7 0,1-2 89 15,0-8 73-15,0-2 33 0,-2-4 12 16,4-2 23-16,-2-4 12 0,3 2-11 15,-2 3 41-15,1 5 38 16,0 3 23-16,-3 8 102 0,3 6-46 0,-4 3-28 16,1 4-52-16,3 3-79 0,1 4-38 0,3 8 38 15,1 4 51-15,4 5 15 16,1 2-18-16,0 5-4 0,0 3-19 0,-2-1 13 16,0 1 0-16,-4-2 0 0,1-2-4 15,-4-1-15-15,-1-4-18 0,-5-1-1 16,-2-6-11-16,-2-1-112 0,0-5-235 15,-5-5-295-15,-3-2-450 0,0-2-562 0</inkml:trace>
  <inkml:trace contextRef="#ctx0" brushRef="#br0" timeOffset="-156191.83">29026 16212 2123 0,'0'0'450'15,"0"0"-180"-15,0 0-90 0,0 0 108 16,0 0 90-16,0 0-45 0,0 0-129 0,0 0-198 15,0 0-6-15,0 0-40 0,66-21 12 16,-35 19-1-16,5 0-8 0,0 0-155 16,-1-2-152-16,8-7-343 0,-9 2-726 15</inkml:trace>
  <inkml:trace contextRef="#ctx0" brushRef="#br0" timeOffset="-155922.07">29540 15879 1867 0,'0'0'230'0,"0"0"-58"16,0 0-46-16,0 0 64 0,0 0 30 15,0 0-31-15,0 0-57 0,0 0-33 16,-56-29-61-16,52 29-36 0,-1 5-2 16,-2 5 26-16,2 2 25 0,-2 4-4 0,1 3 4 15,2 3-13-15,2 4 20 16,1 4 5-16,1 2 3 0,0 4-25 0,3 0 19 15,3 3 0-15,-1-3 13 16,1 1-8-16,-2-2-11 0,3-2-19 0,-3-2-1 16,1-4-33-16,-3-1-2 0,1-5-60 15,-2-3 1-15,-1-6-103 0,0-2-179 0,-3-4-72 16,-3-3-40-16,-5-1 11 16,-9-7-168-16,5-1-419 0</inkml:trace>
  <inkml:trace contextRef="#ctx0" brushRef="#br0" timeOffset="-155773.01">29294 16254 1509 0,'0'0'594'16,"0"0"-302"-16,0 0-127 0,0 0-52 15,0 0-20-15,66-23 7 0,-42 21-30 16,4 1-25-16,-1 0-16 0,0-1-27 16,1 2-2-16,-6-2-1 0,-1-1-2 15,-6-1-154-15,3-7-376 0,-3 0-763 0</inkml:trace>
  <inkml:trace contextRef="#ctx0" brushRef="#br0" timeOffset="-155540.72">29822 15934 2188 0,'0'0'397'0,"0"0"-33"16,0 0-15-16,0 0 19 0,0 0-90 15,0 0-87-15,0 0-191 0,0 0-24 16,0 0-78-16,0 0 102 0,23 7 130 15,-22 15-21-15,0 6-7 0,-1 2-15 16,2 2 55-16,-2 1-12 0,0-1-57 16,1-2-33-16,-1-1-3 0,0-1-15 0,0-3-21 15,-3-3-1-15,-1-4 0 0,-3-2-126 16,1-4-93-16,0-3-147 16,2-9-261-16,-1 0-435 0,5-2-667 0</inkml:trace>
  <inkml:trace contextRef="#ctx0" brushRef="#br0" timeOffset="-154937.37">29877 16194 995 0,'0'0'531'0,"0"0"-420"0,0 0-82 16,0 0 95-16,61 11 19 0,-45-10-14 15,-2 1-28-15,0-2-10 0,-4 0-7 16,1 0-29-16,-2 0-7 0,1-2 1 16,-1-2-11-16,0 0 11 0,1-3-1 0,-2 1-44 15,3-2 25-15,-4-1 3 16,2 1-31-16,-2-2 1 0,-2-1 33 0,1 3 7 16,-3 0 71-16,-1 3 57 0,-1 0-39 15,-1 1-22-15,0 1-4 0,-2 1-77 16,-4 2-28-16,-2 0-41 0,-1 0 19 0,-3 6 20 15,-3 3 2-15,4 2 16 0,-1 2-14 16,4 2 8-16,1 0-7 0,4 1 13 16,3-1 16-16,1-1 0 0,8 1-13 15,1-1 26-15,6-2-17 0,1-1 10 16,2 0-16-16,1-6-3 0,-1 0 6 16,0-5-6-16,-1 0-19 0,-3-5-44 15,1-3-32-15,-1-4-16 0,-2-2-22 16,0-1 24-16,2-4 1 0,-3-1 28 0,0-2 0 15,1-1 23-15,-4 3 12 0,1 0 26 16,-3 4 23-16,-4 3-7 16,0 4 13-16,-2 4 35 0,0 1 35 0,-1 2 0 15,0 2-99-15,0 0-51 0,0 0-74 16,0 6 125-16,1 1 22 0,0 3 84 16,3 2-39-16,0 1-4 0,2 2-18 15,6 1 19-15,-1 1-4 0,6 0-16 0,-1-3-9 16,3 3-10-16,-1-5-6 0,1-1-3 15,-2-2 6-15,0-2 3 0,-1-3 3 16,-2-3-9-16,-3-1 0 0,-1-1 0 16,-4-5-19-16,0-2-69 0,1-4-257 15,-3-12-105-15,-1 4-336 0,0 1-1093 16</inkml:trace>
  <inkml:trace contextRef="#ctx0" brushRef="#br0" timeOffset="-154753.6">30073 15895 2632 0,'0'0'469'0,"0"0"-210"0,0 0 10 0,0 0 84 16,0 0-145-16,0 0-124 0,0 0-59 16,71-34-25-16,-41 34-13 0,4 0-18 15,1 1-13-15,1 2 4 0,13 1-158 16,-13 0-441-16,-3-4-1325 0</inkml:trace>
  <inkml:trace contextRef="#ctx0" brushRef="#br0" timeOffset="-153675.96">30847 15700 16 0,'0'0'346'0,"0"0"-284"16,0 0-36-16,0 0 46 0,0 0 58 16,0 0 89-16,0 0 35 0,0 0 58 15,0 0 27-15,-23-2 5 0,23 2-30 16,0 0-53-16,0 0-32 0,0 0-31 16,0 0-38-16,0 0-36 0,0 0-41 15,0 0-60-15,0 0-23 0,0 0-44 16,0 0-10-16,0 0 16 0,0 0 12 0,0 0 26 15,1 0 19-15,1 0 13 0,2 0 19 16,4 0-51-16,2 0-22 0,7-3-4 16,5 3 23-16,4 0 2 15,6-1-12-15,2 1-3 0,-1-2 16 0,2 2 0 16,-3-2 2-16,-5 2-2 0,-6 0 1 0,-7-2-1 16,-6 2 13-16,-6 0 6 0,-2-1-19 15,0 0-15-15,-2-1 0 0,-6 1-11 16,-2-2 4-16,-1 1 19 0,0-1 3 15,2 1 1-15,1 2-1 0,4 0 1 16,3-2-2-16,0 2 1 0,1 0-23 16,0 0-40-16,-1 2-21 0,0 3 17 15,-1 1 67-15,0 2 26 0,-3 5 15 16,1 1 33-16,0 5-13 0,-1 4-7 16,-3 0 3-16,2 6 3 0,0 5 1 0,-2 0-26 15,3 5-10-15,3 3 0 16,0 1 13-16,2 1-25 0,0 2 0 0,2-3 12 15,2 0-24-15,2-4 12 0,-1-3-10 16,-1-6 0-16,-3-4-3 0,0-6 0 16,-1-5-1-16,0-1 1 0,-3-6 0 15,-3-2 0-15,-4 1 3 0,1-2 10 0,-5-1-1 16,0 0 4-16,0-1-14 0,-3 1-2 16,-1 0-1-16,0 0-1 0,-2 2 0 15,-1-2 0-15,1 2 2 0,-1-2 1 16,1-1 11-16,2-3 14 0,1 0 5 15,4 0-9-15,0 0 0 0,4 0 0 16,1-2 3-16,4 2 7 0,2-1 2 16,2 0 13-16,0 0-8 0,0-1-39 15,4 1-6-15,6 1-152 0,0 0-208 0,12 0-122 16,-3 3-331-16,-1-2-1079 0</inkml:trace>
  <inkml:trace contextRef="#ctx0" brushRef="#br0" timeOffset="-153453.12">31435 16356 3191 0,'0'0'464'16,"0"0"-244"-16,0 0-132 0,0 0-69 15,0 0 16-15,0 0-10 0,0 0-22 16,0 0 64-16,0 0-11 0,0 0-13 0,-21 50-24 16,3-36-19-16,-2 2-103 0,-5-4-205 15,-13-2-336-15,6-3-720 0</inkml:trace>
  <inkml:trace contextRef="#ctx0" brushRef="#br0" timeOffset="-151860.06">31635 15856 616 0,'0'0'518'0,"0"0"-205"0,0 0-98 0,0 0-10 15,0 0-46-15,8-48-33 0,-3 39-71 16,-3 0-29-16,2-1 16 0,0 0 10 16,0 1 3-16,2-2-6 0,0 1 34 15,0 1 34-15,0-1-11 0,0 2 45 16,0 2 55-16,-3-1-79 0,0 1-18 16,3 2-7-16,-4 2-42 0,-1 0-3 0,0 2-54 15,-1 0-3-15,0 0-41 0,0 0-13 16,0 0 22-16,0 0 32 0,0 0 25 15,0 0 26-15,0 0 15 0,0 0 4 16,0 0-4-16,0 0 0 0,0 0-6 16,0 0-16-16,0 0-15 0,0 0-14 15,0 0-3-15,0 0-12 0,0 0-19 16,0 0-28-16,0 1-41 0,0 6-77 0,0 2 165 16,0 7 16-16,-2 2 57 15,-5 6-10-15,1 3-9 0,-1 5 9 0,-4 4-7 16,-1 3 7-16,0 2 4 0,-2 0-20 15,4-1-29-15,0-3 4 0,2-1 3 16,3-5-6-16,-1-2 18 0,4-5-15 0,0-7-3 16,1 0-7-16,1-5 22 0,0-5 7 15,0 1-10-15,0-6 6 0,0 2-6 16,0 0-9-16,0-2-7 0,0 0-12 16,0 0 9-16,0-2 1 0,0 0 2 15,0 0 7-15,0 0-7 0,0 0-15 16,0 0-33-16,4-2-109 0,3-1-126 15,1 0-131-15,-3 0-119 0,-3 0-224 16,-1-1-448-16</inkml:trace>
  <inkml:trace contextRef="#ctx0" brushRef="#br0" timeOffset="-151444.15">31520 16272 1516 0,'0'0'527'0,"0"0"-213"16,0 0-78-16,0 0 105 0,0 0 37 15,0 0-86-15,0 0-93 0,0 0-57 16,0 0-48-16,0 0-43 0,0 0-42 16,22-26-9-16,-6 25-3 0,3 1 3 15,7 0 1-15,6 0 15 0,3 0 2 0,5 0 1 16,1 0-18-16,0 0 21 0,-1-1-21 15,-4-2 2-15,-2-1 0 0,-4 2 19 16,-6-1-3-16,-5-1-16 0,-3 1 9 16,-3-2-11-16,-1 1 12 0,-5 0-1 15,-3 0 10-15,0 2 0 0,-1 1-4 16,-1-1 7-16,-1 2-12 0,0-2-12 16,0 2-1-16,-1-1 0 0,1 0-1 15,-1 1-1-15,0 0-11 0,0 0-5 0,2 0-10 16,-2 0-13-16,0 0-9 15,0 0-3-15,0 0 0 0,0 0 3 0,0 0 5 16,0-1 5-16,0 1-11 0,0 0-40 16,0 0-47-16,0 0-40 0,0 0-76 0,-3 0-118 15,-1-4-131-15,-1-1-494 0,17 15-388 16</inkml:trace>
  <inkml:trace contextRef="#ctx0" brushRef="#br0" timeOffset="-151185.62">32179 16012 2621 0,'0'0'434'0,"0"0"-207"0,0 0-65 16,0 0 7-16,0 0-84 0,0 0-85 0,0 0-57 15,0 0 29-15,0 0 28 0,0 0 66 16,7 49 7-16,-7-25-17 0,0 1 1 15,0-2-26-15,0 2-2 0,2-4-17 16,-1 0-12-16,-1-2 12 0,0-2-12 16,-1-3-1-16,-5-2-1 0,-5-4-27 0,-1-2-302 15,-10-6-204-15,3-2-516 16,1-6-949-16</inkml:trace>
  <inkml:trace contextRef="#ctx0" brushRef="#br0" timeOffset="-151018.12">32164 15858 3123 0,'0'0'396'15,"0"0"-295"-15,0 0-22 0,0 0 41 16,0 0-29-16,0 0-91 0,0 0-9 0,0 0-39 16,0 0-65-16,0 0-286 0,0 0-53 15,-1-24-271-15,-5 32-1073 0</inkml:trace>
  <inkml:trace contextRef="#ctx0" brushRef="#br0" timeOffset="-150503.29">32529 15966 787 0,'0'0'821'0,"0"0"-574"0,0 0-30 0,0 0 23 15,67-35-33-15,-53 27 25 0,0 1-17 16,-4-1-35-16,-4 2-33 0,0-1-4 16,-2 2-22-16,-3-1-55 0,-1 1 20 15,0 2-33-15,-1 0-53 0,-9-1-28 16,0 2-20-16,-7 2 48 0,-3 0 4 0,-2 0 27 15,-1 2-28-15,3 3 29 0,1 0-9 16,2 2-23-16,6 0-2 0,0 0-1 16,2 1-10-16,1 2-3 0,6-1-3 15,0 2 19-15,2 1 0 0,3 1 4 16,8 1 49-16,2 1-21 0,5 1-4 16,5-1-3-16,4 3-23 0,2-1-2 15,1 0 0-15,-3 0-167 0,-3-1-29 16,-8-1-14-16,-6-2 15 0,-5-2 54 0,-5-3 45 15,-8 2 76-15,-3-3 20 0,-5 0 13 16,-5-1 58-16,-1-1-4 0,-2-1 1 16,0-4 24-16,2 1 1 0,1-1 3 15,4 0-4-15,2-1-6 0,2-2 21 16,4-1-21-16,2 1-23 0,3 0 6 16,4 1 35-16,0 2 3 0,0 0-19 0,0 0-57 15,0 0-31-15,3-2-81 0,4 2-17 16,1-1-154-16,1 1-179 0,1 0-362 15,-4-1-928-15</inkml:trace>
  <inkml:trace contextRef="#ctx0" brushRef="#br0" timeOffset="-149678.15">32862 15522 1593 0,'0'0'316'0,"0"0"-92"0,0 0 2 16,0 0-41-16,0 0-185 0,0 0-123 0,0 0 123 15,0 0 22-15,0 0 88 0,2 55 3 16,-5-33 6-16,1 2-25 0,1 3 18 16,1 2 32-16,0 1-42 0,0 5-22 0,0-2 22 15,0 2-32-15,-1 0-22 0,0-3-7 16,-1 4 9-16,1-5-15 0,0 0-3 15,1-4-10-15,0-2 6 0,0-4-26 16,3-1-1-16,1-5 25 0,2-5-7 16,0-3 3-16,0-2 6 0,-1-2-28 15,5-3-125-15,-1 0-106 0,3-6-113 16,11-6-232-16,-3-2-483 0,-1 0-449 0</inkml:trace>
  <inkml:trace contextRef="#ctx0" brushRef="#br0" timeOffset="-149539.07">32933 15895 758 0,'0'0'117'16,"0"0"-116"-16,61 1 87 0,-34 1-23 16,14-1-65-16,-6 0-242 0,-6-1-515 0</inkml:trace>
  <inkml:trace contextRef="#ctx0" brushRef="#br0" timeOffset="-149045.62">32984 15446 235 0,'0'0'1145'0,"0"0"-940"16,0 0 35-16,0 0-32 0,0 0-20 16,0 0-45-16,56-20-56 0,-39 20-13 15,4 3-22-15,2 4 16 0,5 6 22 16,3 1-3-16,4 5-7 0,-3 4-25 15,2 4 2-15,-1 3 8 0,-2 4 5 16,-5 4-16-16,0 8 1 0,-7 12-4 16,-9 13-7-16,-8 1 33 0,-10 1-52 15,-20-8-3-15,-7-7 26 0,-10-2-20 0,-4-6 1 16,5-8-26-16,7-10 0 0,10-8 19 16,5-1-3-16,1 0-1 0,3 0-18 15,-1 0 0-15,4-5 26 0,7-3 21 16,1-2 3-16,2-3-34 0,3-3-3 15,1-2 12-15,1-1-3 0,0-4-3 16,0 3 22-16,0-3 22 0,0 0 2 16,0 0 8-16,0 0-7 0,0 0-4 0,0 0-24 15,0 0-18-15,0 0-20 0,-3-3-143 16,-2 1-96-16,-4-3-102 0,-11-6-406 16,3 0-595-16</inkml:trace>
  <inkml:trace contextRef="#ctx0" brushRef="#br0" timeOffset="-142697.1">24927 16893 1165 0,'0'0'189'0,"0"0"-36"16,0 0-13-16,0 0 100 0,0 0 23 15,0 0 6-15,0 0-105 0,0 0-51 16,0 0-19-16,-1-14-14 0,2 14-16 0,0 0-6 16,1-2-3-16,-2 0 18 0,3 1 36 15,0-1 15-15,4-1 3 0,-2 0-6 16,1 1-1-16,2-1-16 0,1-1-38 16,4 1-25-16,2 1-25 0,7-2-15 15,5 1 14-15,9 0 1 0,8 1 12 0,16-1 10 16,17 1 1-16,17-1-24 0,9-2-12 15,-4 2 16-15,-8-1-3 0,-13-2-4 16,-4 0-9-16,-9-2 25 0,-13 2 3 16,-14-2 1-16,-13 3-4 0,-4 1 15 15,-1-2 1-15,1 0-20 0,0-1-5 16,-4 1-4-16,-5 2 4 0,-1-2-16 16,-5 2 13-16,1 0-1 0,-3 3 4 15,-2-1-16-15,0 0 0 0,-1 2 0 16,-1-1-1-16,1 1-2 0,0 0-2 15,-1 0-1-15,0 0-13 0,1-1 1 0,0 0-7 16,1 1-12-16,0 0-9 0,2 0-22 16,0 0-202-16,0 3-88 15,7 2-179-15,-2 1-249 0,-1-4-749 0,-55-16 703 0</inkml:trace>
  <inkml:trace contextRef="#ctx0" brushRef="#br0" timeOffset="-141556.97">29327 16736 935 0,'0'0'534'15,"0"0"-391"-15,0 0-75 0,0 0 13 0,0 0 46 16,0 0 39-16,0 0-66 0,72-26 27 15,-44 20 31-15,4 1-35 0,3 0-7 16,1 1-7-16,3-1-2 0,8-2-37 16,7 2 23-16,17-3 0 0,9-1 28 15,2 0-63-15,-8 2-7 0,-18 0 9 0,-16 3-6 16,-12 2-9-16,-4-1-1 0,0 1-16 16,-1 0 7-16,0-1 10 0,-6 1-23 15,-6 2 9-15,-2-3 1 0,-5 2-7 16,-1-2 16-16,0 0-3 0,0 1-7 15,-1 0-15-15,-1 0-14 0,0 1 0 16,-1 1-2-16,2-3-3 0,-2 3-22 16,0 0 0-16,1 0-7 0,2 0-15 15,0 3-13-15,3-2 6 0,2 4-3 16,-1-1-270-16,2 5-128 0,-5-2-278 0,-3-2-831 16</inkml:trace>
  <inkml:trace contextRef="#ctx0" brushRef="#br0" timeOffset="-139796">28481 15135 199 0,'0'0'192'0,"0"0"-32"16,0 0 117-16,0 0-58 0,0 0-57 16,0 0 40-16,0 0-39 0,39-47-23 15,-36 39 32-15,0-3 52 0,-1 2-62 16,-1 0-39-16,-1 0-29 0,0 1-14 16,0 2-22-16,0 1-6 0,0 2-36 15,0 1-3-15,0 0 3 0,0 1 13 16,0 0 7-16,0-1-1 0,0 1 0 15,0 1 4-15,0-2-20 0,0 2-19 0,0 0-19 16,0 0-20-16,0 0-3 0,0 0 7 16,-1 0 0-16,-1 0-1 0,0 2 11 15,0 1 2-15,0-1 4 0,-1 2-1 16,-1-1 19-16,1 1 1 0,0 2 20 16,0-2-4-16,-1 1-14 0,-2 0 1 15,2 2-3-15,-2 0-1 0,0 1 1 0,-3 3 0 16,0 2-2-16,-5 3 2 0,-1 4 32 15,-2 2 10-15,-2 4-7 0,-3 4-12 16,-2 2 22-16,-2 5 0 0,-1 3-7 16,-6 10 23-16,3-5-19 0,-1-1-13 15,3 1 3-15,1-7-6 0,-1 4-7 16,1-3-6-16,1-4 12 0,3-3-9 16,2-5 13-16,4-3-4 0,2-2 4 0,3-4 10 15,-1-3 2-15,7-3-3 16,0-3-6-16,3-3-31 0,2-2 12 0,1-2 6 15,0-2 3-15,0 0 16 0,0 0 19 16,0 0 6-16,4 0-15 0,2 0-26 16,4-2-22-16,2-1-3 0,3-1-22 15,0-1-36-15,-4-2-224 0,2 1-35 0,-6-2-144 16,-3-5-167-16,-3 2-592 16</inkml:trace>
  <inkml:trace contextRef="#ctx0" brushRef="#br0" timeOffset="-139514.49">27991 15575 1239 0,'0'0'442'0,"0"0"-318"0,0 0-53 0,0 0 27 15,0 0-27-15,0 0 4 0,0 0-14 16,0 0 7-16,0 0-32 0,-62 2-17 15,51 7 17-15,1 3 9 0,1 1-16 16,4-1-3-16,3-1 13 0,2 1 16 0,0-3 45 16,6-1 29-16,2-1 44 0,7-2 13 15,2-1-16-15,7-2-14 0,5 0-26 16,3-2-38-16,6 0-36 0,5-3-24 16,5 1-21-16,10-5-11 0,13-2-1 15,8-3-21-15,2-4-164 0,-9-3-276 16,-21 5-506-16,-16-3-740 0</inkml:trace>
  <inkml:trace contextRef="#ctx0" brushRef="#br0" timeOffset="-138298.25">32012 14270 466 0,'0'0'1653'0,"0"0"-1427"0,0 0-45 15,6-46-16-15,-6 34 44 0,0 0-26 16,0 1-71-16,0 1-10 0,0 1-26 16,0 1-2-16,2 0-4 0,0 4-23 15,0 0 32-15,-2-3-41 0,2 5 0 16,-1-1 16-16,0 0-13 0,-1 2 15 16,1 0 4-16,-1 1-22 0,0 0-38 15,0 0-13-15,0 0-69 0,0 8-69 16,0 2 47-16,-1 7 104 0,-2 6 73 15,2 6-1-15,-1 6-25 0,2 13-3 0,0 14-6 16,0 14 34-16,0 8-31 0,-5-4 0 16,-7-5-9-16,-2-7 0 0,-3-5 8 15,-2-2 7-15,0-6 21 0,0-3-15 16,2-4 0-16,1 0 9 0,4-2 15 16,2-8-30-16,2-6-13 0,5-11 24 15,1-3-2-15,2 1-10 0,0-2-16 0,0 0 16 16,0-5-24-16,3-7 6 0,-2-1-4 15,-1-3 7-15,0-1 15 0,0 0 12 16,0 0 3-16,0-1 9 0,0-4-61 16,0-2-9-16,-1-4-58 0,-5 0-180 15,1-3 96-15,-2 0-107 0,-2-1-159 16,4 1-156-16,-1-8-416 0,0 1-513 16</inkml:trace>
  <inkml:trace contextRef="#ctx0" brushRef="#br0" timeOffset="-137980.22">31458 14951 1820 0,'0'0'324'16,"0"0"-81"-16,0 0-100 0,0 0 47 15,0 0 102-15,0 0 44 0,0 0-117 16,0 0-99-16,0 0-120 0,0 0-34 15,0 0 27-15,17 1 7 0,-2 14 22 16,1 5 10-16,-1 1-7 0,1 3 7 16,0 1 2-16,-1-2 1 0,-4 1 9 15,1-1 19-15,-3 1-16 0,2-3 6 16,-2-2 20-16,1-2-4 0,-2-5 3 16,4-3-4-16,-2-2 3 0,7-4 22 15,4-3 12-15,8-2 9 0,10-9-43 0,20-7-28 16,19-13-29-16,18-9-14 0,0-6-15 15,-10 0-6-15,-17 1-44 0,-15-3-334 16,-18 8-608-16,-10 3-1508 0</inkml:trace>
  <inkml:trace contextRef="#ctx0" brushRef="#br0" timeOffset="-135930.78">28480 15037 833 0,'0'0'1063'0,"0"0"-904"0,0 0 45 15,0 0-204-15,0 0-73 0,0 0 73 16,0 0 74-16,0 0 43 0,-47 51-24 15,23-26 11-15,-5 6-20 0,-9 3-7 16,-6 4-10-16,-15 11-9 0,-13 6 10 16,-7 5-39-16,10-6 9 0,16-15-22 15,22-15-14-15,14-12 21 0,-1 3 6 16,6-5 28-16,-1 0 58 0,8-6 10 0,2-2-17 16,3-2 6-16,-2 0-6 0,2 0-52 15,0 0-18-15,0 1-22 0,0-1 0 16,0 0-1-16,0 0 14 0,3 0 9 0,-2 1-7 15,1 0-6-15,-1-1-9 0,0 1-4 16,-1 0 1-16,1-1 2 0,-1 0 4 16,1 0 4-16,1-1 18 0,2-5-41 15,5-4-28-15,-1 0-206 0,5-5-28 16,12-8-158-16,-4 3-648 0,1-1-988 0</inkml:trace>
  <inkml:trace contextRef="#ctx0" brushRef="#br0" timeOffset="-134731.06">31599 14965 1239 0,'0'0'179'15,"0"0"9"-15,0 0-9 0,0 0 49 16,0 0 63-16,0 0-42 0,0 0-94 16,0 0-149-16,0 0-6 0,0 0-193 15,15-6 47-15,-17 17 146 0,0 2 65 16,1 5 16-16,1 3-36 0,0 1 26 16,6 3 0-16,4 1-3 0,3 1 54 15,3 1 35-15,-2-2 19 0,-1-2-10 16,0-3-58-16,-5-1-42 0,1-6-12 15,-5 1 10-15,-1-2-23 0,-2-1 6 0,0-4 9 16,0-2 4-16,-1-2 0 0,2-3 21 16,2-1 92-16,5-2 42 0,6-5-76 0,8-4-81 15,7-4-36-15,10-2-22 16,19-9-12-16,21-8-7 0,21-4 19 0,8-2-15 16,-1 5-10-16,-18 7-6 0,-19 7 19 15,-20 6-7-15,-15 6-2 0,-15 4 5 16,-9 2-2-16,-2-1 16 0,-4 1 0 15,0 0 2-15,-5 1-15 0,-1 0-25 16,0 1-4-16,-1-1-15 0,-4-1 6 16,2 3 19-16,0 0 12 0,0 0 4 15,2 0-1-15,0 0-3 0,1 0 10 16,0 0 9-16,0 0-12 0,0 0 15 0,0-1 1 16,1 1 18-16,1 0-16 15,0-1-3-15,0 0-28 0,-1 1 6 0,0-1 2 16,-1 1-5-16,0-1-54 0,0 1-62 15,0 0-74-15,-3 0-55 0,-2 0-30 16,-10 0-80-16,2 0-238 0,0 0-741 0,56 4 700 0</inkml:trace>
  <inkml:trace contextRef="#ctx0" brushRef="#br0" timeOffset="-132765.39">29486 17016 385 0,'0'0'2056'0,"0"0"-1849"0,0 0-172 16,0 0-35-16,0 0 97 0,0 0 115 16,-24-48 57-16,24 41-43 0,0-2-33 15,2 0-13-15,2-2-5 0,4 2-11 16,-1-1 4-16,4 1-16 0,0 0-44 16,6 0-19-16,2 2-46 0,5 1-15 0,6 1-1 15,2 3-24-15,5 2-3 0,1 5-12 16,0 7-16-16,-6 3-15 0,-4 2-18 15,-9 5-7-15,-8 4 16 0,-8 2 27 16,-3 2 25-16,-6 1 40 0,-9 0-9 0,-1-1-16 16,-2-3-2-16,-2-1 2 0,1-5-3 15,-1-3 4-15,3-1-4 0,2-3-9 16,5-2-3-16,-1 1 0 0,5-1-3 16,0 2 3-16,2 1 0 0,1 3 0 15,1 3-179-15,-3 3-147 0,1 2-215 16,-9 11-421-16,-1-2-287 0</inkml:trace>
  <inkml:trace contextRef="#ctx0" brushRef="#br0" timeOffset="-132599.07">29641 17767 2944 0,'0'0'479'16,"0"0"-288"-16,0 0-150 0,0 0 94 16,0 0 67-16,0 0 101 0,0 0 13 15,0 0 25-15,0 0-78 0,0 0-117 16,0 0-92-16,50 35-32 0,-50-35-19 0,0 0-3 15,0-5-88-15,-4-2-187 0,-2-6-151 16,-7-10-215-16,3 1-730 0,1-2-1213 0</inkml:trace>
  <inkml:trace contextRef="#ctx0" brushRef="#br0" timeOffset="-131865.9">25882 17173 1733 0,'0'0'367'16,"0"0"-7"-16,0 0-102 0,0 0 79 15,0 0 14-15,0 0-46 0,0 0-47 16,-16-50-82-16,29 41-55 0,2-1-31 15,7 0-40-15,2 1-7 0,2 3-24 16,5-1-19-16,-1 5-1 0,-2 2-27 16,-1 2-12-16,-5 6-22 0,-3 3 6 0,-7 6 19 15,-3 2 15-15,-5 5 6 0,-4 3-37 16,-7 3 13-16,-7 1 2 0,-4 0 3 16,-3-2 22-16,1 0 12 0,0-4-12 15,1-2 12-15,3-1-1 0,5 0-10 16,-1-1-51-16,5 3-82 0,3 1-174 15,3 9-350-15,1-5-691 0</inkml:trace>
  <inkml:trace contextRef="#ctx0" brushRef="#br0" timeOffset="-131720.69">26144 17827 1152 0,'0'0'2727'0,"0"0"-2239"15,0 0-315-15,0 0-93 0,0 0 114 16,0 0 127-16,0 0-47 0,0 0-61 15,0 0-146-15,0 0-67 0,0 0-45 16,-29-8-58-16,19 8-189 0,-7 0-179 0,1 0-730 16,3 0-905-16</inkml:trace>
  <inkml:trace contextRef="#ctx0" brushRef="#br0" timeOffset="-119735.52">17915 13859 843 0,'0'0'160'0,"0"0"-7"16,0 0 78-16,0 0-6 0,0 0-37 15,0 0 46-15,0 0 42 0,0 0-50 16,0 0-71-16,-31-46-49 0,31 41-9 15,0 2-14-15,0 2-48 0,0 0-35 16,0 1-19-16,0 0-32 0,0 0-7 16,0 0 16-16,0 0 29 0,0 0 11 15,5 0 2-15,2 1 55 0,2 3 15 16,5-1-2-16,7 1-1 0,4-1-3 0,7 0-6 16,5-2-1-16,5 2 4 15,6-3-14-15,13 2-5 0,15 0-14 16,12 2 36-16,7 2-39 0,-6-3-6 0,-3 4 26 15,-9-2-23-15,1 2-19 0,3 0 29 16,-1 0-1-16,-2-2-12 0,-1 1 10 16,-3-4-1-16,2 0 4 0,-1-2-10 0,-1 0 0 15,1 0 6-15,-1 0-9 16,-2-3 15-16,2-1-12 0,2 1-9 0,-3 2-10 16,3-2-2-16,-6 2-1 0,0 1-1 15,-5-2-11-15,-3 2-1 0,-3 0 10 16,-13 0-10-16,-8 0 1 0,-7 2 9 15,-4-2-1-15,8 2-11 0,4 0 13 16,4 1 0-16,1-2 2 0,-2 4 15 16,1-1-15-16,2 0 0 0,-1 0-12 15,-1 2 10-15,-3 0-1 0,-4-3 0 0,0 1 0 16,-2 0 2-16,-6-1 1 0,2 0 0 16,-3-3 0-16,-1 2 0 0,3 0-1 15,-2 1 1-15,0 0-1 0,3-1 0 16,-3 0-1-16,2-1-1 0,-3 1 0 15,-2-2-1-15,-2 2 2 0,-2 0 1 0,-4-2 1 16,-3 1 2-16,-6-1 17 16,-4 0 6-16,-1 0 10 0,-1 0 6 0,-1-1-1 15,0-1 2-15,0 0-29 0,0 0-10 16,0 1 9-16,0-1 4 0,0 0-14 16,0 1 1-16,0 1-3 0,0 0-2 15,0 0-13-15,0-3-1 0,0 3 3 16,0 0 10-16,-1 0-13 0,1 0-3 15,-1 0-9-15,0 0-32 0,-7 0-293 16,-2-4-424-16,0-1-1207 0,41 17 1167 0</inkml:trace>
  <inkml:trace contextRef="#ctx0" brushRef="#br0" timeOffset="-117099.94">23349 14042 68 0,'0'0'154'0,"0"0"-1"0,0 0 43 16,0 0-30-16,0 0-42 0,0 0-43 16,0 0-32-16,0 0-16 0,0 0-33 15,0 0 2-15,-53-21 14 0,46 18 17 16,0 1 22-16,-1-2 40 0,-2 0-11 15,2 0-6-15,-1 1-3 0,2 1-10 16,-3-1-16-16,4 1 19 0,1-1-16 16,0-1 7-16,0 4-10 0,1-1-7 0,1-1-6 15,2 1-4-15,-2 1-18 0,1-2-14 16,0 2 0-16,-2 0 1 0,1-1 3 16,0 0 9-16,1-1-10 0,-2 2 29 15,0-2 33-15,2 2 42 0,-1-3 42 16,1 3 0-16,1-1-33 0,1 0-22 0,0-1-33 15,0 1-3-15,0-1 0 0,0 2-7 16,0-3-51-16,3 1-3 0,2 0-29 16,3 1 9-16,-1-1-28 0,5 1 48 15,3-1 3-15,-1 0 22 0,4 0-19 16,-1 2 1-16,3-2 9 0,0 2 6 16,-1 0-16-16,1 0-1 0,1 0-2 15,0 2 0-15,2 0 1 0,1 0 1 16,2 1 1-16,0 0-1 0,1 1-2 15,4 1 1-15,0-1 1 0,4 0 14 16,1 0-15-16,2 1 2 0,4 1 20 16,2 0-4-16,4-3 16 0,12 2 7 0,14-3-10 15,11 2-9-15,-2-2 2 0,-8 0-5 16,-18-2 12-16,-20 0-10 0,-6 1 3 16,-4-1-2-16,7 1-7 0,4-1-13 15,5 2 13-15,-1 1-15 0,2-1 12 16,0 0-10-16,4-1 16 0,-1 2-6 0,4-2 9 15,1 2-9-15,10 3 16 0,10 2-4 16,9 1-12-16,0 1-11 0,-8-1 1 16,-15-3 16-16,-18 0-3 0,-7-2 0 15,-4-2-3-15,5 1-10 0,3 1 13 16,4 1-3-16,-5-2-11 0,0 1 10 16,-2-2-8-16,0 0-1 0,-2 1 9 15,4 0 4-15,0-2-3 0,0 1-10 16,3 0 0-16,2 0 10 0,-1-1 0 15,-1 0 2-15,-1 1-11 0,-1-1 11 0,-6 2 4 16,-3-3 10-16,-6 0-7 16,-3 0-3-16,-5 0-6 0,-4 0 6 0,-3-1 6 15,-1-1-3-15,-3 2 3 0,-2 0-9 16,0-1-13-16,0 1 10 0,0 0 2 0,-1 0 1 16,0-1 3-16,0 1-16 0,0-1 10 15,0 1-11-15,0-1 1 0,0 1-3 16,0-1-2-16,0-1-17 0,0 2-3 15,0-2-13-15,0 2-28 0,-5-2-193 16,-4-1-550-16,1-2-1671 0,30 22 2251 0</inkml:trace>
  <inkml:trace contextRef="#ctx0" brushRef="#br0" timeOffset="-98972.04">22271 13258 1915 0,'0'0'247'0,"0"0"-208"0,0 0-37 15,0 0 50-15,0 0 113 0,27-53 58 16,-26 46-8-16,1 0-41 0,-2 1-37 15,0 1-15-15,0 1-17 0,0 0-45 16,0-1-6-16,0 2 6 0,0 3 0 0,0-2-3 16,0-1 3-16,0 3 0 15,0 0-9-15,0 0-14 0,0 0-24 0,0 0-13 16,0 0-13-16,0 0-15 0,0 0-32 16,0 0-31-16,-1 5-39 0,-5 3 86 0,1 7 44 15,-3 3 34-15,-3 7 7 0,0 4-10 16,-1 3-5-16,-2 3 2 0,3 1-26 15,-1 1 0-15,2-1 11 0,0 1 15 16,2-4 13-16,-2-1 0 0,4-1-16 16,1-5-12-16,0-3 19 0,0-2 21 15,2-4 6-15,1-5-1 0,-2-4-5 16,3 1 9-16,-1-6-2 0,2 1-14 16,-1-3-8-16,1 1-11 0,0-2-2 15,0 0 3-15,0 0 9 0,0 0 4 16,0 0 5-16,0 0 13 0,0-3-4 0,0-2-55 15,0-1-21-15,1-2-208 0,-1-2-92 16,0 1-133-16,-4-6-289 0,-4 3-736 16</inkml:trace>
  <inkml:trace contextRef="#ctx0" brushRef="#br0" timeOffset="-98639.18">21976 13540 2229 0,'0'0'320'0,"0"0"-172"16,0 0-64-16,0 0-16 0,0 0-20 15,0 0 32-15,0 0-32 0,0 0-25 16,0 0 38-16,0 0 28 0,0 0 10 15,25 45 3-15,-19-29-7 0,2 0 10 16,1 3 6-16,-3 0-11 0,2-3-24 0,-1 0-7 16,3-2-28-16,-4-1 9 0,1-2 1 15,2-3 2-15,-1-3 9 0,4-1 22 16,2-4 62-16,10-5 6 0,4-6-63 16,9-4-52-16,6-4-22 0,3-1-15 15,7-2-27-15,-1-2-26 0,18-14-169 16,-12 8-473-16,-12-3-1649 0</inkml:trace>
  <inkml:trace contextRef="#ctx0" brushRef="#br0" timeOffset="-93955.05">20995 13375 251 0,'0'0'681'0,"0"0"-436"0,0 0-89 15,0 0 10-15,0 0 13 0,0 0-29 16,0 0-27-16,0 0-52 0,0 0-50 16,0 0-21-16,-2-7 0 0,2 7 14 15,0 0 22-15,-1 0 28 0,1 0 24 16,0 0 12-16,0 0 23 0,-2-1 16 16,0-1-16-16,1 2-8 0,0-2 7 15,-1 1-6-15,0-1-20 0,1 1-10 16,-1-1 3-16,1 0-16 0,0 2-3 15,-2-2-9-15,2 0-8 0,0-1 4 0,1 1 4 16,0-1-11-16,0-2-9 0,0 1-16 16,1-1-25-16,5 0-10 0,1 0-13 15,4-2 1-15,-1 2-6 0,7 0-7 16,0 0 13-16,3 1 7 0,2 1-1 16,1 0 0-16,1 2 14 0,1 0-11 0,1 1 10 15,-4 0-10-15,-1 0-3 0,-2 0-3 16,-6 0 0-16,0 4-6 0,-6-2-13 15,0 2-6-15,-4-2-4 0,-1 1 10 16,-1 1-4-16,-1 1 20 0,0-2 21 16,0 1 0-16,0 0 1 0,0-2 0 15,0 2 1-15,-1-2 2 0,0 1-1 16,0-1 1-16,0 1-3 0,1-1 1 16,-1 3 2-16,0-5-1 0,0 3-1 15,-2-2 0-15,3 1-1 0,-1-1 0 0,1 2 0 16,-1-1-1-16,0 1 1 0,1 1 1 15,-1-1 0-15,1 2 1 0,0-3 1 16,0 1-1-16,-1 1 1 16,1-1-1-16,0 1 1 0,0-3 10 0,-1 2-13 15,0-1-1-15,0 1-12 0,0-1 13 16,-2 0 2-16,-2 0 17 0,-1 2 0 16,1-1 0-16,1 0 0 0,0-1-3 0,-1-1-13 15,3 0 13-15,1 0-14 0,-1 1-2 16,0-2-1-16,1 1-1 0,1 1-1 15,-2-1 2-15,0 1-2 0,0 0 3 16,-1 0 2-16,-1 0 11 0,0 0-12 16,1 0 2-16,-2 1 16 0,-3 0-16 15,1 0 10-15,1 1-11 0,-3 0 1 16,2 0-3-16,0 2 0 0,-2-1-2 0,2 1-11 16,-4 1 10-16,2 2-19 15,-2 0 22-15,-1 3 0 0,-1 1-3 0,-3 2 3 16,3 2 0-16,-2-3 2 0,1 0 17 15,2-2-18-15,1-1 12 0,4 0 3 16,0-2-1-16,1-2 11 0,3-1-4 16,0-1-3-16,1-2-3 0,1 1-13 15,-1 1 13-15,-1-5-14 0,2 3-1 0,0 1 1 16,0-1-2-16,0 1 1 0,1-1 1 16,0 0 1-16,-1-1 0 0,1 1 0 15,-1 1 0-15,1-2-1 0,0 2 1 16,0 0 10-16,0 0-11 0,0 2 10 15,0-3 7-15,2 1 0 0,1-1-6 16,2 1 3-16,-1-1-4 0,0 1-10 16,2 0 2-16,-1 0-4 0,-2-1 0 0,0 1-3 15,-1-2-9-15,0 0 9 0,-2 0-13 16,1-2 13-16,-1 1 3 0,0-1 1 16,0 0 21-16,1 0 6 0,-1 0 10 15,0 0 3-15,0 0 0 0,0 0 0 16,0 0 3-16,0 0 3 0,0 0-6 15,0-1-25-15,0-1-16 0,0 0-3 0,0 0-25 16,0 0-5-16,0 0-105 0,0-1-282 16,-2 0-293-16,1 0-1097 0,4 23 860 0</inkml:trace>
  <inkml:trace contextRef="#ctx0" brushRef="#br0" timeOffset="-93416.36">21100 13967 1261 0,'0'0'515'0,"0"0"-282"16,0 0-126-16,0 0 36 0,0 0-20 15,0 0-16-15,0 0-23 0,0 0-26 16,0 0 6-16,0 0 13 0,0 0-3 16,11 8-3-16,-15-6-16 0,-1 0 2 15,-4 1 1-15,2-1 13 0,-4 0 2 0,4-1 10 16,-1-1-3-16,-2 0 5 0,4 0 1 15,2 0 19-15,-2 0 8 0,3-3 10 16,1 0-20-16,1 1-26 0,-1-2-21 16,2 1-16-16,0 1-27 0,0-1-12 15,2-2-1-15,2 1-19 0,4 1-12 16,-1 2-3-16,5-1-7 0,-3 2 12 16,-1 0-6-16,2 0-6 0,-4 0-9 0,-1 3-9 15,0 0 8-15,-2 4 7 0,-2-4 13 16,-1 1 16-16,0-1 15 0,0-1 1 15,0 0 1-15,-1 0 20 0,-2 0 6 16,1-2 7-16,-3 0 6 0,2 0 9 16,0 0-6-16,0 0-6 0,0-1-7 0,-1 0 4 15,0-1 0-15,1 0-10 0,0-2-22 16,2 1-2-16,-3-2-1 0,0-6-113 16,-2 1-382-16,1-1-928 0</inkml:trace>
  <inkml:trace contextRef="#ctx0" brushRef="#br0" timeOffset="-88807.42">23083 13368 457 0,'0'0'303'0,"0"0"-176"0,0 0-33 15,0 0-22-15,0 0-13 0,0 0-1 16,0 0 27-16,0 0 6 0,0 0 49 16,-18-13-3-16,17 11-33 0,0 0-20 15,0-1 20-15,-1 1-3 0,2-1 19 16,-2 1-4-16,1-1-5 0,0-1-11 15,-2 1-10-15,1 0-41 0,-1-1-4 0,1 0-16 16,1 0-10-16,0 0-3 0,-1 1 7 16,2-1 3-16,-1 1 3 0,1-1-7 15,0 1-21-15,0 1 0 0,2-2-1 16,3 0-16-16,4 1-26 0,-1-1-22 0,5 1 28 16,2 1 17-16,-1 1-7 0,4 0 4 15,-1 1 9-15,2 0 11 0,-1 0-11 16,-1 0-13-16,0 4-3 0,-5-1-16 15,3 2 6-15,-5 1-10 0,1 2 14 16,-1-1 2-16,-1 1 4 0,-4 2 3 16,0-1-13-16,-1 3 14 0,-3-4 22 15,-1 4-49-15,0 0 36 0,-4-1-16 16,-1 0 19-16,-1 1 13 0,-3 0 0 16,1-1 32-16,-1-1 33 0,-1 0 39 15,1-1-14-15,-1-1-28 0,2 0-4 16,-3 1-19-16,4-2 19 0,0 1-45 0,-1-1 22 15,2 2-22-15,-2-1-12 0,2 1 12 16,2-2 0-16,0 1-12 0,0-2 1 16,-1 2-1-16,1 0 1 0,2 1 17 15,-1 1-18-15,0 0-1 0,-4 4-110 16,2 1-502-16,0-5-937 0</inkml:trace>
  <inkml:trace contextRef="#ctx0" brushRef="#br0" timeOffset="-88612.1">23140 13842 2312 0,'0'0'613'0,"0"0"-264"0,0 0-104 16,0 0 1-16,0 0-16 0,0 0-48 0,0 0-64 16,0 0-34-16,0 0-31 0,0 0-38 15,22-13-15-15,-22 13-37 0,0 0-25 16,-6-2-47-16,-15 0-283 0,1-2-603 15,0-2-1160-15</inkml:trace>
  <inkml:trace contextRef="#ctx0" brushRef="#br0" timeOffset="-84674.21">5980 17573 731 0,'0'0'414'0,"0"0"-269"15,0 0-145-15,0 0-124 0,0 0 39 16,0 0 85-16,0 0 159 0,0 0 0 15,0 0-87-15,-8-3-40 0,6 3-9 16,0 0 3-16,1 2 7 0,0-1 38 0,-1-1 50 16,1 0 15-16,1 0 0 0,0 0 1 15,0 1-24-15,0-1-39 0,0 0-25 16,0 0-14-16,0 0-18 0,0 0-17 16,0 0-18-16,0 0-14 0,0 0 3 15,0 0 13-15,0 0 3 0,0 0 10 0,0 0-1 16,0 0 4-16,0 0 26 0,1 0 10 15,2 2 3-15,0 0 9 0,3-2 4 16,-1 2-4-16,2-2 4 0,3 0-17 16,-1 2-3-16,3-2-12 0,0 0-7 15,2 2-12-15,3 0 1 0,1-1 1 16,3 2 20-16,3-1-7 0,1 0 9 16,6 3-2-16,0-3 12 0,4 1 20 15,1 0-20-15,-1-1-3 0,3 0-6 16,0 0-10-16,1 0-13 0,-1-2 10 15,3 0-12-15,-1 0 1 0,0 0 1 0,2 0 12 16,-1 0-14-16,-1 0 0 0,2 0-1 16,-1 0 2-16,0 0-1 0,1 1 0 15,-1 2 2-15,1-3 22 0,2 2 1 16,2 1 0-16,1-1 2 0,-1 0-5 0,6-2 9 16,7 0 19-16,8 0-19 0,-6 0-7 15,-6 0-12-15,-9 0-11 0,-10 0 0 16,5 0 1-16,4 0 0 0,-4 0 16 15,-2 0-6-15,1 0 0 0,-2 0 0 16,1 0-1-16,3 0-9 0,0-2-1 16,1 0-1-16,3 2 1 0,-1 0 1 15,3-1 13-15,-4 1-16 0,1 0 2 16,-3 0 1-16,0 0 10 0,-1 0 9 16,-2 0-9-16,1-2 9 0,-3 2 0 15,-1-2-6-15,-3 2 0 0,2-3-4 16,-1 2 4-16,0-2 9 0,2 0-2 15,1 1-21-15,0 0 20 0,1 1-20 0,2 1 1 16,0 0-1-16,2 0 1 0,1 0 1 16,1 0 8-16,2 0-9 0,-1 0 19 15,4 0-21-15,-3 0 1 0,4 0 30 16,-2-2-7-16,-3 1-6 0,1-1-17 0,-1 2 14 16,-2-3-13-16,-1 1 16 0,0 0-18 15,-1 0 0-15,-1 2 15 0,0-3-16 16,1 3 2-16,0-1-1 0,0 1-1 15,2 0-2-15,0 0 1 0,1-2 0 16,0 1 0-16,3 0 1 0,-2-1 1 16,-1-1 1-16,3-1 10 0,0-2-9 15,-2 0 19-15,0 0-21 0,-1 0 2 16,1-2-1-16,-2 3 0 0,0-1 10 16,0 0-12-16,1 2 0 0,0-1-1 0,1 1-1 15,4-2 2-15,-1 2-1 0,5 0 0 16,7-1-1-16,7-1 0 0,11 0 2 15,-2 2 2-15,-14-1 1 0,-14 3-2 16,-15 0-1-16,-2 1-1 0,7 1 1 0,7 0-3 16,7 0 2-16,8 0 0 0,8 0 0 15,9 0 0-15,0 3 1 0,-15-3-1 16,-15 0 1-16,-11 0 0 0,-1 0 2 16,12 0-1-16,17 0 18 0,18 0-17 15,1 0 0-15,-5 2 0 0,-9 1 0 16,-8 1-2-16,-1-1 0 0,-2 2-2 15,-10-5 2-15,-12 2-1 0,-6-2-1 16,-6 0 2-16,2 0 3 0,3 0 0 0,0 0 10 16,-4 0-12-16,-4 0 14 0,-2-2-15 15,-2-1-12-15,-3 3-4 0,-5-2-31 16,0 1-224-16,-8-1-254 0,-1-2-881 16</inkml:trace>
  <inkml:trace contextRef="#ctx0" brushRef="#br0" timeOffset="-83857.99">6020 17616 1881 0,'0'0'249'16,"0"0"-173"-16,0 0-74 0,0 0 64 16,0 0 70-16,0 0 55 0,0 0 12 15,0 0-113-15,0 0-90 0,0 0-148 16,0 0 67-16,-39 3 81 0,37 14 36 15,1 8 31-15,-1 2-9 0,-1 4-6 16,1 2 18-16,0 1-51 0,0 1 1 16,-2 2 60-16,0-1-10 0,-2 1-12 15,2 2-7-15,0-1-6 0,2 1-23 0,0-5-3 16,2-5-19-16,0-4 3 0,2-4-3 16,1-5 3-16,1-3 1 0,-1-3-2 15,1-1 10-15,-2-1 4 0,0-4-12 16,0 2 34-16,-1-3-35 0,1-1-3 0,-1-1-166 15,1-1-103-15,1-2-78 0,5-9-317 16,-3 2-806-16</inkml:trace>
  <inkml:trace contextRef="#ctx0" brushRef="#br0" timeOffset="-80687.14">5984 18095 160 0,'0'0'20'0,"0"0"-20"0,0 0-6 15,0 0 6-15,0 0 81 0,0 0 89 16,0 0 91-16,0 0 19 0,0 0-104 0,0 0-104 15,0 0-20-15,-23 14-13 0,22-17-23 16,1 0-16-16,0 0 121 0,0 1 64 16,0 1-9-16,0-1-30 0,1 0-16 15,-1 2-40-15,0 0-64 0,0 0-26 0,0 0-32 16,0 0-14-16,-1 0 11 0,-2 0 12 16,-1 2-3-16,2 0 13 0,-1-1 0 15,2 1 0-15,0-2-13 0,1 0 26 16,0 2 23-16,0-2 39 0,0 0 87 15,0 0-17-15,1 0-31 0,2 0-24 16,3 0-6-16,-2 0-3 0,3 0-29 16,0 0-17-16,3 0-9 0,0 0-10 15,5 2 14-15,1 2 5 0,4-2 4 16,2 0 0-16,1 3 3 0,2-3 0 0,5 1-4 16,-1-1 4-16,7 1-13 15,-1-3 3-15,3 0 4 0,2 2-4 0,5-2-16 16,0 0 36-16,3 0 18 0,1 0-9 15,-2 2-22-15,-3-2-4 0,-2 0 10 16,-2 0-13-16,-2 0-16 0,0 0 0 0,0 0 0 16,0 1-1-16,2 0 11 0,1 3 3 15,1-1-3-15,2-1-11 0,1 3 33 16,3-3 0-16,-1 2 9 0,0-3-28 16,1 1 13-16,-1-2-1 0,-2 0-24 15,2 0 11-15,1 0-2 0,-3-1-10 16,3-1 0-16,0 0 1 0,-1 0-1 15,-1 1-2-15,2 1-1 0,-2 0-1 16,1 0 1-16,2 0-1 0,-2 0-1 16,2 3-2-16,2-1-8 0,0 1 11 0,3-1 1 15,0 2 0-15,-3-2 1 0,3 1 0 16,-2-2 2-16,1-1 10 0,-2 0-11 16,0 0 14-16,-4 0-13 0,1-2 13 15,-1-2-13-15,-3 2 0 0,2 0 10 16,0 0-13-16,1 2 0 0,0-1-1 15,4-1 1-15,-2 2-2 0,3-1 1 0,-2 1-1 16,1 0 2-16,-1 0 0 0,2 0 0 16,-3 0 1-16,2 0 0 0,-2-1 3 15,-2 0 15-15,1 0 15 0,-3 0 1 16,1 1-3-16,-2 0-29 0,2 0 10 16,-1 0-11-16,1 0-1 0,2 1 0 15,1 1-1-15,1 2 1 0,1-3 1 16,0 5 0-16,1-2 0 0,-4 0 11 15,3-1-10-15,-4-1 16 0,-2 0-3 16,1 1 21-16,-2-2-2 0,-1 1-7 0,2 0-6 16,0-2-3-16,5 5-16 0,0-1 16 15,11 0-17-15,10 2-2 0,9 0 0 16,0 0 1-16,-6 1-1 0,-10-4 0 16,-15-1 0-16,-9 1 1 0,-10-3 1 15,0 2 14-15,2-2-14 0,6 0 1 0,4 0 10 16,4 0-1-16,-2-2-10 0,3 2 11 15,5 0-13-15,10 0-2 0,11 0 2 16,10 4-13-16,1 2 1 0,-10 1 9 16,-16-3 1-16,-18 0-10 0,-9-1 12 15,0-2 0-15,6 1 1 0,3 1-1 16,6-2 3-16,-2 1 10 0,1-2 2 16,2 0-14-16,-1 1 2 0,0 0-1 15,1-1 1-15,-1 2 7 0,-1-1-10 16,-1 0-1-16,-1 1 1 0,3-1 2 15,-2 1 1-15,1-2 17 0,-2 2 2 16,2-2 3-16,-1 0-6 0,2 0 9 0,-2-2 0 16,0 0 9-16,-2-1-2 0,0 1-10 15,1 0 6-15,-2 2 0 0,-1 0-10 16,0 0-17-16,-2 0 11 0,-2 0-13 16,-4 3 1-16,-1-2 0 0,-4 1 19 0,0-2-20 15,-2 0 20-15,-1 0-4 0,-2 0-14 16,2 0 11-16,2-2 10 0,-3-1-23 15,-1 0 13-15,-2 1-2 0,-2 1 5 16,-5-2 13-16,0 1 6 0,-7 1-9 16,-2-1-7-16,-1-2-18 0,-3 1-3 15,-10-3-82-15,-24-7-315 0,2 1-306 16,-4-1-882-16</inkml:trace>
  <inkml:trace contextRef="#ctx0" brushRef="#br0" timeOffset="-79953.38">12470 17512 963 0,'0'0'238'0,"0"0"-82"16,0 0-29-16,0 0 97 0,0 0 56 15,0 0-5-15,0 0-68 0,0 0-23 16,-51-47 6-16,48 43-32 0,3 0 27 16,0 3-3-16,0-1-45 0,7 0-23 0,4 2-54 15,5 0-31-15,8 0-26 0,7 0 28 16,3 0 4-16,5 4-10 0,3-1-6 16,1-1-19-16,0 2 3 0,-1-3-1 15,-1-1 23-15,1 0 1 0,-2 0-14 16,0 0-12-16,-2 0 1 0,-6 0-1 0,0 0 0 15,-6 0 2-15,-6 0 0 0,-1 0 20 16,-5 0-20-16,-3 0 11 0,-1 0-1 16,-5 0-12-16,-2 0-3 0,-1 0 3 15,-1 0 3-15,0 0 15 0,-1 0 14 16,0 0-7-16,0 0-14 0,0 0-11 16,0 0-19-16,0 0-12 0,1 1-25 15,1 2-7-15,3 5 38 0,-3 0-7 16,1 1 13-16,-2 7 3 0,-1 2 4 15,0 2 12-15,0 4 28 0,-1 5-9 16,-2 2 13-16,2 1 12 0,1 6 6 0,0-1-12 16,0 2 2-16,5 1-24 15,2 2 19-15,3-1-16 0,1 2-18 0,0-5-1 16,-2-3 0-16,1-4-1 0,-5-3-2 0,-5-5-9 16,0-4 11-16,-3-5-1 15,-7-3 2-15,0-4 3 0,-3-2 28 0,-4-1-6 16,0 0 0-16,-7-4-3 0,-1 0-19 15,-2 0 12-15,-4 0-15 0,-2-3-20 16,-5 2-119-16,-6-3-56 0,-13 4-124 16,-17-5-98-16,-16-2-246 0,12 0-884 15</inkml:trace>
  <inkml:trace contextRef="#ctx0" brushRef="#br0" timeOffset="-77986.91">8005 17711 82 0,'0'0'1026'0,"0"0"-905"0,0 0-95 16,0 0-13-16,0 0 81 15,0 0 59-15,0 0 39 0,0 0-94 0,0 0-17 16,7-54-55-16,-2 45-10 0,1-3 39 16,3 2 52-16,-2 0-9 0,-2 3 31 15,1 0-19-15,-2 2-16 0,-2 2-7 16,0 1 0-16,-2 0 10 0,0 2 9 16,0 0-23-16,0 0-38 0,0 0-26 15,0 0-19-15,0 0-14 0,0 0-25 16,0 0-22-16,0 0 13 0,0 4 48 15,0 1 38-15,0 0-5 0,0 2-5 16,0-2-5-16,0 3 6 0,0 1 12 16,0 0 7-16,0 4 0 0,2-1 13 15,-1 3-13-15,0 1-13 0,0 3 3 0,-1 2 4 16,1 3 9-16,-1 4 15 0,0 1 7 16,0 3-22-16,-3 4-10 0,-2 2 19 0,0 2-25 15,-2 1-17-15,2 2 1 0,1-3-18 16,1-3 15-16,-2-7-14 15,4-1 20-15,1-8-9 0,0-1 28 0,0-3 12 16,0-3-15-16,0-3-1 0,0 0-18 16,0-1 4-16,0-4-1 0,0-1 0 15,0-1-3-15,0-2-7 0,0-2 4 16,0 0 5-16,0 0 17 0,0 0 9 16,0 0 8-16,0 0-2 0,0 0 9 15,0 0-6-15,0 0-13 0,0 0-6 16,0 0-9-16,0-1-28 0,0-1-12 15,0-1-32-15,0 1-135 0,0-5-174 0,-3 5-320 16,-3-5-1162-16,15 31 326 0</inkml:trace>
  <inkml:trace contextRef="#ctx0" brushRef="#br0" timeOffset="-76443.2">6677 17977 290 0,'0'0'251'0,"0"0"-166"0,0 0-39 16,0 0 48-16,0 0 95 0,0 0 46 15,0 0-69-15,0 0-101 0,0 0-39 0,0 0-6 16,0 0 28-16,-19-17 17 0,18 15-32 15,1-2 65-15,-1 2 54 16,1-2-38-16,0 4-10 0,0-3 6 0,0 1-42 16,-1 2-42-16,0-2-26 0,-1 1-23 15,0 1 10-15,1-2 13 0,-1 2 15 16,-1-2 24-16,3 0 3 0,-1-1-19 16,1 3-7-16,0-4-16 0,0 0-19 0,1 0 19 15,2 1 9-15,-1-1 8 0,-1-1 5 16,1 2 65-16,-2 1 14 0,1 2-27 15,-1 0-39-15,0 0-35 0,0 0-15 16,0 0-11-16,0 0-12 0,0 0-11 16,0 0-9-16,0 0 16 0,0 0 39 15,0 0 3-15,0 0 23 0,0 0 9 16,0 0 7-16,0 0-10 0,0 0-13 0,0 0-3 16,0 0 6-16,0 0-17 0,0 0-2 15,0 0-1-15,0 0-2 0,0 0-10 16,0 0 13-16,0 0 0 0,0 0 1 15,0 0 1-15,0 0 14 0,0 0 13 0,0 0 0 16,0 0 7-16,0 0 9 16,0 0 19-16,0 0 10 0,1-1 9 15,0 1-6-15,0 0-35 0,-1 0-42 0,2 0-18 16,1 0-14-16,4 0 6 0,-2 1 7 16,0 1 17-16,5 0 2 0,-1 1 13 15,4-1 3-15,-1-2 9 0,6 0 14 16,2 0 2-16,1 0-2 0,4-4-4 15,2-1-10-15,0 2 4 0,-1-2-7 16,3 1 10-16,-3 0-16 0,-2 1 3 16,3 0-18-16,-4 2 2 0,-1 1-2 0,-3 0-1 15,0 2 0-15,-2 2 3 16,0-1-1-16,1-1 14 0,0 2 3 0,2-3 13 16,1 0 12-16,0-1-6 0,3 0-6 15,3 0-16-15,-1-1 3 0,0-2-7 16,4-1-11-16,-3 1-1 0,0 0-1 0,0 0 1 15,-1 2 3-15,-3 0 10 16,-1 1 0-16,-3 0-13 0,-1 0 0 0,-1 0 1 16,-4 2-1-16,1 0 1 0,0 0 15 15,-3-1 12-15,2 0-6 0,-1-1 0 16,-1 0 3-16,4 0 1 0,0 0-11 16,-1-2-11-16,2 0-1 0,1 0-1 15,-1 0-1-15,-2 0-1 0,0 0-1 16,0 2-1-16,-4-1-1 0,2-1 0 15,-4 2 1-15,1 0-1 0,-2 0-13 16,0 0 14-16,0 0 0 0,-2 0 2 16,-1 0 3-16,1 0 16 0,3 0-16 15,-2-1 10-15,3 1 0 0,-1-1-1 0,2 1-10 16,2-1-1-16,1 0 1 0,-3 1 1 16,1 0-1-16,-2 0-2 0,-4 0-1 15,1-1 1-15,-4 1 1 0,-1 0 1 0,0 0 20 16,-1 0 9-16,0 0 19 0,0 0 7 15,0-2-3-15,0 2 34 0,0 0-1 16,0 0-28-16,0 0-43 0,0 0-16 16,0 0-24-16,0 0-17 0,0 0-40 15,-1 0-353-15,-1 0-339 0,0 0-935 0,7 2 444 16</inkml:trace>
  <inkml:trace contextRef="#ctx0" brushRef="#br0" timeOffset="-75259.08">8989 17638 742 0,'0'0'127'0,"0"0"-100"0,0 0 8 0,0 0 109 16,0 0 38-16,0 0 0 0,0 0-29 0,0 0-42 15,0 0-33-15,0 0-20 0,-1-25-15 16,1 23 22-16,1 0 38 0,0 0 37 15,0 2-1-15,-1-2-6 0,0 1-53 16,0 1-34-16,0-2-46 0,-1 2-20 16,-2 0 1-16,-1 0 18 0,1 0 1 15,1 0 19-15,0-1 7 0,1-1 13 16,0 2 25-16,1 0 20 0,-1 0 0 16,0 0-4-16,0 0 3 0,-2 0-12 15,2-2-17-15,-1 1-12 0,-2 1 2 16,2-1-2-16,0 0-16 0,-1 1-24 15,0-2-2-15,-1 2-20 0,-1-2-5 0,0 2 23 16,2 0 2-16,2 0 16 0,-1 0 6 16,1 0 16-16,1 0-6 0,-1 0 0 15,1 0 0-15,0 0-4 0,0 0 4 16,0 0 0-16,0 0 6 0,0 0-10 16,0 0-9-16,0 0-19 0,0 0-1 0,0 0-21 15,0 0-6-15,0 0-1 0,-1 0-9 16,1 0-3-16,0 0-16 0,-1 0-17 15,0 4 36-15,0 3 38 0,-3 1 38 16,1 2 4-16,0 2-4 0,0 1-19 16,1 2-17-16,-1 2 14 0,1 1 0 15,1 1 3-15,1 4 22 0,0 0-15 16,0 1 8-16,0 1 8 0,0 1-4 16,0-1 0-16,0 2 9 0,0-2-9 15,0 0-16-15,0-4 9 0,0-1-15 16,0-1 16-16,0 0 5 0,0-3-5 15,0-2-1-15,1 1-3 0,1-2-25 0,1-3 16 16,-1 0-17-16,-1-1 0 0,0-3 0 16,0-2 18-16,0-1-18 0,-1-1 0 15,0 0 11-15,0-2 12 0,0 0 22 0,0 0 9 16,0 0-9-16,0 0 6 16,0 0 9-16,0-2-4 0,-1-3-54 0,-2 1-4 15,-3-4-44-15,-2 1-117 0,1-3-216 16,-8-2-238-16,4 1-846 0</inkml:trace>
  <inkml:trace contextRef="#ctx0" brushRef="#br0" timeOffset="-74616.26">8416 17819 1489 0,'0'0'313'0,"0"0"-73"15,0 0-88-15,0 0 13 0,0 0-32 16,0 0 2-16,0 0-44 0,0 0-89 15,0 0-1-15,0 0 20 0,0 0 15 0,-25 39-1 16,24-24-6-16,1 0-6 0,0-1 12 16,0 0 23-16,6-2 3 0,-3 0 29 15,1-2-11-15,-1 2-15 0,-1-2-9 16,0 0-20-16,0 0-16 0,-2 0-19 16,0-4-2-16,0 2 2 0,0-1 15 15,0-1-2-15,0 0-11 0,0-1 1 16,0-1-3-16,0-3-111 0,0 0-164 15,1-1-111-15,5-6-206 0,-2-4-653 16</inkml:trace>
  <inkml:trace contextRef="#ctx0" brushRef="#br0" timeOffset="-74075.69">8381 17844 1584 0,'0'0'276'15,"0"0"-68"-15,0 0-40 0,0 0-67 16,0 0 34-16,50-51-9 0,-30 42-32 16,2 0-30-16,3 3-25 0,-2 2-13 15,-1 3-25-15,-2 1-1 0,-2 0-13 16,-5 5-3-16,0 5 15 0,-6 1-12 16,-2 1-10-16,-5 1 23 0,0 2-2 15,-9-1 2-15,-3 0 3 0,-1-2 10 0,-4 1-11 16,1-2 2-16,-1-3 9 0,3-1-10 15,-1 0 16-15,2-4-3 0,2 2 3 16,2-2 27-16,4 0-8 0,2-2 7 16,1-1 13-16,1 0 12 0,1 0 0 0,0 0-9 15,0 0-10-15,0 0-9 0,0 0-42 16,4-2 0-16,2-2-42 0,5 0 1 16,3 0 22-16,-1 0-10 0,5 0-6 15,0 1 9-15,0 3-6 0,2 0 7 16,-2 0 2-16,1 1-9 0,-3 5 3 15,-1 0 13-15,-2 2 13 0,-2 3-10 16,-3-1-6-16,-3 1 6 0,-3 0 10 16,-2 0-10-16,0 2 12 0,-4-2 1 15,-3 0 0-15,-4 0 1 0,-4 0 12 0,1-1-10 16,-3-1 13-16,-2 0 10 0,1-2-4 16,-1-3 4-16,1-1 19 0,1-2 32 15,3-1 18-15,-1-4-24 0,1-2-17 16,2-3-7-16,1-1-31 0,0 2 0 15,2-1 0-15,3 1-4 0,2 1-12 16,-1 2-1-16,3 0-12 0,1 3 0 0,1 0-6 16,0 2-57-16,0 0-221 0,3 4-102 15,8 2-37-15,-2 0-550 0</inkml:trace>
  <inkml:trace contextRef="#ctx0" brushRef="#br0" timeOffset="-73159.94">9262 17817 714 0,'0'0'518'15,"0"0"-365"-15,0 0-94 0,0 0-17 16,0 0 85-16,0 0 36 0,0 0 15 15,0 0 10-15,0 0-6 0,0 0-69 16,-23-17-48-16,23 17 6 0,0 0 22 16,0 0-16-16,3 0-25 0,5 2-13 15,0 3-1-15,3 0-2 0,1 0 2 0,2 5 4 16,3-1 6-16,-2 1-3 0,5 3-16 16,1 1 15-16,3-2-12 0,1 0 0 15,1 0 7-15,3 0-17 0,-2-2 3 16,-3 0-23-16,-3-1-2 0,-2 1-16 15,-6-1-4-15,-3-1 8 0,-1-2-1 16,-4 1 12-16,-2-3-22 0,-2 0 22 0,-1-1 0 16,1-1 0-16,-1-1 1 0,0-1 15 15,0 0 30-15,0 0 9 0,-2 0-54 16,-3-4-121-16,-2 0-81 0,0-2-13 16,-3-3-62-16,-2-5-157 0,0-1-314 15</inkml:trace>
  <inkml:trace contextRef="#ctx0" brushRef="#br0" timeOffset="-72861.25">9588 17740 1813 0,'0'0'455'0,"0"0"-384"0,0 0-58 15,0 0 42-15,-57 39 35 0,34-23 17 16,-2 4-4-16,2 1-29 0,-3-1-16 0,0 1 13 15,2 0-30-15,3 0-12 0,1-2-6 16,2-2 6-16,4 0 22 0,-1-4 13 16,3 0-13-16,3-3-22 0,-1 0 3 15,4-3-13-15,1 1 0 0,2-4-18 16,1-1-1-16,0-1 0 0,2-2 13 16,0 0 22-16,0 0 6 0,0 0 7 0,0 0 9 15,0 0-3-15,0 0-3 0,3-2-51 16,1-3 0-16,2 1-124 0,3-2-153 15,1-1-53-15,4-3-125 0,-2 2-366 16,-1 0-769-16</inkml:trace>
  <inkml:trace contextRef="#ctx0" brushRef="#br0" timeOffset="-72243.94">9806 17582 320 0,'0'0'414'0,"0"0"-255"0,0 0-74 16,0 0-3-16,0 0 97 0,0 0 10 15,0 0-79-15,0 0-38 0,0 0-46 16,0 0 29-16,-6-24 13 0,7 21 7 16,0-1 45-16,-1 2 33 0,0-1-24 0,0 1 30 15,0 0-30-15,0 1-9 0,0 1-17 16,0-1-36-16,0 1-64 0,0 0-3 15,0 0-38-15,0 0 2 0,0 0-2 16,0 0 12-16,-1 1 26 0,1 5 39 0,-1 0 12 16,0 2-15-16,0 1-4 0,1 3 10 15,0 2 9-15,0 3 26 0,0 3-10 16,0 4 23-16,2-1-7 0,2 5 3 16,-1 0-10-16,1 2-2 0,0 1-14 15,2-1-13-15,-1 2-9 0,0-1-9 16,2-2 6-16,-1-3 18 0,-1-1-15 15,0-1-3-15,0-2 6 0,-4-3-16 16,0 2 3-16,-1-3 10 0,0-1-16 16,0-2-7-16,0-2 4 0,0-3-17 0,0-2 11 15,0-3-11-15,0 1-1 0,0-5 2 16,0 1 10-16,0 0 3 0,0-2 3 16,0 0 19-16,0 0 5 0,0 0 1 15,1-1 3-15,2-3-22 0,0-2-25 16,0-2-209-16,2-2-85 0,1-2-108 15,-2-7-329-15,-2 0-844 0</inkml:trace>
  <inkml:trace contextRef="#ctx0" brushRef="#br0" timeOffset="-71741.05">10096 17769 1889 0,'0'0'257'0,"0"0"-57"0,0 0-6 15,0 0-3-15,0 0-8 0,0 0 6 16,0 0-16-16,0 0-173 0,0 0-90 16,0 0 90-16,0 0 80 0,-9 21 73 15,-5 6-23-15,-2 2-13 0,2 4-22 0,-1-1-26 16,2-3-3-16,5-2-15 0,1-4-11 15,2-3-5-15,3-3-13 0,1 0 1 16,1-5 2-16,0-2-22 0,0-3 0 16,0-1 0-16,0-4 19 0,1 0-3 15,-1-2 21-15,2 0 38 0,1-6 18 16,4-4-40-16,0-5-56 0,2-5 0 16,0-4-21-16,0-2-4 0,-1 0-19 15,-2 1 16-15,-1 3 25 0,2 3 2 16,-2 1 1-16,0 2 2 0,2 1-1 0,0 1-1 15,1 0-1-15,1 3 0 0,-2 3 0 16,2 0-2-16,-1 5-9 0,-3 1-19 16,1 2-32-16,2 2-21 0,1 5 27 15,2 6 9-15,-1 3 48 0,4 6 50 16,0 0 35-16,-1 1-1 0,0 0-15 0,-2-1-29 16,0-1-12-16,-1 1-9 0,-3-4-18 15,0-2 0-15,0 1 0 0,-3-2-1 16,0-3-118-16,-3-2-86 0,0-3-104 15,-1-1-232-15,0-6-186 0,-3-4-711 16</inkml:trace>
  <inkml:trace contextRef="#ctx0" brushRef="#br0" timeOffset="-71552.11">10071 17936 1699 0,'0'0'344'0,"0"0"-146"16,0 0-88-16,0 0 87 0,0 0 99 15,0 0-10-15,0 0-44 0,0 0-86 16,0 0-45-16,0 0-4 0,-1-7-18 16,9 6-52-16,5-2-18 0,4 1-16 15,3 0-3-15,3 0-12 0,4-1-4 0,5-1-116 16,15-9-344-16,-6 1-765 0,-4-2-776 0</inkml:trace>
  <inkml:trace contextRef="#ctx0" brushRef="#br0" timeOffset="-70942.95">10544 17548 825 0,'0'0'368'0,"0"0"-205"0,0 0-10 16,0 0 91-16,0 0 9 0,0 0 19 15,14-45-32-15,-13 41-50 0,-1 2 3 16,0 0-49-16,0 2-70 0,0 0-74 15,1 0-60-15,1 4-62 0,1 4 122 0,3 7 91 16,0 4 15-16,0 5-7 0,1 7 51 16,-2 6-7-16,0 3-20 0,-4 10 4 15,0 11-4-15,-1 9 21 0,0-3-37 16,-2-12-54-16,2-16-6 0,0-12-7 0,0-3 7 16,0 3-7-16,0 4 19 0,3 1-12 15,2-3-26-15,2-2 1 0,-1-4-4 16,0-1 1-16,1-5-7 0,-2-4 7 15,0-3-17-15,-2-4 13 0,-2-3-12 16,2-1 16-16,-3 0-7 0,0-2 28 16,0 0-12-16,0-2-28 0,0-3-136 15,-5-7-227-15,1-13-142 0,-1 3-283 16,2-3-936-16</inkml:trace>
  <inkml:trace contextRef="#ctx0" brushRef="#br0" timeOffset="-69813.13">11022 17938 1102 0,'0'0'247'15,"0"0"-194"-15,0 0-27 0,0 0-7 16,0 0 118-16,0 0 81 0,0 0-27 0,0 0-74 15,0 0-39-15,0 0-4 0,0 0-19 16,-8-9-32-16,8 7-10 0,3 0 26 16,-1 0 25-16,0 0 4 0,0 2-3 15,0-2-10-15,-1 2 3 0,-1 0 9 16,0 0-2-16,2 0-20 0,0 0-10 16,3-2-6-16,3 2-28 0,1-1 15 0,7-1-3 15,1 1 19-15,3-1 6 0,3 2-9 16,-1-2-3-16,3 2 15 0,1-3-12 15,0 1 6-15,-2 0-3 16,1 2 7-16,1-3 5 0,-1 0 1 0,0 1 9 16,-1-2-3-16,1 2 3 0,1 1-7 15,0-1-9-15,0 0-6 0,2 0-10 16,0 0-9-16,3 0 3 0,0 0-1 16,4 2-2-16,1-2 3 0,2 1 6 15,1-2-6-15,0 0-4 0,0 0-9 0,1 1 16 16,-2 0-6-16,-1 1-1 15,-2-1 1-15,-1 2 3 0,-1 0 6 0,-4 0-3 16,1 0-4-16,-5 0 4 0,1 0-6 16,1 0 2-16,-2 0 4 0,-1 0 0 15,1 0-3-15,2 0-1 0,0 0-2 16,1 0 4-16,3-1-14 0,0 1 0 0,3 0-3 16,2 0 0-16,-4 0-2 0,2 1 0 15,-2 1-2-15,-3 1-12 0,-3 1 13 16,0-1 0-16,-5-1 0 0,-1 1 2 15,-4-1 1-15,1 1 2 0,0-1 2 16,-1 0 9-16,2 0-10 0,1 1 0 16,2-2 12-16,1 1-15 0,-1 2-12 15,0-2 10-15,-2 0 1 0,-3-1 1 16,-3 2 0-16,-3-3 0 0,-3 2 4 0,-3 0 14 16,-1-2 4-16,-2 0 22 0,2 0 12 15,-3 0 0-15,0 0 99 0,0 0-37 16,0 0-50-16,0 0-31 0,0 0-19 15,0 0-2-15,0 0-13 0,0 0 0 16,0 0-3-16,0 0-3 0,0 0-25 0,0 0-9 16,-5 0-52-16,-8-2-325 0,-3 0-633 15,0-6-1123-15,66 20 1281 0</inkml:trace>
  <inkml:trace contextRef="#ctx0" brushRef="#br0" timeOffset="-63675.93">14092 17755 1529 0,'0'0'218'0,"0"0"-107"0,0 0-110 16,0 0 38-16,0 0 39 0,0 0 42 15,0 0 55-15,0 0-26 0,0 0-17 16,-11-23-51-16,10 21-26 0,1 0-4 0,-1 2-3 15,1 0 7-15,0 0 3 0,0 0-7 16,0 0-22-16,0 0-29 0,0 0-25 16,0 0-11-16,0 0 7 0,0 0 27 15,0 0 2-15,0 0 26 0,0 0 16 16,0 0 9-16,0 0 7 0,0 0 19 16,0-1 9-16,0 1 10 0,0 0 5 0,0-2 1 15,0 2-1-15,0 0-15 0,0 0-14 16,0 0-25-16,0 0-24 0,3 0-21 15,5 0-2-15,4-2-21 0,7-1 21 16,8 2 3-16,4-3 16 0,7 2-16 16,4 0 16-16,4 0-4 0,3 1-15 15,-1 1-1-15,0 0-2 0,-1 0-22 0,-7 0 23 16,-6 0-1-16,-5 1-10 0,-8 1 1 16,-6 0 8-16,-7-2 3 0,-3 2 1 15,-3-2 13-15,-2 0 15 0,0 0 10 16,0 0 3-16,0 0-10 0,0 0-9 15,0 0-19-15,0 0 0 0,0 0-3 16,0 0-2-16,0 0-23 0,0 0 0 16,0 0-9-16,0 0-1 0,0 0-40 15,-1 2-213-15,-1 0-27 0,-2 2-83 0,-5 3-151 16,-1-3-428-16,36-23-311 0</inkml:trace>
  <inkml:trace contextRef="#ctx0" brushRef="#br0" timeOffset="-63396.04">14200 17931 1322 0,'0'0'456'15,"0"0"-193"-15,0 0-260 0,0 0 10 16,0 0 117-16,0 0 158 0,0 0 53 16,0 0-64-16,0 0-118 0,0 0-95 15,0 0-32-15,36-16 12 0,-13 10 30 16,6-1-14-16,5 3-19 0,5-2-25 15,2 1 0-15,2 2 6 0,-1 0 10 16,-2 1 2-16,-3 2-11 0,-6 0-22 0,-6 0-1 16,-6 0-1-16,-5 3-2 0,-2-1-9 15,-7-1-1-15,1 1-18 0,-2-2-42 16,-3 0-10-16,-1 0 29 0,1 0 10 16,-1-4-1-16,0-2-118 0,0-1-109 15,0-2-37-15,0-3-98 0,0-7-148 0,-1 1-707 16</inkml:trace>
  <inkml:trace contextRef="#ctx0" brushRef="#br0" timeOffset="-63077.64">14574 17582 1599 0,'0'0'260'16,"0"0"-36"-16,0 0-4 0,0 0-29 16,0 0-20-16,0 0 9 0,0 0-64 15,0 0-36-15,0 0-48 0,0 0-29 16,0 0 10-16,36-19-11 0,-24 26-2 15,-2 3-1-15,3 2 1 0,3 3 3 0,2 2 13 16,1 1 3-16,4 2-3 0,0 0 0 16,0 2 3-16,1-3-19 0,-3-2 1 15,-5 2-1-15,-3-3-1 16,-7-1-12-16,-6 2-3 0,-3-1 16 0,-10 1 13 16,-5 1 0-16,-5-1 6 0,-3 4 3 0,-2-1 4 15,-3 0 2-15,1 1-8 0,0-2-8 16,7-3-8-16,1-2 12 0,5-3-14 15,4-3 10-15,7-3-10 0,1 0 0 16,1-5-2-16,4 3 0 0,0-3-13 16,3 0-217-16,15-7-149 0,-2-2-381 15,3-7-1199-15</inkml:trace>
  <inkml:trace contextRef="#ctx0" brushRef="#br0" timeOffset="-62692.53">15245 17529 2467 0,'0'0'323'16,"0"0"-323"-16,0 0-171 0,0 0 3 16,0 0 168-16,0 0 167 0,-11 53 49 15,6-24-8-15,-4 8 16 0,0 9-46 16,-6 17-70-16,-3 7-6 0,1 5-30 16,5-8-31-16,3-13-15 0,8-17-25 15,1-9-1-15,0-7 3 0,1-6 0 0,4 3 9 16,-1-2 1-16,-1 3 3 0,-1-4 3 15,-1-3-7-15,0-1 1 0,0-4-10 16,0-3 0-16,-1-2 16 0,0-2-3 0,0 0 28 16,0-2-44-16,0-5-63 0,-1-6-256 15,-2-18-178-15,1 4-602 0,0-4-584 0</inkml:trace>
  <inkml:trace contextRef="#ctx0" brushRef="#br0" timeOffset="-61996.09">15192 17624 1015 0,'0'0'1297'16,"0"0"-1126"-16,0 0-145 0,0 0-25 15,0 0-1-15,0 0 126 0,0 0 99 0,0 0-74 16,0 0-32-16,0 0 2 0,29-34-73 16,-11 31-32-16,8 2 0 0,4-3 13 15,7 2 12-15,7-1 7 0,11-1-10 16,14 0-9-16,10-2 43 0,3 1-5 0,-7-2 6 15,-7 1-33-15,-12 1-14 0,0-1-14 16,-1-1-9-16,1 0 10 0,-11-2-11 16,-5 1-2-16,-7 0-3 0,-5-1 0 15,7-3-19-15,3-3 6 0,7 1 14 16,-3-1-11-16,1 1 13 0,2 2-2 16,4 2-23-16,0 2 3 0,18 4-51 15,21 4 9-15,23 2 64 0,6 9 69 0,-10 2 14 16,-21 2-8-16,-34-4-40 0,-15 0-35 15,-14-4-41-15,-6-2 9 0,2 2 30 16,-1-1-1-16,-2 0 0 0,-4-2-13 16,-2-1 14-16,-2 0 2 0,-1-3 29 15,4 0 8-15,-2 0-2 0,6 0-10 16,0-5-12-16,2 2-1 0,1-1-12 16,0 0-19-16,0 0 18 0,-1 1 1 15,-2 1-12-15,-1-2 9 0,-5 3 0 0,-2-1-1 16,0 2 1-16,-4-2 0 0,-2 2-10 15,-1 0-2-15,0 0-4 0,0 0 16 16,0 0 0-16,0 0-1 0,0 0-6 16,1 0 10-16,-1 0 3 0,2 0 13 0,-1 0-13 15,1 0-3-15,3 0-2 0,1 0 2 16,1 0-2-16,-3 0-1 0,3 0-23 16,-3 3-8-16,0 1-14 0,-2 6-5 15,0 4 5-15,-1 6 31 0,-1 7 17 16,0 6 60-16,-5 15 4 0,-3 10-8 15,-1 13 4-15,3 1-16 0,4-7-3 16,2-6-13-16,6-18-27 0,1-8 10 16,3-8-11-16,-1 2 13 0,5 1 9 15,2 2-19-15,2 2 12 0,0-6-12 16,-4-5 13-16,1-5-3 0,-4-4 9 0,-4-6 1 16,-3 0-5-16,-1-4-14 0,-3-2 27 15,0 0 22-15,0-2-19 0,-2-6-34 16,-5-4-380-16,-15-16-242 0,2 4-737 15,-3-2-483-15</inkml:trace>
  <inkml:trace contextRef="#ctx0" brushRef="#br0" timeOffset="-61477.18">15157 18177 1676 0,'0'0'484'0,"0"0"-267"16,0 0-211-16,0 0-6 0,0 0-36 0,0 0 36 16,0 0 107-16,0 0-45 0,0 0-17 15,0 0 23-15,0 0 15 0,33 18 14 16,-15-9 3-16,3-1-7 0,5 2 25 16,9-4 32-16,6-3 19 0,19-1 2 15,23-2-31-15,27-2-33 0,20-6-7 16,5-2 1-16,6 1-1 0,-3 0 13 15,6 1-17-15,8 3-28 0,1-2-40 16,2 0-9-16,-4-3 2 0,-7 3-21 0,-15-4-14 16,-17 2-5-16,-17 1-9 0,-16-3-3 15,-14 3 28-15,-17 1 2 16,-10 1 1-16,-14 0 11 0,-3 2 11 0,2 3-19 16,1-2 19-16,-3 0 6 0,-6 3-16 15,-3 0-10-15,-6 0-2 0,-4 0-2 0,2 0-16 16,-4 0-4-16,0 0-15 0,-7 0-66 15,-2 0-105-15,-26 0-94 0,0 1-391 16,-1-1-683-16</inkml:trace>
  <inkml:trace contextRef="#ctx0" brushRef="#br0" timeOffset="-60877.7">16174 17807 1471 0,'0'0'471'0,"0"0"-95"15,0 0-124-15,0 0 19 0,0 0 18 16,0 0-53-16,0 0-30 0,0 0-98 16,0 0-78-16,0 0-29 0,0 0-1 15,-19-5 44-15,5 24 6 0,-4 1-9 0,2 4-9 16,0-2-10-16,5 2 9 0,0-2-31 15,6-1 44-15,1-1-10 0,3-2-15 16,1-2 3-16,0 1-2 0,6-4 5 16,0 0 0-16,7-4 9 0,-1 0-3 15,5-4 10-15,2-2-4 0,3-1-2 0,4-2-20 16,-1 0-13-16,1-5 13 0,-2-2-15 16,-1-2-4-16,-3 0-45 0,-4 0 24 15,-1-1 25-15,-7 2 0 0,-1 1 19 16,-3-2-7-16,-2 5 7 0,-2 0-7 15,0 0-10-15,0-1 1 0,0 1 10 16,0 1-1-16,0 2 16 0,0-1 18 0,0 2 10 16,0 0-33-16,0 0-23 0,1 0-37 15,2 3-31-15,1 4 40 0,2 0 28 16,-1 3 15-16,-1 4-3 0,-2-1-11 16,1 2-1-16,-3 1 0 0,0-3 0 15,0-1-37-15,0-3-240 0,0-3-148 16,1-7-229-16,3-4-526 0,0-8-639 0</inkml:trace>
  <inkml:trace contextRef="#ctx0" brushRef="#br0" timeOffset="-60749.09">16434 17754 2602 0,'0'0'318'0,"0"0"-234"0,0 0-68 16,0 0 9-16,0 0 13 0,0 0-38 0,0 0-55 15,-58-26-22-15,53 36 39 0,1 6 38 16,3-1-26-16,1 4-402 0,18 6-260 15,1-6-760-15</inkml:trace>
  <inkml:trace contextRef="#ctx0" brushRef="#br0" timeOffset="-60232.08">16634 17887 1779 0,'0'0'367'0,"0"0"-235"16,0 0-57-16,0 0 38 0,67-22 3 15,-52 20 29-15,-7 0 7 0,-1 0-24 16,-5 2 19-16,-2-1 0 0,-3 1 19 15,-7 0 11-15,-4 0-41 0,-3 1-42 0,-4 1-12 16,-4 0 3-16,4 1 0 0,1 1 2 16,5-1-21-16,2 2-32 0,5 1-34 15,0 0-37-15,6 3 12 0,2 1 23 16,2 2 2-16,10 5 3 0,2-1 16 16,6 3 2-16,5 2-6 0,0-2-15 0,-2 1-97 15,-2-1-40-15,-3-4-11 0,-7-1 6 16,-4-4 10-16,-4-3 27 0,-3-1 51 15,-2 0 54-15,-4-4 10 0,-4-2 28 16,0 0-10-16,-1 0 4 0,-2 0-4 16,1-2 7-16,0-4 3 0,4 0 31 15,-1 1 39-15,4-3 5 0,3 0-40 16,1-3-26-16,1-1-26 0,4-2-18 16,9-3 0-16,2 0-3 0,6-1-1 15,3-1-28-15,1-2 11 0,6 2 2 0,-1-1 15 16,1 1-1-16,-4 2 2 0,-3 5 2 15,-6-1-1-15,-5 6 21 0,-4 2-3 16,-5 1 43-16,-2 2 38 0,-1 2-23 16,-1 0-43-16,0 0-34 0,0 2-17 15,-1 5 17-15,-2 4 25 0,-2 4 15 16,1 5-15-16,1 2-7 0,3 2-2 0,0 0-1 16,1 0-12-16,4 1-1 0,1-2-1 15,0 2 2-15,1-3 9 0,-2 1-12 16,-3-5-153-16,-1-2-266 0,-1-5-201 15,0-5-502-15,-2-6-804 0</inkml:trace>
  <inkml:trace contextRef="#ctx0" brushRef="#br0" timeOffset="-60121.08">16854 17979 2858 0,'0'0'452'0,"0"0"-211"16,0 0-26-16,0 0 43 0,60-39-35 15,-36 30-34-15,3 3-31 0,4 0-113 16,0 2-45-16,2 1-28 0,1 2-18 15,4-8-230-15,-6 4-409 0,-8-4-1394 0</inkml:trace>
  <inkml:trace contextRef="#ctx0" brushRef="#br0" timeOffset="-58160.32">19404 18022 1254 0,'0'0'309'0,"0"0"-309"0,0 0-75 15,0 0 75-15,0 0 56 0,0 0 64 0,0 0 33 16,37 49-30-16,-20-46-22 0,0-1 15 15,-1-2 27-15,2-1-4 0,-2-5-6 16,2-3-24-16,-3-2-9 0,2-3-20 16,-3 1 4-16,2-5 3 0,1-2-39 15,1-1-13-15,2-2-32 0,1-1 23 16,3-2-24-16,0-1 13 0,4 2-14 16,-2 0-2-16,-1 4-8 0,-2 4 9 15,-1 3 45-15,-4 5-10 0,-3 1-16 16,-6 4-19-16,2 4-14 0,-5 0-34 0,2 2-6 15,-3 5 48-15,0 1 6 0,-2 4 29 16,0-1-10-16,-2 1 3 0,0-1-6 16,1 1 0-16,-1-3-15 0,0-1 1 15,-1-2 1-15,1-2 0 0,0-2 16 0,-1 0-16 16,0-2 19-16,0 0 13 0,0 0 16 16,0 0 13-16,0 0 9 0,1-2-3 15,-1-1-55-15,0-2-12 0,0-4-1 16,0 1-1-16,0 1 0 0,0-3 1 15,0 0-1-15,-1 2-2 0,-1 1-1 16,-3 1 0-16,1 4-14 0,-2-1-19 16,-5 3-25-16,-1 0-10 0,-6 7 16 15,-4 4 29-15,-2 3 25 0,-4 5 29 16,1 3 9-16,1 2-25 0,0 3 16 16,5 2-14-16,8-3-12 0,3 1 0 0,6-1-1 15,4-4 14-15,7 0 22 0,8-4 44 16,5 0-3-16,5-3-38 0,4-3-3 15,2-2-6-15,2-3-10 0,-2-3-11 16,-1-4-11-16,-5 0-63 0,-5-2 35 0,-3-3-48 16,-7-4-9-16,-2 3-7 15,-4-1-16-15,-4-1-7 0,0 0-39 0,-7 3-54 16,-3 0-33-16,1 3-2 0,-4 0-61 16,4 1-17-16,0 1-122 0,9-2-244 15,0 0 27-15</inkml:trace>
  <inkml:trace contextRef="#ctx0" brushRef="#br0" timeOffset="-57496.15">20197 17977 1241 0,'0'0'377'16,"0"0"-65"-16,0 0-36 0,0 0-36 15,0 0-34-15,0 0-35 0,0 0-39 16,0 0-33-16,-62 14-16 0,55-7-28 15,2 1-39-15,-1 3-15 0,4-3 2 0,2 2-1 16,0 2 14-16,5-1-15 0,4 0 28 16,0-1-7-16,5-2-9 0,-1 2 9 15,2-5 16-15,0-3 1 0,1 0-11 16,-2-2 1-16,-1-2-1 0,-1-4 4 16,-3-4-3-16,2-3-10 0,-6-3-19 0,-1-1-14 15,-2-2 11-15,-2 2 0 0,-1 0 3 16,-5 2-2-16,-1 1 2 0,-4 2 0 15,2 2 0-15,-1 3-3 0,1-1-19 16,1 4 20-16,3 2-11 0,3 1-6 16,0 1 18-16,2 0-11 0,0 0-11 15,0 0-21-15,0 0 6 0,4 0 11 16,5 0 27-16,3 0 32 0,6 0-7 16,3 1-12-16,1-1 0 0,1 0-11 15,0 0 1-15,-2 0-3 0,-4 0-2 16,-2 2-17-16,-7 0-22 0,-1 2-36 0,-3 2 0 15,-4 6 30-15,0-1 34 0,-2 4-2 16,-3 1 15-16,-2 1 0 0,2 1 0 16,0-1 1-16,-1 0-1 0,2-2 2 15,3-1 17-15,0-2-19 0,1-2 3 0,0-3 17 16,0 0-8-16,3-4 14 0,1-1 9 16,1-2 42-16,1-2 37 0,2-5-28 15,5-6-32-15,0-2-26 0,0-3-15 16,4-2-11-16,2-2 0 0,-1 1-2 15,1 0 0-15,-1 3 0 0,-1 5-19 16,-4 4 16-16,1 2-12 0,-6 5 15 16,0 2 0-16,-1 0-28 0,-2 7 28 15,1 2 6-15,-2 4 38 0,-1-1-6 16,-1 5-15-16,0-3-22 0,-2 1 14 16,1-1-11-16,-1 1 8 0,1-4-10 0,1 0 11 15,3 0-13-15,-1-1-76 0,2 1-117 16,3 0-133-16,1-1-94 0,7 0-295 15,-2-3-341-15</inkml:trace>
  <inkml:trace contextRef="#ctx0" brushRef="#br0" timeOffset="-57213.48">20892 18047 1419 0,'0'0'328'16,"0"0"-61"-16,0 0-27 0,24-56 38 15,-20 42 5-15,-3 2 0 0,0 1-21 16,-1 2-40-16,0 2-32 0,-5 0-24 15,-3 5-36-15,1 0-61 0,-7 2-54 16,1 0-13-16,-4 3 11 0,0 3-12 16,-2 5 12-16,1 0-13 0,5 3-12 0,3 1 11 15,2 3-12-15,3 0 12 16,5 3 0-16,1 0 1 0,11-1 1 0,2-1 18 16,6-1 6-16,3-3-3 0,3-3-1 15,2-3-21-15,3-1-130 0,-3-5-16 16,1-3-17-16,-3-3-30 0,-4-7-51 15,-3 1-47-15,-2-6-27 0,-6 2-66 0,-1-4 41 16,-6 2 5-16,-2-1-163 0,-2 1-678 16</inkml:trace>
  <inkml:trace contextRef="#ctx0" brushRef="#br0" timeOffset="-56226.41">21681 17493 1600 0,'0'0'228'16,"0"0"-60"-16,0 0-93 0,0 0 68 0,0 0 35 15,0 0-10-15,0 0-1 0,0 0-15 16,0 0-30-16,0 0-23 0,27-39-38 16,-30 39-36-16,-1 0-25 0,-3 0-10 15,-6 3-3-15,-3 4 13 0,-5 3 0 16,-4 4 3-16,-3 7 10 0,-6 6 25 16,-3 7-3-16,-9 15 0 0,-4 11 20 15,-6 16-27-15,5 5 4 0,14-5-13 16,18-7 0-16,14-10 16 0,12-6-34 15,9-12 0-15,8-9 1 0,-1-8 100 16,3-4-1-16,9 5-25 0,5 0-48 16,5 2-6-16,-1-4-9 0,-3-3-10 15,-2-3-2-15,-5-3 0 0,-7-5 2 0,-5-1-2 16,-2-3 15-16,-4-3 3 0,-1-2 6 16,-5 0-3-16,1-2-3 0,-3 0-3 0,-3-1 6 15,1 0-21-15,-2 0 11 16,-1 1-10-16,-1 1-2 0,0-2 1 0,-2 2 1 15,0 0-2-15,0-1-28 0,0 2-227 16,-8-1-173-16,-3-1-295 0,1-1-1066 0</inkml:trace>
  <inkml:trace contextRef="#ctx0" brushRef="#br0" timeOffset="-51256.15">21941 18061 285 0,'0'0'512'16,"0"0"-206"-16,0 0-101 0,0 0-29 16,0 0 19-16,0 0-16 0,0 0-23 0,0 0-40 15,0 0-28-15,0 0-17 0,-2-1-13 16,2 1 4-16,0-1 15 0,0 1 17 16,0 0 25-16,0-1 26 0,-1 1 3 15,1-2-17-15,-1 0-3 0,0 2-10 0,0-2-16 16,0 2 12-16,1-1-16 0,0-1-19 15,0 2-19-15,-1 0-13 0,1 0-12 16,0 0-10-16,0 0-6 0,0 0 3 16,0-1 3-16,-3 1 3 0,2-1-6 15,1 1 1-15,0 0-1 0,-1-1 0 16,1 1-1-16,0 0-8 0,0 0-11 16,0 0-2-16,0 0 1 0,0 0-1 15,0 0-1-15,0 0-1 0,0 0-11 16,0 0 11-16,0 0 2 0,0 0 0 15,0 0 19-15,0 0 12 0,0 0 0 0,7-1 4 16,2 0-10-16,7-1-1 0,5 0 14 16,5 0-7-16,7-1 0 0,3-1-16 15,6 1-14-15,2 0 15 0,5 1-4 16,10 1-12-16,-6-1 0 0,0 0-3 16,1 0 1-16,-10 1-1 0,6 1 3 15,-7 0-16-15,-2 0 16 0,-8-2 0 0,-2 0 4 16,-8 1-2-16,-4-1 16 0,-3 0-2 15,-6 2-1-15,-1-2-12 0,-3 2 13 16,-2-2-4-16,-1 2-11 0,-2 0-1 16,0 0 0-16,-1 0-1 0,2 0-11 15,-2 0-4-15,0 0-9 0,0 0 1 16,0 0-1-16,0 0-3 0,0 0 3 16,0 0 7-16,0 0 5 0,0 0 10 15,0 0 3-15,0 0 0 0,0 0 16 0,0 0-4 16,0 0 0-16,0 0 1 0,0 0-1 15,0 0 7-15,0-1-1 0,0 1 1 16,0-1 0-16,0 1-4 0,0 0-12 16,0 0 10-16,0 0-11 0,0 0 13 15,0 0-3-15,0 0 1 0,0 0-10 16,0 0 9-16,0 0-11 0,0 0 1 0,0 0-1 16,0 0-1-16,0 0 0 0,0 0-1 15,0 0-14-15,0 0-7 0,0 0-15 16,0 0-37-16,0 1-250 0,-2 0-634 15,0-1-794-15,6-2 390 0</inkml:trace>
  <inkml:trace contextRef="#ctx0" brushRef="#br0" timeOffset="-49922.55">23397 18140 2026 0,'0'0'327'0,"0"0"-43"16,0 0-94-16,0 0 38 0,0 0-7 15,0 0-18-15,0 0-31 0,0 0-75 16,0 0-97-16,0 0-85 0,37-20 85 0,-44 34 48 16,-3 5 43-16,-4 1-50 0,-5 6-6 15,-3 0-23-15,-5 1 1 0,-4 2-13 16,-4-4-148-16,-15 1-360 0,7-7-642 16,8-11-947-16</inkml:trace>
  <inkml:trace contextRef="#ctx0" brushRef="#br0" timeOffset="-48993.08">24036 17795 950 0,'0'0'267'15,"0"0"-85"-15,0 0-74 0,0 0-4 16,0 0 36-16,7-51-7 0,-3 45-20 16,-3 1 56-16,0 0 3 0,0 2 6 0,0 1-56 15,-1 2-38-15,0 0 9 16,1 0 13-16,-1 0 23 0,0 0 8 0,0 0-9 16,0 0-32-16,0 0-33 0,0 0-15 15,0 0-7-15,0 0-3 0,0 0-6 16,0 0-32-16,0 0-14 0,0 0-40 15,0 0-35-15,0 2-25 0,1 3 31 0,0 0 83 16,0 4 19-16,2 2 32 0,-2 3-19 16,1 1-10-16,0 1-20 0,-1 4 14 15,2 1 16-15,-2 3-16 0,0 1 22 16,-1 1-19-16,0 3 16 0,0-2-19 16,0 2 9-16,0-1 13 0,0-1-36 15,0-2 23-15,-1-2 1 0,0 0-24 16,-3-3 17-16,2-5-7 0,0 0-11 15,-1-2 3-15,1-1-1 0,0-2-1 16,0 0 17-16,0-4-16 0,0-1 0 0,-1 1 10 16,2-2-1-16,1-2-10 0,0 0 11 15,0-2 3-15,0 1 21 0,0-1 14 16,0 0 2-16,0 0 29 0,0 0 31 16,7 0-29-16,2 0-40 0,5 0-29 15,3 0-12-15,1 0-3 0,3 0 0 0,0 0 0 16,-1 0-3-16,0 0 2 0,-4 0-11 15,2 0 11-15,-1 0-2 0,-2 0 1 16,-4 0-11-16,3 0 13 0,-6 0-2 16,1 0 2-16,-1 0 1 0,-1 0 1 15,-1 0-1-15,-2 0 3 0,0 0 8 16,1 0 0-16,-3 0 10 0,-1 0 0 16,0 0 9-16,0-1-3 0,0-2-7 15,-1 0-21-15,1-1-12 0,0-2-25 16,-1 1-59-16,0-5-127 0,0 2-60 15,-2-2-154-15,-3-13-317 0,-3 4-784 0</inkml:trace>
  <inkml:trace contextRef="#ctx0" brushRef="#br0" timeOffset="-48609.97">24083 17733 1874 0,'0'0'321'0,"0"0"-59"0,0 0-129 16,0 0 47-16,0 0 29 0,0 0 6 16,0 0-68-16,0 0-100 0,0 0-47 15,0 0-51-15,14-14-38 0,-1 14 63 0,6 0 26 16,3 0 0-16,2 0 20 0,3 0-18 15,2 0 0-15,-2 0 1 0,-2-2-1 16,-1 1-2-16,-4 0 0 0,-1-1 2 16,-5 2 27-16,-1-2 9 0,-5 2-12 0,-2-2 12 15,1 1 0-15,-5-1 7 0,0 2 6 16,-1-1 15-16,-1 0-3 0,0 1-33 16,0 0-30-16,0 0-38 0,0 0-10 15,0 0-12-15,0 0-13 0,0 0-22 16,0 0 22-16,0 0 5 0,0 0 15 15,0 2 52-15,0 0-55 0,0-1-317 16,0 1-199-16,-2-2-893 0,4-7 763 0</inkml:trace>
  <inkml:trace contextRef="#ctx0" brushRef="#br0" timeOffset="-47268.13">24582 17873 1548 0,'0'0'341'15,"0"0"-45"-15,0 0 8 0,0 0-62 16,0 0 2-16,0 0-1 0,0 0-48 15,0 0-195-15,0 0-83 0,0 0 83 16,29-1 124-16,-27 17 0 0,-2 5-64 16,0 1 6-16,-1 2-9 0,-3 0-25 15,0 1-29-15,-3-4 16 0,1-1-16 16,1-3 12-16,2-3 1 0,0-3-15 16,0-1 12-16,1-5-13 0,-2-1 0 15,2-2-265-15,2-2-82 0,0-2 53 0,0-15-222 16,0 2-670-16</inkml:trace>
  <inkml:trace contextRef="#ctx0" brushRef="#br0" timeOffset="-46815.44">24578 17824 1132 0,'0'0'300'0,"0"0"19"0,0 0-63 16,0 0 7-16,0 0-92 0,59-45-42 15,-39 37-38-15,3 3 44 0,1 2 3 16,0 1-51-16,-1 2-33 0,-2 0-54 15,-3 4-19-15,-4 4-48 0,-7 2-13 16,-3 2 25-16,-4 5 34 0,-3-2 21 16,-6 0 2-16,-5 1 27 0,-4-1 0 15,-1-1-10-15,-1-2-3 0,-1-2-13 16,0-2 42-16,2-2-3 0,0 0 12 0,5-2-19 16,1-1 13-16,3-1 7 15,3 0-17-15,4-2 10 0,3 0 41 0,0 0 16 16,0 0 15-16,8-4-82 0,4-1-38 15,7 1-38-15,3 0-6 0,0 0 6 16,3 1-6-16,2 3-10 0,-2 0 22 0,-1 1-6 16,-2 5-7-16,0 5 4 0,-2 3-17 15,-3 3 29-15,-2 2-3 0,-7 3 4 16,-1-1 15-16,-6 3 11 0,-1-4-34 16,-8-2 36-16,-3-2 0 0,-6-2 23 15,-5-6 12-15,-2 2 154 0,-5-5-81 16,1 0-13-16,-2-4-19 0,4-1 6 15,3 0-9-15,5-4-7 0,1 0 3 16,7-1-9-16,0-1-1 0,7 1-4 16,1-2-24-16,2 0-31 0,1 0-47 0,5 2-179 15,13 0-224-15,-2 1-300 0,-1 0-868 16</inkml:trace>
  <inkml:trace contextRef="#ctx0" brushRef="#br0" timeOffset="-46641.13">25162 18173 2523 0,'0'0'573'0,"0"0"-487"0,0 0-84 16,0 0-2-16,-65 12 61 0,43-3-13 16,-1-1-18-16,3 5-30 0,-2-1-2 15,3 1-1-15,3 1-13 0,4 2-316 16,4-4-320-16,5-4-1428 0</inkml:trace>
  <inkml:trace contextRef="#ctx0" brushRef="#br0" timeOffset="-46131.12">25259 17858 642 0,'0'0'297'0,"0"0"-43"0,0 0-16 0,0 0 16 16,0 0-1-16,0 0 39 0,0 0 5 15,0 0-58-15,0 0-24 0,0 0 13 16,0 0-28-16,27-45-72 0,-27 45-75 15,1 0-53-15,0 0-35 0,2 4-73 16,2 3-1-16,7 3 109 0,2 2 128 0,8 5-49 16,5 0-22-16,2 4-6 0,5-1-7 15,-2 3 6-15,1 0-2 0,-1 0-7 16,-6 0-19-16,-4-1-21 0,-6-3-1 16,-7-2-19-16,-2-5 3 0,-7-2-97 15,0-3-42-15,-10-1-141 0,2-3-34 16,-6-6-134-16,0-3-532 0,6-4-474 0</inkml:trace>
  <inkml:trace contextRef="#ctx0" brushRef="#br0" timeOffset="-45867.8">25614 17798 2251 0,'0'0'333'0,"0"0"-81"0,0 0-69 16,0 0 47-16,0 0-26 0,0 0-166 15,0 0-38-15,0 0-204 0,0 0 204 0,0 0 51 16,0 0 23-16,-56 60-27 0,32-35-9 16,-5 3-12-16,1-1-13 0,0 0-13 15,0-3 12-15,6 0 0 0,2-4-12 16,6-4-13-16,4 1 13 0,4-6 0 16,1-1 11-16,4-2-11 0,0-3 1 15,1-2 17-15,0 0-3 0,0-1 2 16,0-2-17-16,1 0-155 0,1 0-164 15,4-2-118-15,-3-2-602 0,1-1-620 0</inkml:trace>
  <inkml:trace contextRef="#ctx0" brushRef="#br0" timeOffset="-45651.16">25858 18201 2380 0,'0'0'1038'16,"0"0"-810"-16,0 0-97 0,0 0-131 16,0 0 0-16,0 0 2 0,0 0 17 15,0 0 60-15,0 0 18 0,0 0-41 16,-56 51-30-16,37-37-23 0,1 2 9 16,1-3-12-16,4 0-13 0,-2-1-170 15,2 3-173-15,6-7-341 0,2-4-1013 0</inkml:trace>
  <inkml:trace contextRef="#ctx0" brushRef="#br0" timeOffset="-44887.77">26217 17885 2062 0,'0'0'318'16,"0"0"-79"-16,0 0 25 0,0 0-27 15,0 0 6-15,0 0-56 0,0 0-47 16,0 0-140-16,0 0-140 0,0 0-69 16,-1-19 209-16,-12 38 148 0,-3 5-21 15,-3 1-17-15,0 3-40 0,1-1 5 16,2 1-50-16,4-1 1 0,-1 0-23 16,4-1 22-16,-1-3-23 0,3-1 0 0,-1-4 0 15,3-3 26-15,2-5-25 0,0-1 10 16,1-6 6-16,2-1-16 0,-1-2 19 15,1 0 48-15,0 0 42 0,0-5 46 16,6-6-80-16,0-4-78 0,6-5 0 0,0-6-2 16,-1-3-1-16,5-4-28 15,-2 0 15-15,-1 0 13 0,1 2-16 0,0 2 19 16,-4 4 2-16,1 3 16 0,-1 4 1 16,0 5-16-16,-1 1-2 0,-1 4-2 15,2 2-29-15,-3 3-10 0,4 3-4 16,-3 0-31-16,3 5-24 0,-1 3 7 15,4 4 45-15,-1 4 22 0,-1 4 12 16,3 3 13-16,-1 0 21 0,-1 3-21 0,3-1 44 16,-2 1-31-16,1 1 7 0,-1-3-8 15,2-1 13-15,-5-1-22 0,1-3 0 16,-4-5-2-16,0-1-1 0,-3-4-1 16,-2-1-2-16,-2-3 0 0,1 0-25 15,-1-1-177-15,0-3-101 0,3 1-166 16,-1-2-162-16,-1-2-350 0,1-2-487 0</inkml:trace>
  <inkml:trace contextRef="#ctx0" brushRef="#br0" timeOffset="-44622.03">26219 18016 1828 0,'0'0'424'0,"0"0"-216"0,0 0-66 15,0 0 160-15,0 0 124 0,0 0-58 16,0 0-97-16,0 0-105 0,0 0-80 16,0 0-86-16,0 0-38 0,61-10 36 15,-29 10 2-15,1 0 0 0,-2 0-2 16,1 0-19-16,-4 0 21 0,-2 0 16 16,-2 0-13-16,-7 0-1 0,-3 0 1 15,-3-1-1-15,-6 0 14 0,-2 0-1 0,-3 0-15 16,0 1-67-16,0 0-213 0,-9-1-169 15,-3 0-615-15,4-1-727 0</inkml:trace>
  <inkml:trace contextRef="#ctx0" brushRef="#br0" timeOffset="-43948.42">26765 17677 1214 0,'0'0'231'16,"0"0"-26"-16,0 0-7 0,0 0 52 0,0 0-1 15,0 0-45-15,0 0-14 0,0 0-45 16,0 0-26-16,0 0-66 0,0 0-53 16,-5-33-14-16,5 33 14 0,0 0 23 15,0 0-10-15,0 0-13 0,0 3-64 16,0 3 57-16,1 4 7 0,2 4 84 0,-1 5-17 15,2 4 13-15,-1 4 44 0,0 5-22 16,0 9-32-16,-1 13-17 0,0 9-21 16,1 5 6-16,2-6-16 0,-1-5 0 15,-1-14-19-15,1-8 10 0,-1-8 3 16,0-2 0-16,2 3-4 0,-1 2-10 16,1 2 1-16,-2-5 10 0,0-3-10 15,0-6-2-15,-1-3 15 0,-1-3-16 16,-1-6 16-16,1 0-14 0,-1-2-1 15,0-3 0-15,0 1-1 0,0-2 22 16,0 0 38-16,0 0 2 0,-1 0-5 0,-1 0-11 16,-4-5-46-16,-7-9-230 0,1-1-360 15,2 1-951-15</inkml:trace>
  <inkml:trace contextRef="#ctx0" brushRef="#br0" timeOffset="-43116.77">27015 18127 889 0,'0'0'489'0,"0"0"-255"0,0 0-104 15,0 0-36-15,0 0 17 0,0 0 48 16,0 0 32-16,0 0-42 0,0 0-78 15,0 0-20-15,0 0 14 0,11-1 28 16,-11 1 30-16,0 0 11 0,0 0 14 16,0 0 5-16,0 0 0 0,0 0-20 0,0-2-6 15,0 2-23-15,0-1-35 0,1 0-3 16,-1 1 0-16,0 0-5 0,1 0-11 16,0 0-10-16,0 0-9 0,4-1-12 15,0 0-19-15,1 0-28 0,6-3 28 16,1-1 2-16,4 3 20 0,4-2 6 15,7 0 0-15,2 1-3 0,7-2-6 0,7 0 8 16,1 1 8-16,13 0-1 0,12-1 6 16,10 2 10-16,-1 1-26 0,-5-1-11 15,-11 1-10-15,-13 0-3 0,-10 0 0 16,-8 0-1-16,-1 1 1 0,2 0 0 16,5 1-2-16,1 0-1 0,-4 0-13 15,-8 0 14-15,-6 0 2 0,-4 0 0 16,-6 0 1-16,-4 0-1 0,-4 0 0 15,-3 0-1-15,0 0-30 0,0 0 0 16,0 0-3-16,0 0-12 0,0 0 11 0,-1 0 1 16,-1 0 12-16,1 0 20 0,0 0 2 15,0 0 0-15,-1 1 0 0,2-1 2 16,-1 0 20-16,1 0 9 0,0 0 16 16,0 0 6-16,0 0 15 0,0 0 0 15,0 0-10-15,0 0-18 0,-1-1-40 16,-2-1-27-16,0-1-227 0,-2-2-84 0,-7-6-188 15,3 1-763-15,0 0-932 0</inkml:trace>
  <inkml:trace contextRef="#ctx0" brushRef="#br0" timeOffset="-41865.36">28061 17674 359 0,'0'0'293'16,"0"0"-172"-16,0 0 45 0,0 0 121 16,0 0 100-16,0 0-75 0,0 0-91 15,0 0-76-15,0 0-28 0,0 0 9 16,-11-9-13-16,8 9 3 0,1 0-10 0,1 0 22 16,1 0 23-16,0 0 18 0,-1 0-10 15,1 0-32-15,0 0-23 0,2 0-3 16,8 0-98-16,7-2-3 0,6 2-53 15,6 0 37-15,9 0 7 0,1 2 9 16,3-2 3-16,-1 2-1 0,-1 0-2 0,-2-2 2 16,-4 2 14-16,-5-2-16 0,-5 0 1 15,-4 0 2-15,-4 0 10 0,-5 0-1 16,-3 0 13-16,-4-2-3 0,-2 0 10 16,-2 2-1-16,1 0-27 0,-1-2-4 15,0 2-38-15,0 0-22 0,0 0-19 16,0 0-13-16,0 0 10 0,0 2 16 15,-1 1 27-15,-2 0 23 0,0 3 15 0,0-1-11 16,-3 2 11-16,1 5 1 0,0 0 25 16,0 3 16-16,-1 4-18 0,3 1-4 15,1 5 41-15,1 2-35 0,1 3 16 16,0 3-31-16,0 2-7 0,0 2-3 16,0 1 0-16,0 3 1 0,0-2 2 15,0-1 10-15,0-1-11 0,0-3 1 16,-1-5-1-16,-3-6 0 0,-3-3-2 15,-1-5 3-15,0-1-2 0,-3-4-1 0,1 1 1 16,-2-3 18-16,2-1-18 0,-2 3-1 16,0-5 1-16,0 3-1 0,-2-3 12 15,-2-1 1-15,3-2 9 0,-5 0 0 0,2-1 0 16,-4-1-3-16,1 0-3 0,2-1 3 16,1-3-4-16,2 0 1 0,2 1-13 15,4 0 13-15,3 1-14 0,1 2 11 16,4-3-13-16,0 3-70 0,6-2-214 15,18-2-319-15,-1-2-892 0</inkml:trace>
  <inkml:trace contextRef="#ctx0" brushRef="#br0" timeOffset="-41664.08">28770 18283 2285 0,'0'0'1383'16,"0"0"-1151"-16,0 0-232 0,0 0-117 0,0 0 60 16,0 0 57-16,0 0 98 0,0 0-4 15,2 52-34-15,-4-33-44 0,-1 0-14 16,-3 1-2-16,-2-1-1 0,0 0-59 16,-11-3-268-16,2-5-402 0,1-6-1299 0</inkml:trace>
  <inkml:trace contextRef="#ctx0" brushRef="#br0" timeOffset="-40870.82">29178 17793 1869 0,'0'0'279'0,"0"0"54"0,7-49-104 16,3 28-65-16,-1 6 29 0,3-1 2 0,-1 4-10 16,1 3-21-16,-5 3-31 0,1 1-23 15,-4 5-91-15,-2 0-19 0,-1 7-208 16,0 5 151-16,0 5 57 0,0 7 60 15,-1 5 19-15,0 6-19 0,-2 1 13 16,-1 2-61-16,-1 0 20 0,2 0 12 16,2-2-32-16,0 0 13 0,0-2-6 15,0-3-3-15,0-4-3 0,0-2 1 16,0-4-14-16,0-5 0 0,0-3 0 16,0-1 12-16,0-3 1 0,1-1-1 15,2-2 10-15,1 0-19 0,2-1-3 0,2 0-148 16,0 0-163-16,1-3-189 15,-1-2-314-15,-5 0-761 0</inkml:trace>
  <inkml:trace contextRef="#ctx0" brushRef="#br0" timeOffset="-40682.82">29263 18210 897 0,'0'0'635'0,"0"0"-492"16,0 0-101-16,0 0 85 0,0 0 113 15,0 0 87-15,0 0-46 0,0 0-53 16,0 0-38-16,0 0-18 0,59-4-13 15,-48 4-3-15,0 0-8 0,2 0-31 16,3 0-26-16,-2 0-47 0,4 0-44 16,0 2-1-16,2-2-12 0,0 0 10 15,-2 0-25-15,0 0-35 0,-3 0-240 0,-1 0-165 16,2-6-234-16,-2 1-510 0</inkml:trace>
  <inkml:trace contextRef="#ctx0" brushRef="#br0" timeOffset="-40491.68">29661 18127 1486 0,'0'0'345'0,"0"0"-47"16,0 0 20-16,0 0-51 0,0 0 20 0,0 0-6 16,0 0-30-16,0 0-95 0,0 0-15 15,0 0-21-15,48-40-20 16,-48 40-30-16,1 0-70 0,-1 2-19 0,1 4-28 16,-1 1 47-16,1 3 35 0,-1 5-7 15,0-2-28-15,0 3 0 0,0-2 0 16,0-1-16-16,-1-1-211 0,1-3-139 15,0-3-225-15,0-4-462 0,0-2-811 0,-1-123 1864 0</inkml:trace>
  <inkml:trace contextRef="#ctx0" brushRef="#br0" timeOffset="-40356.19">29672 17858 2790 0,'0'0'401'0,"0"0"-251"16,0 0-84-16,0 0 36 0,0 0-83 0,0 0-19 15,0 0-245-15,0 0-24 0,0 0 106 16,0 0-373-16,0 0-1133 0</inkml:trace>
  <inkml:trace contextRef="#ctx0" brushRef="#br0" timeOffset="-39700.42">29912 18035 2442 0,'0'0'278'0,"0"0"-188"0,0 0 26 16,66-29-20-16,-48 21 42 0,-1 1 34 15,-3 0 38-15,-5 0-93 0,0 3 0 16,-4 0-16-16,-3 0 11 0,-2 2 30 16,0-1 8-16,0 1-41 0,-2 0-63 15,-4 0-46-15,-5 2-28 0,1-1 6 16,-1 1 10-16,-3 0-10 0,5 3 7 0,1 1-10 15,0 1-22-15,5 2 22 0,1 0 0 16,2 3 13-16,0-1 12 0,4 3 18 16,7 1 13-16,1 2-31 0,6-1-38 15,1 3-49-15,2-1-39 0,-1-1-31 16,-1-3-1-16,-2 0-35 0,-7-5 47 0,0-2 50 16,-5-2 39-16,-5-2 9 0,0 0 16 15,0 0 32-15,-5-1 40 0,-6 2 37 16,1-2-16-16,-4 3-7 0,0-2 9 15,2 1-21-15,-1-1 6 0,6 1-4 16,2-1-6-16,1 0-13 0,3-1-22 16,1 0 20-16,0 0 21 0,5-1 60 15,4-4 41-15,4-2-130 0,6-6-15 16,4-1-18-16,1-6-11 0,0-4-71 16,2-5-58-16,2-5 15 0,-2-1-80 0,-2-2 51 15,-1-1 82-15,-4 5 90 0,-3 4 67 16,-4 5 55-16,-7 6-7 0,-2 4 22 15,-2 3-26-15,-1 6 75 0,0 2-47 16,0 1-32-16,0 2-73 0,0 0-34 16,-1 2-173-16,0 3-13 0,0 4 148 0,-1 4 38 15,-1 4 57-15,0 1-19 0,-2 3 25 16,2 0 22-16,-1 2 13 0,0 1-13 16,-4 2 12-16,3-1-28 0,1 2-10 15,0-1-31-15,2 2 21 0,2-1-33 16,0 2-1-16,6-2 10 0,2-1-3 15,5-2 3-15,1-2-7 0,0-5-2 16,2 0 9-16,1-2-25 0,-1-3-151 16,1-5-129-16,-1-6-152 0,-1-1-375 15,-3-3-926-15</inkml:trace>
  <inkml:trace contextRef="#ctx0" brushRef="#br0" timeOffset="-39545.29">30300 17948 457 0,'0'0'2671'0,"0"0"-2270"0,0 0-148 16,0 0-42-16,0 0-199 0,0 0-12 15,65-29-56-15,-34 27 9 0,3 2-13 16,5 0-9-16,14-1-302 0,-7-2-746 16,-5-3-1135-16</inkml:trace>
  <inkml:trace contextRef="#ctx0" brushRef="#br0" timeOffset="-39027.2">30424 17459 1937 0,'0'0'460'15,"0"0"-192"-15,0 0-123 0,0 0 61 16,0 0 110-16,0 0 27 0,0 0-101 0,0 0-126 15,0 0-109-15,0 0-7 0,0 0-76 16,48-26 45-16,-24 23 19 0,5-2-10 16,5 0 19-16,3 1 1 0,2-1 0 15,0 0-10-15,-2 2 11 0,-2-1 0 16,-3-1 1-16,-6 2 0 0,-3 0 0 16,-5 1 1-16,-3 0-2 0,-7 0 1 0,0 2-26 15,-3 0-5-15,-2 0-1 0,-1 0 4 16,0 0 3-16,0 0 0 0,-1 0 12 15,0 2-3-15,0-2-9 0,-1 0-7 16,0 2-3-16,0-2-6 0,0 2 13 16,0-1 26-16,0 1 0 0,0-2 0 15,0 0 0-15,0 0-10 0,0 0 11 0,0 3-2 16,0-3-16-16,-1 1 0 0,-2 2 19 16,-1 0 19-16,-2-1-19 0,-2 0-357 15,3 1-441-15,2-3-1165 0,33-17 1603 0</inkml:trace>
  <inkml:trace contextRef="#ctx0" brushRef="#br0" timeOffset="-38617.39">30558 17372 2068 0,'0'0'304'0,"0"0"-100"16,0 0-14-16,0 0 41 0,0 0 13 0,0 0-25 15,0 0-79-15,0 0-83 0,78-35-3 16,-47 35-4-16,6 8-9 0,5 4 22 16,2 5-6-16,2 6-20 0,-3 3-21 15,-1 5-14-15,-3 6-2 0,-1 12-18 16,-5 15-7-16,-3 11 24 0,-10 7-21 16,-17-2 3-16,-13-5 19 0,-18-3 19 15,-14 0 9-15,-4-3-27 0,-2-4 1 16,5-11 2-16,11-15-4 0,5-9 3 15,8-12-3-15,6 1 1 0,-4-1 18 16,1-1 18-16,-2 1 30 0,6-5 36 16,1-4-19-16,4-4-12 0,0-1-4 15,5-3-28-15,1 0-9 0,1-1 28 0,0 0 18 16,0 0 12-16,1-1 16 0,1-4-46 16,2 0-59-16,-1-2-15 0,-1 0-13 15,0-1 16-15,-2 0-19 0,0 2-3 16,0-2-163-16,-9-1-88 0,-16-8-179 0,1 3-492 15,-1-3-701-15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1:33:49.6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3158 6609 538 0,'0'0'365'0,"0"0"-147"16,0 0 1-16,0 0 5 0,0 0-64 15,0 0-5-15,0 0 27 0,-19-50 6 16,18 40 13-16,0 3-20 0,0-1 38 16,1 3-107-16,0 0-57 0,0 1 73 15,0-2 210-15,0-1-291 0,0 3-31 16,0 1 3-16,0 1 29 0,0 2-15 15,0 0-33-15,0 0-57 0,0 2-38 0,0 5-26 16,0 4 121-16,-1 5 67 0,-1 8-10 16,-4 3-15-16,1 2-20 0,0 4-19 15,-2-2-1-15,0-2 1 0,3-4-3 16,0-1-1-16,2-3-2 0,-1-6 3 16,0 0 1-16,1-2 12 0,1-4-11 15,0-1 1-15,0-1 16 0,-1-5-6 0,1 1 3 16,1-3-14-16,0 0 10 15,-1 0 10-15,0 0 26 0,1-5-48 0,0-3-13 16,0 0-41-16,0-5 32 0,0 1 20 16,1-1 1-16,3 0-1 0,1-3-1 15,3 2-29-15,1 1 13 0,6 1-6 0,1 0-10 16,3 1-9-16,3 2 12 0,0 1 0 16,2 7-6-16,0 1-13 0,-1 1-13 15,-2 8 22-15,-2 3 10 0,-2 3 7 16,-3 3 25-16,-6 2 2 0,1 1 19 15,-7 1-20-15,-2 1-1 0,-2 0 1 16,-8-1 1-16,-1 0 10 0,-6-4 4 16,0 0-3-16,-3-3 6 0,-1-5 13 15,0 0 0-15,-1-5 6 0,-1 0 4 16,-1-5 5-16,-1 0 17 0,0-6 15 0,1-1-44 16,0-2 9-16,4-3-18 15,0 1-7-15,4-2-16 0,3-1-1 0,5 2-2 16,3 0-16-16,2 1-22 0,3 3 10 15,0 2-32-15,4 1-102 0,4 1-59 16,4 1-276-16,8 3 6 0,-3 1-234 0,-3 3-636 16</inkml:trace>
  <inkml:trace contextRef="#ctx0" brushRef="#br0" timeOffset="756.22">3723 6730 642 0,'0'0'1132'0,"0"0"-930"16,0 0-105-16,0 0 65 0,0 0-36 16,-22-46 43-16,13 41 24 0,0 0-51 15,-3 1-20-15,-2 4-55 0,1 0-16 16,-5 2-12-16,0 5-11 0,-4 6-12 15,-1 4 23-15,1 2 9 0,1 5-20 16,1 1-12-16,5-2-16 0,1 0-16 16,6-1 13-16,4-2-22 0,2-2 12 15,2-1 12-15,0-4 0 0,1-2 1 0,2-3 2 16,1-4 30-16,-2 0 3 0,2-4 13 16,3 0 34-16,0-4 14 0,1-7-24 15,3-1-31-15,2-3-22 0,-3 0 4 0,3-1-6 16,-4 2-17-16,2 2-3 0,-1 2-22 15,1 0-7-15,-3 4 1 0,4 2-17 16,-4 2-9-16,3 2-9 0,-2 0 18 16,1 4 7-16,-2 3 12 0,-2 1 26 15,1 2-13-15,-3 1 14 0,-2 0-30 16,0-1 3-16,-1-2 7 0,-1 0 19 16,0-4 0-16,0-2 3 0,0 1 13 15,0-3 45-15,0 0 43 0,0-5 49 16,0-3-107-16,2-5-43 0,2-2-2 15,4-3-11-15,2-3 10 0,4 0 3 0,3-2-16 16,1 2 15-16,3-1-15 0,2 5-12 16,0 1 9-16,0 3-16 15,2 5-7-15,1 4 7 0,-2 4-12 0,-1 0 2 16,-1 9 4-16,-2 4 12 0,-4 3 16 16,-4 4-3-16,-3 2-25 0,-7 2-17 0,-2 0-19 15,-8-1 39-15,-5-2-10 0,-4-2 22 16,-3-6 26-16,0 0 12 0,-2-4-10 15,1-3-2-15,0-2-48 0,3-3-30 16,0-1-57-16,3-3-113 0,2-5-167 16,0-5-216-16,6 2-468 0</inkml:trace>
  <inkml:trace contextRef="#ctx0" brushRef="#br0" timeOffset="1101.87">4178 6846 1512 0,'0'0'309'0,"0"0"-257"0,0 0-29 0,0 0-23 15,60-46 39-15,-44 32 26 0,2 2-23 16,-4-3 23-16,1 1 13 0,-2 1-56 15,-5 1 17-15,2 2-13 0,-5-1 48 16,-3 4 40-16,-2-1 44 0,0 5 0 16,-5 0-7-16,-5 2-16 0,-1 1-46 15,-4 2-9-15,-5 7-7 0,-1 2 7 0,-3 3 9 16,1 1-16-16,-2 2-3 0,4 0-23 16,6-1-10-16,1 0-37 0,6-2-19 15,2-1-16-15,5-2 13 0,1 2 22 16,3-3 0-16,7 0 29 0,5-1-3 15,1-3-26-15,8 0-133 0,1-3-208 16,11-3-288-16,-7-1-788 0</inkml:trace>
  <inkml:trace contextRef="#ctx0" brushRef="#br0" timeOffset="1583.4">4681 6938 1641 0,'0'0'659'0,"0"0"-397"0,0 0-156 16,0 0-3-16,45-58 10 0,-27 39 2 16,2-3-41-16,2-2-72 0,-1-1 14 15,1-2 4-15,0 0-4 0,-2-1-13 16,-1-1-3-16,0 2-23 0,-6 1-18 15,-3 4 41-15,0 5 23 0,-5 4-7 0,-3 4 93 16,-2 3 19-16,0 4-43 16,0 0-11-16,0 2-74 0,0 0-16 0,0 4-111 15,0 2 32-15,1 6 95 0,0 1 29 16,2 6-27-16,0 1 11 0,5 1-1 0,-3 1-11 16,2-1-1-16,2-1-3 0,-4-1-22 15,1 0-14-15,-2-1-2 0,-4-2-7 16,0-2-3-16,-10-1 35 0,0-4 16 15,-6 1 13-15,-3-4 22 0,-3-1 25 16,1-2 11-16,-2-3-8 0,1 0-2 16,0 0 6-16,5 0-13 15,-1-3 15-15,3-2-12 0,1 2-3 0,4 1-22 16,1-2-32-16,2 3 0 0,4 0-19 16,2 1-19-16,1 0-29 0,0 0-117 15,2 0-87-15,6 1-82 0,11 0-160 0,0-1-185 16,-1 0-804-16</inkml:trace>
  <inkml:trace contextRef="#ctx0" brushRef="#br0" timeOffset="1799.84">5113 6480 1228 0,'0'0'1099'0,"0"0"-753"0,0 0-54 0,18-50-52 15,-16 44 31-15,-1 2-2 0,0 2-83 16,-1 2-167-16,0 7 3 0,0 5-22 15,0 8 98-15,0 3 2 0,0 6-44 16,-1 3-12-16,-1 1-23 0,1 0 10 16,0 1 3-16,0 1 7 0,-1 0-20 15,1-1-5-15,-2 0-16 0,-3 0-20 16,0-2-98-16,1-2-132 0,-3-2-219 16,2-3-250-16,-2-5-380 0,1-10-660 0</inkml:trace>
  <inkml:trace contextRef="#ctx0" brushRef="#br0" timeOffset="2333.75">5028 6803 2669 0,'0'0'386'0,"0"0"-274"0,0 0-112 16,0 0 0-16,0 0 10 0,0 0 82 15,0 0-31-15,65-6-26 0,-40 6-22 16,4-1-1-16,-3 0-8 0,1-2-4 15,1 1-55-15,-4-2-53 0,-2-4-29 16,-3 0 5-16,-1-3 13 0,-4-1 45 16,-3 0 26-16,0-2 45 0,-5 0 3 15,-2 0 21-15,-1 2 76 0,-2-2 31 16,-1 5-12-16,0 1 21 0,-5-1 29 0,0 4-13 16,-3 4-49-16,1 1-22 0,-3 0-44 15,-1 3-19-15,0 7-16 0,0 2 22 16,0 2-15-16,4 3-7 0,2 1 6 0,0 1 4 15,4 0-12-15,1 1-1 16,4-3 1-16,4-2 2 0,5 1 32 16,1-5-13-16,4-1-22 0,3-3-69 0,2-5-67 15,1-2-19-15,-2-1-10 0,1-7-4 16,-3-4 6-16,-2-1 12 0,-4-4 35 16,-2 0 61-16,-2-3 23 0,-3-1 32 15,-4 1 44-15,0 1 65 0,-2 1-12 16,-1 2 60-16,0 3 35 0,0 3-11 15,0 6-3-15,0 2-33 0,0 2-60 0,0 0-85 16,0 4-114-16,-3 8 114 16,0 5 57-16,-2 5 12 0,-3 4-28 0,2 1-6 15,0 2-1-15,-1 3-3 0,0-1-1 16,3-2-5-16,0 0-3 0,0-1-5 16,3-2-16-16,1-2-2 0,0-6-16 0,0-2-44 15,0-4-39-15,0-4-108 0,0-3-96 16,0-3-114-16,-2-2-81 0,-3-10-6 15,-1-3-524-15</inkml:trace>
  <inkml:trace contextRef="#ctx0" brushRef="#br0" timeOffset="2524.25">5474 6696 1038 0,'0'0'1168'0,"0"0"-738"16,0 0-134-16,0 0-116 0,0 0-65 15,68-44-7-15,-51 44 4 0,-1 0 5 0,-1 5-16 16,-2 5 0-16,-2 2 3 0,-4 2-32 15,-4 3-18-15,-3 0-14 0,-3 1-17 16,-10-2 9-16,-3 1 8 0,-5-3-12 16,-5-1-28-16,0-1-81 0,1-4-98 15,2-1-118-15,2-7-193 0,4-3-481 16,6-5-841-16</inkml:trace>
  <inkml:trace contextRef="#ctx0" brushRef="#br0" timeOffset="2815.99">5902 6601 3499 0,'0'0'385'15,"0"0"-385"-15,0 0-136 0,0 0 102 16,0 0 34-16,0 0 56 0,0 0-8 15,0 0 18-15,0 0 0 0,0 0-10 16,0 0-18-16,13 29-15 0,-17-23-8 16,2-6 4-16,0 2 12 0,1-2 19 0,1 0 38 15,-1 0 11-15,1-5-28 16,-2-4-58-16,1-1-13 0,1-2-13 0,0-1-2 16,0 2-16-16,0-1-97 0,1 5-74 15,-1-3-180-15,0 6-418 0,0-3-1138 0</inkml:trace>
  <inkml:trace contextRef="#ctx0" brushRef="#br0" timeOffset="3044.86">5853 6909 2741 0,'0'0'443'0,"0"0"-344"16,0 0-45-16,0 0 140 0,0 0 270 15,0 0-176-15,0 0-145 0,0 0-10 0,0 0-13 16,13-51-16-16,-9 36-14 0,3 0-26 16,-2 0-27-16,-1 2-7 0,0 1-2 15,1 5-28-15,-3 0 0 0,-1 4-22 16,0 2-18-16,-1 1-54 0,0 4-291 16,-10 7-278-16,0-2-766 0,-3-1-962 0</inkml:trace>
  <inkml:trace contextRef="#ctx0" brushRef="#br0" timeOffset="4148.32">3101 7246 640 0,'0'0'355'16,"0"0"-123"-16,0 0-82 0,0 0-69 15,0 0 0-15,0 0 66 0,0 0 12 16,0 0 3-16,0 0 0 0,0 0-6 0,0 0-27 16,-40-25-25-16,40 25-40 0,0 0-15 15,0 0-21-15,0 0-2 0,0 0 0 16,0 0-10-16,0 0-16 0,0 0-13 16,0 0-3-16,3 0 16 0,4 0 14 15,1 3 18-15,4-2 10 0,1 3 10 16,7-1 5-16,5 1 4 0,7-2 29 15,6-2 16-15,17 0-7 0,16 0-13 16,25-2-39-16,12-3-21 0,8-2-7 16,2 1 0-16,-5-2-17 0,9 1 1 0,3 1 10 15,4-1-10-15,-7 0-1 0,-6-1 11 16,-5-1-13-16,-8 2 0 0,-9 0 2 16,-11 0-1-16,-9 1 1 0,-6 1 11 15,-17 3-13-15,-12-1 1 0,-11 2-1 16,-4 1 3-16,0 0 16 0,0-1-6 15,-1 1 6-15,-5 0 9 0,-5 0 10 16,-6-1 10-16,-2 0 15 0,-2 0 28 0,1 0 22 16,-1 1-31-16,-1 0-44 0,2 0-16 15,0 0-10-15,3 0-12 0,2 0 0 16,2-1-3-16,-2 1 1 0,5 0 0 16,-4 0 0-16,2 0 1 0,-3-1 1 15,1 1 0-15,-2 0 1 0,2 0-1 0,-3 0 0 16,-1 0 1-16,3 0 12 0,-3 0-13 15,0 0 2-15,3 0 10 0,-3 0-9 16,3 0 10-16,1 0 2 0,-2-1-14 16,3 1 1-16,-2-3-2 0,3 1-25 15,4-5-346-15,-6-1-614 0,2-4-1707 0</inkml:trace>
  <inkml:trace contextRef="#ctx0" brushRef="#br0" timeOffset="7168.8">7395 6638 127 0,'0'0'251'0,"0"0"-39"0,0 0 0 0,0 0 23 15,0 0-1-15,0 0-58 16,0 0-10-16,0 0-13 0,0 0-14 0,-20-31-5 16,20 30 2-16,0-1-7 0,-1 1-41 0,0-1-4 15,0 1 6-15,1 1-12 16,-1-1-14-16,1 1-19 0,0-2-3 0,-1 0 6 16,0 0-3-16,0-1-6 15,1 3-1-15,-1-1 10 0,0 1 17 0,0 0 5 16,0 0 3-16,1 0 7 0,-1-1-13 15,1 0-3-15,0 0-10 0,-1 1-7 16,1 0-5-16,0 0-17 0,0 0-25 16,0 0-32-16,0 0-25 0,0 0-22 15,4 3-20-15,4 3 99 0,7 3 0 16,5 3 51-16,6 4 16 0,5 2 12 16,1 4-3-16,4 2-6 0,1 0 18 0,2 1 16 15,-4 0-41-15,-4-1-25 0,-1-3-26 16,-6 0 4-16,-4-4-14 0,-2-3 10 15,-7-1-8-15,1-4-4 0,-5-2 1 16,-2-2 11-16,0 1-11 0,-3-4 15 16,-1 0-3-16,0-1 6 0,-1-1 9 0,0 0 7 15,0 0-32-15,0 0-3 16,0-1-145-16,-4-3-129 0,-3-2-97 0,-2-5-218 16,-1-1-564-16,3 1-458 0</inkml:trace>
  <inkml:trace contextRef="#ctx0" brushRef="#br0" timeOffset="7487.49">7833 6551 2510 0,'0'0'358'0,"0"0"-137"16,0 0-93-16,0 0-10 0,0 0-32 15,0 0-55-15,0 0-30 0,0 0 0 16,-66 12 15-16,46 9 0 0,-3 2-14 15,-3 6 0-15,-1 5 11 0,-5 2 3 0,-1 3 15 16,-5 4 1-16,0 1-4 0,-1-2 23 16,3-4 0-16,5-5 5 0,2-8 14 15,7-5 37-15,4-5 56 0,6-5-57 16,-2-1-43-16,5-2-35 0,0-1-3 16,3-3-13-16,1 2-9 0,3-5 16 15,1 0 2-15,-1 0 17 0,2 0-1 0,0 0-6 16,0 0-31-16,0-3-28 0,5-1-93 15,2-5-122-15,2-3-119 0,10-10-236 16,-3 2-649-16,1-2-645 0</inkml:trace>
  <inkml:trace contextRef="#ctx0" brushRef="#br0" timeOffset="8465.18">8935 6561 1132 0,'0'0'534'0,"0"0"-300"0,0 0-20 16,0 0 13-16,-7-47-4 0,6 40-39 16,1 0-55-16,0 2 8 0,0 1 17 15,0-1-26-15,0 5-48 0,0-1-80 16,0 1-26-16,1 1-92 0,1 4 0 16,2 7 92-16,0 5 26 0,3 5 32 15,-3 7 39-15,-1 6-4 0,-1 9 6 16,-2 13-35-16,0 10-3 0,0 3 3 15,-2-5-12-15,-1-9-7 0,-1-8 13 0,0-2-13 16,1-9-17-16,1-8 20 0,2-8 10 16,0-4-30-16,0 2 20 0,0 1-19 15,0-1 16-15,0-4-16 0,0-2 13 16,0-6-3-16,0-1-1 0,0-3 10 16,0-3 1-16,0 0 17 0,0 0 30 15,0 0 15-15,0-4-23 0,0-7-62 16,2-3-254-16,2-6-95 0,2-4-134 0,-1-16-311 15,0 3-626-15</inkml:trace>
  <inkml:trace contextRef="#ctx0" brushRef="#br0" timeOffset="9299.33">8901 6578 635 0,'0'0'332'0,"0"0"-241"16,0 0 4-16,0 0 61 0,0 0 7 15,0 0-23-15,0 0-17 0,0 0 7 16,0 0 33-16,0 0-24 0,-1-17-55 16,1 17-48-16,0 0-36 0,0 0 0 15,0 0-29-15,0 0 0 0,0 0 29 0,5 0 60 16,1 0 28-16,0 0 5 16,4 0 14-16,0 0 9 0,6 0 10 15,2 0-17-15,1 0-10 0,3-2-9 0,2 0-20 16,4-2-6-16,4 2-6 0,2 0-1 0,3-2-16 15,2 0-9-15,6-1 25 0,1 1-3 16,3 1-13-16,10-1-18 16,12-1-4-16,11 0-19 0,5 2 19 0,-7-1 0 15,-3 1-18-15,-11 1-1 0,0-1 0 16,1 0 0-16,-2 1 0 0,-2-2 1 16,0 1 0-16,-2 0 0 0,1 0 1 15,-1 1-1-15,0 0 0 0,0 0-1 16,0 0-1-16,-1-1 0 0,2 2 0 15,-1 0 0-15,1 1-2 0,0 0 2 16,0 0 0-16,0-3 1 0,0 1 1 16,-3 0 1-16,-6 1 1 0,-12-1 13 15,-9 2-14-15,1-2 10 0,4-1 1 0,5 2-11 16,3-1-2-16,0 0 0 0,0 2-1 16,0-2-1-16,0 2-14 0,1 0 4 0,2 0 11 15,1 2-12-15,-1 2 10 16,2 0-10-16,-1 0 12 0,0 1-2 15,0 0-10-15,2-2 13 0,-3 1 0 0,2 2-1 16,2-2-2-16,-1 1-10 0,2 1 12 16,2-2-2-16,7 2 2 0,6-1-18 15,10 1-6-15,-1 0 6 0,-15 0 16 16,-14-4-16-16,-15 0-10 0,-2 1 0 16,5 0 4-16,4 1 23 0,2-1-11 15,-3 1 0-15,-5-2 13 0,-5-2 19 16,-3 0 10-16,-1 0 0 0,-4 0 2 15,-2 0-2-15,1 0-10 0,-1 0-3 0,-3 0-14 16,2 0-1-16,-2-1-1 16,-1 0 0-16,-5 1-2 0,-1 0-1 0,-3 0-1 15,-4 0 3-15,-1 0-2 0,-1 0-22 16,-5 0-96-16,-19-4-268 0,-2-1-673 16,-2-3-928-16</inkml:trace>
  <inkml:trace contextRef="#ctx0" brushRef="#br0" timeOffset="10364.16">9043 7278 761 0,'0'0'414'15,"0"0"-199"-15,0 0-72 0,0 0-23 16,0 0 36-16,0 0-10 0,0 0-35 15,0 0-43-15,0 0-29 0,5-2-17 16,-1 2 1-16,2 0 6 0,3 0 7 16,-1 0 25-16,4 0 17 0,0 0-1 15,4 0 14-15,2-1 28 0,4 0 7 0,1 0-14 16,5-1-19-16,4 1-6 0,2-4-14 16,4 3-12-16,2-1-1 0,3-1 7 15,3 2-6-15,4-2-26 0,11 3-13 16,13-3 6-16,15 0-9 0,7 1 7 15,-1-1-7-15,-7 0-16 0,-6-1 13 0,0 0 0 16,-2 0-4-16,-1-3 1 16,-4 1 0-16,-3-3 2 0,-1 1-11 0,-3 0 15 15,-1-2-4-15,3 0-2 0,-4 0 3 16,1 0-4-16,2 3 1 0,-2 0 9 16,1 2-10-16,1-1-10 0,-3 0-1 15,2 1 2-15,-1 1 9 0,-2-1-9 16,-1 1 0-16,-2 1 19 0,0-1 0 0,-3 1-3 15,-1-1-17-15,-1-2 10 0,-2 2-10 16,1-1 1-16,3 0 10 0,0 2-13 16,-1 1-1-16,1 1-1 0,-4 2 1 15,-5 0-12-15,-9 0 11 0,-10 0 2 16,1 0-1-16,5 3-2 0,6-1 0 16,2 2 0-16,-1-3 0 0,-4 1 3 15,-2 0 2-15,-2-2 13 0,-2 0 4 16,-5 0 3-16,-2-1 3 0,2-2-9 0,-2-1-1 15,2 2-2-15,-1-2-12 0,2 0 1 16,2 0-2-16,0 2-2 0,-2-1-20 16,2 2 10-16,-4 0-1 0,-2 1 1 15,-2 0-1-15,-5 0 13 0,-1 0 0 0,-4 0 0 16,-5 0-2-16,-2 0 2 0,-3 0 0 16,-2 0 1-16,-2 0 15 0,0 0 12 15,0 0 3-15,1 0-15 0,-1 0-3 16,0 0-9-16,0 0 8 0,0 0-9 15,0 0-3-15,0-2-79 0,0-1-157 16,-1-1-198-16,-6-7-291 0,-1 1-817 16</inkml:trace>
  <inkml:trace contextRef="#ctx0" brushRef="#br0" timeOffset="11282.59">12865 6561 1421 0,'0'0'322'0,"0"0"-202"16,0 0 10-16,0 0 16 0,0 0 48 15,0 0 7-15,0 0-24 0,0 0-3 16,0 0-33-16,0 0-45 0,8-8-19 16,-7 6-7-16,0 2-12 0,-1 0-26 15,1-2-13-15,-1 2-19 0,0 0-19 16,1 0-16-16,0 0-23 0,1 2-22 16,0 4 80-16,4 2 23 0,-3 5 41 15,0 2-10-15,0 4 3 0,-1 4-16 16,1 1-2-16,-1 3-1 0,1 0 19 15,-1 5 12-15,0-3-5 0,0 2-8 16,0 0 4-16,0-4-25 0,0 2-13 0,-1-2 47 16,0-3-22-16,-1-2-19 15,0-1 7-15,0-5-12 0,0-5-11 0,0-1 4 16,0-5 0-16,-1-2 5 0,1-3 11 16,0 1-1-16,0-1 3 0,0 0 10 15,0 0 2-15,0 0 10 0,-1 0 6 0,1-1-3 16,-1-5-31-16,0 3-27 0,1-4-1 15,-3 3-2-15,1-1-1 0,0 1-25 16,-1 1-6-16,-2-1 0 0,1 2-13 16,-2 1-15-16,-5 0 6 0,0 1 12 15,-6 0-90-15,-3 3-1 0,-7 2-177 16,-28-4-319-16,5 2-641 0</inkml:trace>
  <inkml:trace contextRef="#ctx0" brushRef="#br0" timeOffset="13447.81">10159 6547 202 0,'0'0'721'0,"0"0"-464"16,0 0-62-16,0 0-32 0,0 0-20 0,0 0 0 16,0 0 20-16,0 0-14 0,0 0-10 15,0 0-9-15,0 0-27 0,0-22-19 16,0 22-13-16,0-1 22 0,1 1 4 16,-1-2 2-16,0 2 17 0,0 0-4 15,0 0-23-15,0 0-34 0,0 0-36 16,0-2-19-16,0 2-16 0,0 0-13 15,0 0-9-15,1 0-26 0,0 4-19 16,2 1 83-16,-1 3 32 0,1 4 16 16,0 2-13-16,0 3-6 0,1 3 2 15,3 4 11-15,-4 0-4 0,0 3 13 16,0 2-10-16,-1 2 7 0,-1 1-7 0,0 1 0 16,-1 3 10-16,0-1-16 0,-2 1-4 15,-2-2 1-15,1-1-16 0,0-2-14 16,1-3 14-16,-1-4-14 0,0 1-2 15,2-7 0-15,1 2 0 0,0-6 0 16,0 1 19-16,0-3-4 0,0-3-13 0,0-1 14 16,0-3-14-16,0 0 1 0,0-3 13 15,0 3 0-15,0-5 3 0,0 0 3 16,0 0 6-16,0 0 3 0,0 0 7 16,0 0 3-16,0 0 1 0,0 0-42 15,0-5-111-15,-2 0-191 0,-6-8-188 16,-2 2-729-16,0-4-744 0</inkml:trace>
  <inkml:trace contextRef="#ctx0" brushRef="#br0" timeOffset="14047.78">9455 6745 251 0,'0'0'704'0,"0"0"-437"0,0 0-39 0,0 0-45 15,0 0 5-15,0 0 26 0,0 0-26 16,0 0-45-16,0 0-86 0,0 0-57 16,0 0-45-16,-3-12 45 0,6 17 3 15,4-1 104-15,0 3 15 0,5 3-19 16,4 1-12-16,1 1 5 0,5 2 20 16,2 1-11-16,2 2-6 0,5 1 7 15,-2 1-1-15,2 1-19 0,-2 1-14 16,-4-3-43-16,-2-1-17 0,-3-1 7 0,-3-2-6 15,-3-3 0-15,-6 0-13 0,2-4 3 16,-5-2 0-16,-3 0 10 0,0-4-13 16,0 1-30-16,-2-2-11 0,0 0-19 15,0 0 0-15,0 0-13 0,-1-3-64 16,-3-3-148-16,0-2-120 0,-6-9-197 0,3 5-215 16</inkml:trace>
  <inkml:trace contextRef="#ctx0" brushRef="#br0" timeOffset="14399.84">9852 6665 1747 0,'0'0'257'0,"0"0"-72"15,0 0-56-15,0 0-41 0,0 0-56 16,0 0-32-16,0 0 0 0,0 0 26 15,-63 34 16-15,44-15 10 0,-2 5-23 16,-1 3-17-16,1 0-8 0,-2 1 31 16,1 0-15-16,1 0-1 0,0-1 23 15,1-1 9-15,0-2 30 0,1-2-20 0,0-1 13 16,2-3 3-16,0-3-1 0,5-2-9 16,-1-2-12-16,5-2-17 0,-1-1 7 15,3-3-10-15,0-2-10 0,0 1-6 16,3-2-6-16,0 0 3 0,2 0 0 15,0-2 9-15,1 0 4 0,-1 0 2 16,1 0 1-16,0 0 3 0,0 0-3 0,0 0-1 16,0 0-31-16,0-2-31 0,0 0-188 15,0-2-129-15,0-6-112 0,-1 1-530 16,-1-2-645-16</inkml:trace>
  <inkml:trace contextRef="#ctx0" brushRef="#br0" timeOffset="16520.08">11153 6653 1197 0,'0'0'297'0,"0"0"-135"0,0 0 33 16,0 0 49-16,0 0-17 0,0 0-56 0,0 0-23 16,0 0-19-16,0 0-13 0,-10-32-52 15,10 32-64-15,0 0-3 0,0 0-29 16,0 0 0-16,0 0 6 0,0 0 10 0,0 0 3 15,0 0-9-15,0 0-9 0,0 3 31 16,1 2 25-16,1 2 1 16,0 5 0-16,-1 1 22 0,1 3 23 0,-1 2-20 15,0 2-16-15,-1 3-12 0,0-2-7 16,0 4 3-16,1-1-16 0,-1 0-2 16,0-1 12-16,0 0 0 0,0-3 2 15,0-2-15-15,-1-3 0 0,0-3 0 16,0-2 1-16,0-3 1 0,0-2 14 0,1 0 0 15,0-5 3-15,0 0 3 16,0 0 10-16,0 0-3 0,0 0 6 0,0 0 6 16,4 0-2-16,6-3-8 0,0 1-5 15,5-3-7-15,0 1-16 0,3-2-3 16,-2 2 0-16,2-1 0 0,-2 2-3 16,1 1 0-16,-3-2-10 0,-2 0 10 15,1 1 2-15,-4 2-1 0,3 1-2 0,-4-3 1 16,1 3 0-16,-1 0 0 0,-1-1 0 15,1 1-10-15,-2-1 10 0,0 0 0 16,2 0 1-16,-3 1-11 0,-1-1 10 16,0 0-10-16,0 0 0 0,-2 0-86 15,-2 1-99-15,0 0-149 0,-2-2-224 16,-5-2-522-16</inkml:trace>
  <inkml:trace contextRef="#ctx0" brushRef="#br0" timeOffset="16913.59">11571 6670 1676 0,'0'0'412'0,"0"0"-263"0,0 0 81 16,0 0 6-16,0 0-43 0,0 0-39 15,0 0-7-15,0 0 0 0,-1-46-36 16,1 46-47-16,0 0-64 0,0 0-13 16,0 0-76-16,-1 4-51 0,1 4 133 15,0 2 7-15,-1 3 58 0,0 2-26 16,1 3-13-16,-1 0-7 0,1 0 23 0,0 1 13 16,0 1-29-16,0-2 10 0,0 0 15 15,1 0-19-15,0 0-6 0,1-1-16 16,0 0 19-16,0-4-6 0,-1-1-1 15,1-3 4-15,-1 0-3 0,0-1-3 16,0-4-1-16,-1 0-8 0,2-1 14 0,-2-2-2 16,0-1 0-16,0 0 3 0,0 0 6 15,0 0 7-15,0 0-32 0,0 0-111 16,0 0-129-16,0-9-171 0,0 1-575 16,0-4-659-16</inkml:trace>
  <inkml:trace contextRef="#ctx0" brushRef="#br0" timeOffset="18279.32">13920 6817 659 0,'0'0'290'0,"0"0"-69"15,0 0-22-15,0 0-27 0,0 0-51 16,0 0-4-16,0 0 6 0,0 0-9 15,0 0-7-15,0 0 0 0,-6-27-13 16,5 23-39-16,1 4-3 0,0-1 12 0,-2 0 7 16,2 0 3-16,0-1 0 0,-1 1-3 15,1 0-6-15,-1 0-4 0,1 1-4 16,-1 0-5-16,1 0-14 0,-1 0-9 16,1 0-10-16,-1 0 4 0,1 0-4 15,-1 0-3-15,1 0 3 0,0 0-16 16,0 0 10-16,0 0-10 0,0 0 0 15,0 0-3-15,0 0 0 0,0 0-3 16,0 0 0-16,0 0 3 0,6 0 1 16,8 0 53-16,6 0 7 0,9 0-20 0,10-1-15 15,5-5-13-15,8 3-11 0,8-3 0 16,9 0 1-16,-7 0-1 0,-7 1-2 16,-13 2-2-16,-12 1 1 0,2 2-2 15,-3-2 0-15,-4 0 0 0,-9 0 3 16,-4 0 0-16,-6 2 3 0,-3-2-1 15,0 2-2-15,-3 0-29 0,0 0 4 16,-4 0-7-16,-3 0-26 0,-4 0-159 16,-2 0-21-16,0 4-46 0,1 1-42 0,1-2-151 15,2 0-178-15,-1 1-401 0</inkml:trace>
  <inkml:trace contextRef="#ctx0" brushRef="#br0" timeOffset="18566.16">13976 6986 1436 0,'0'0'501'0,"0"0"-235"0,0 0-95 16,0 0 85-16,0 0 46 0,0 0-4 15,0 0-97-15,0 0-74 0,0 0-102 0,0 0-25 16,0 0 0-16,81-21 1 15,-44 18 15-15,6-1 9 0,1 0-9 0,13 0-3 16,-4 2-1-16,-2-2-12 0,2 0 0 16,-11 0 0-16,0 3-1 0,-6-2 1 15,-6 0 1-15,-6 1 1 0,-4 0 11 0,-5 1-13 16,-2-2-1-16,-5 2-72 0,-5 0-34 16,0-1-37-16,-2-1-28 0,-1-2-81 15,0 2-185-15,-4-8-239 0,1-1-559 16</inkml:trace>
  <inkml:trace contextRef="#ctx0" brushRef="#br0" timeOffset="19062.48">14467 6593 2085 0,'0'0'363'15,"0"0"-260"-15,0 0 36 0,0 0 60 16,0 0 83-16,0 0-62 0,0 0-96 15,0 0-114-15,0 0-10 0,0 0-105 16,0 0 13-16,-13-15 92 0,26 24 23 0,5 1 12 16,4 2-9-16,5 3 2 0,2-1-9 15,1 1-3-15,2 2-16 0,1-3-2 16,-3 1 0-16,1-1-1 0,-3 0 1 16,-4-3-11-16,-4-2 0 0,-2 1 12 15,-5-4 1-15,-3-1-1 0,-3-3 0 16,-3 2 1-16,-2-4 1 0,-2 0 12 15,1 0 3-15,-1 0 4 0,0 0-20 16,0 0-22-16,0 0-13 0,0 3-23 16,0 0-5-16,0 3 47 0,-3 0 16 15,-1 2 0-15,-3 3 1 0,0 0 1 0,-5 5 0 16,1 2-2-16,-6 1 13 16,-3 6-12-16,-2-1 28 0,-2 2 2 15,-2-1 1-15,3-1-30 0,2-4 11 16,1-1-13-16,3-3 1 0,4 0-1 0,-1-2 0 0,5-2 0 15,0-2 1-15,4-3-1 0,1-3 0 16,0 0-2-16,3 0 1 0,-2-2 0 16,3-2 1-16,-1 1 3 0,1-1 23 15,0 0 8-15,0 0 20 0,0 0 3 16,0 0-34-16,0 0-23 0,0-1-143 16,1-3-115-16,3-4-153 0,-1 1-358 15,-2-1-701-15</inkml:trace>
  <inkml:trace contextRef="#ctx0" brushRef="#br0" timeOffset="21112.94">15655 6559 375 0,'0'0'985'15,"0"0"-835"-15,0 0-23 0,0 0-7 0,0 0 52 16,0 0 33-16,0 0-50 0,0 0-16 16,-28-47-9-16,26 42-27 0,1 1 0 15,0 1-23-15,1 2-19 0,0 0-9 16,0 1-14-16,-1 0-38 0,1 0-19 16,0 0-55-16,0 2-67 0,0 5-1 15,0 3 142-15,0 5 52 0,0 4 28 16,1 5 0-16,0 4 4 0,-1 5 9 15,0 1-26-15,0 4-6 0,0 0 13 16,-3 2-17-16,-2 2-12 0,0-5-14 0,-2-1-30 16,4-6 0-16,1-4 0 0,0-4 0 15,2-2-1-15,0-8 1 0,0 0 2 16,0-6 10-16,0-2 6 0,0-1 3 16,0-1 7-16,1-2 9 0,-1 0 10 0,0 0 9 15,0 0 3-15,0 0 13 16,1-2 5-16,0-3-39 0,2-2-39 0,0-2-25 15,2-2-13-15,-1-2-212 0,2-1-97 16,0-10-183-16,0 2-487 0,-2 0-603 0</inkml:trace>
  <inkml:trace contextRef="#ctx0" brushRef="#br0" timeOffset="22303.78">15580 6520 1391 0,'0'0'205'16,"0"0"-144"-16,0 0 60 0,0 0 12 0,0 0-52 16,0 0-36-16,0 0-32 0,0 0 26 15,0 0 46-15,0 0 15 0,48-5 7 16,-31 5-7-16,4-1-3 0,5 0-10 15,1 0 16-15,3-2-6 0,6-1-7 16,2 2-17-16,5-4-2 0,1 2-23 16,5 0 6-16,-1 1 4 0,12 2-14 0,10-2-5 15,13 1-11-15,3-2-6 0,-1 2-2 16,-4 0-19-16,-5 1 0 0,1-1 1 16,1-1 1-16,-1 1-1 0,-4-1 0 15,-5-1 1-15,-4 1 10 0,-6 1-1 16,-7-1-12-16,-13 1-1 0,-5 0 0 15,-5 2 0-15,8-3-1 0,4 2-1 16,6-1 0-16,4 1-10 0,7 0 10 16,10 1-16-16,-6 0 17 0,-6 0-11 15,-10 1 13-15,-9 2-1 0,-1-2-17 0,3 0 18 16,-4 1 1-16,-7-2 0 0,-4 2 2 16,-5-2-2-16,-2 2-1 0,-3-1 0 15,-3 0 0-15,0-1 0 0,-2 0-1 16,3 0-12-16,-1 0-9 0,2 0-10 15,0 0 3-15,1 0-16 0,-4 0-38 0,2 2 26 16,-4-2 15-16,0 1 26 16,-4-1 16-16,1 0 26 0,-2 0 6 0,1 0 0 15,-1 0-13-15,4 0-19 0,-2 0-12 16,1 0-23-16,2 0-20 0,3 0-50 16,-2 0-18-16,3 0 24 0,-1 0 12 15,3 0 9-15,0 0 1 0,-2 0-11 16,2 0 24-16,-2 0 18 0,0 0 30 15,-2 0 16-15,3 0 3 0,-3 0 20 16,3-1-23-16,-1-1 0 0,2 0-16 0,3 2-7 16,0 0 23-16,2 0 2 0,0 0 2 15,0 0 9-15,0 0-11 0,-2 0 17 16,-2 0 23-16,-5 0 23 0,0 0 6 16,-3 0 0-16,-4 0-3 0,-1 0 16 0,0 0 22 15,-1 0 35-15,0 0 4 0,0 0-68 16,0 0-46-16,0 0 1 0,0 0-10 15,0-2-22-15,2 2-32 0,0 0-26 16,2 0-6-16,2 0 26 0,-2-2-1 16,0 2 17-16,-1 0 22 0,0 0 0 15,0 0 16-15,-2 0 6 0,-1 0 36 16,0 0 19-16,1 0-4 0,-1 0-9 16,2 0-22-16,1 0-42 0,2 0-35 15,6 0-29-15,1 0 19 0,3 0 7 16,1 2 9-16,0 1 7 0,-1 0 19 15,-1 1-13-15,1-4 13 0,-6 4 1 16,0-4 2-16,-4 1 3 0,-2 1 20 0,-2-2 12 16,-1 0 25-16,0 0 24 15,0 0-2-15,1 0 7 0,-1-3-41 0,2 1-46 16,-1 0 0-16,4-2-2 0,-2 1-11 16,1 2-18-16,0-3 26 0,1 4-23 0,1-3 24 15,-3 2 2-15,-1-1 24 0,-1 1 20 16,0 1-3-16,-1 0-30 0,0 0-11 15,1 0-22-15,-1 0-23 0,0 0-15 16,0 0-23-16,0 2-9 0,0 3 41 16,0 1 51-16,0 2 16 0,0 4 9 15,0 3 7-15,0 2-13 0,0 2 16 16,0 3-9-16,0 2 47 0,0 3-3 16,0 2-19-16,0 0-1 0,0 2-15 15,0 0 16-15,0 3 15 0,0-2-38 16,-2 0-3-16,0-1-6 0,-1-1 3 0,2-2-9 15,1-2 0-15,0-1-1 0,0-5 1 16,0-2-11-16,0-4 1 0,1-4 25 16,0-2-12-16,0-3 0 0,-1-2-4 15,0-2 4-15,1 0 9 0,-1-1 10 0,0 0 12 16,0 0 6-16,0-2-53 0,0-1-84 16,0-4-285-16,-4-10-293 15,-6 3-692-15</inkml:trace>
  <inkml:trace contextRef="#ctx0" brushRef="#br0" timeOffset="23225.33">15595 7029 98 0,'0'0'378'0,"0"0"-166"0,0 0-101 0,0 0 3 16,0 0 46-16,0 0 38 0,0 0-51 15,0 0-37-15,0 0-74 0,0 0-20 16,0 0 20-16,6 4 23 0,-4-3 19 16,1 0 6-16,2 0 7 0,-1 1-6 15,2-1-11-15,2 0 14 0,3-1-11 16,3 2-2-16,-1 1-10 0,6-2-10 16,2 1 12-16,5 0 11 0,3 1 9 15,7-2 13-15,5-1 9 0,4 3-6 16,16-3-16-16,15 2-4 0,17 0-3 0,7-2-29 15,-1 0-10-15,-3 0 10 0,-14 0 0 16,2 0 3-16,-2 0-29 0,-1 0-6 16,-1 0 7-16,2 0-7 0,-1 0-3 0,1 0-14 15,2-2 23-15,-1 2-24 16,-3 0-1-16,-1-2 0 0,-6 2 0 0,-1 0 1 16,-3 0-1-16,-5 0 16 0,-2 0 0 15,-3-3-15-15,-11 3 2 0,-7 0-2 16,-7-1 1-16,-2 1 0 0,6 0-1 15,5 0 0-15,3 0 0 0,-3 0 0 16,-4 0-1-16,-4 0 0 0,0 0-2 16,-2 0-1-16,-3 1-9 0,1 2 9 15,-4-3-9-15,-3 4 11 0,-1-2 1 16,-4 0 1-16,-1 0 2 0,-2-1 16 16,-3 0-18-16,-5-1 1 0,-2 0 14 15,-1 0 6-15,-2 0 3 0,-3 0-25 0,0-2-25 16,-8-1-67-16,-2-2-178 0,-23-2-133 15,4 0-268-15,-5-1-763 0</inkml:trace>
  <inkml:trace contextRef="#ctx0" brushRef="#br0" timeOffset="23972.67">16590 6697 1226 0,'0'0'270'16,"0"0"-91"-16,0 0 48 0,0 0 4 15,0 0 15-15,0 0-52 0,0 0-30 16,0 0-55-16,0 0-51 0,0 0-22 15,9-44-14-15,-8 44 10 0,1-3 26 16,-1 3 28-16,0-1 17 0,2 0 24 16,-1 0 7-16,-1 0-30 0,0 0-9 15,0-1-10-15,0 1-12 0,-1 1-29 0,0 0-44 16,0 0 0-16,0 0-47 0,0 0-13 16,0 0-13-16,1 0-12 0,1 3-20 15,-2 2 61-15,2 2 44 0,1 3 0 16,-1 2 22-16,2 1-9 0,-3 1-10 15,0 2 19-15,0 1 0 0,0 0-21 0,-1 1 3 16,0 0-1-16,0 0-2 0,0 0 0 16,0-1 2-16,0-1-1 0,0-2-1 15,0 0 0-15,2-4 0 0,0-2 0 16,0 0 12-16,2-3 9 0,3-1 13 16,2 0 9-16,2-1 7 0,1 0-10 15,6-1-16-15,2-2-9 0,0 0-14 16,1 0-2-16,1 0-2 0,1 0-11 15,-1 0 13-15,1 0-2 0,1-1 1 0,-2 0 1 16,-2 0 0-16,-1 0 0 0,-4 0-2 16,0 0 1-16,-2 1-1 0,-4-1 1 15,-1 0 0-15,-3 1-2 0,-3 0 1 16,0 0 0-16,-2 0 0 0,1 0 0 16,-1 0-1-16,0 0-22 0,0 0-13 15,0 0-28-15,-1 0-20 0,-2 0-57 0,-2 0-45 16,-3 0-103-16,-2 0-140 15,-4-3-243-15,0-1-622 0</inkml:trace>
  <inkml:trace contextRef="#ctx0" brushRef="#br0" timeOffset="24378.87">17130 6667 1618 0,'0'0'442'0,"0"0"-247"0,0 0 12 0,0 0 19 15,0 0-11-15,0 0-25 0,0 0-53 16,0 0-22-16,0 0-13 0,0 0-4 16,5-43-44-16,-5 43-40 0,0 0-14 15,0 0-26-15,0 0-15 0,2 0-10 16,-1 0-22-16,0 5 73 0,1 2 19 15,0 4 23-15,0 3 8 0,0 1-15 0,-1 2-19 16,1 1 16-16,-2 3 3 16,1 1-16-16,-1 2 9 0,0-2-25 0,1 0 13 15,-1 1 3-15,0-3 3 0,0-1-19 16,1-3 16-16,1-1-6 0,-1-3-1 16,0-3 4-16,0 0 0 0,0-4 3 15,0-2-17-15,-1 1 13 0,1-2-11 16,-1-1 11-16,0 0-13 0,0 0 14 15,0-1-3-15,0 0 2 0,0 0 10 16,0 0-25-16,0 0-65 0,-2 0-162 16,-10-5-190-16,2 1-586 0,-3-5-1032 0</inkml:trace>
  <inkml:trace contextRef="#ctx0" brushRef="#br0" timeOffset="28077.71">2870 8366 1157 0,'0'0'280'0,"0"0"-94"0,0 0-24 0,0 0 14 15,0 0 48-15,0 0-14 0,0 0-91 16,0 0-9-16,0 0-48 0,-2-46-43 16,2 46-3-16,-1-2 6 0,1 2 11 15,0 0 5-15,0 0-9 0,0 0-6 16,0 0-1-16,-1 0 10 0,1 0 0 16,0 0-19-16,0 0-13 0,0 2-48 15,0 2 39-15,0 5 9 0,2 5 51 0,1 0-6 16,0 3-7-16,-2 3-12 15,1 3-7-15,-1-1 4 0,0 2-11 0,0-2-11 16,-1 0 19-16,0-5-18 0,0-2 0 16,0-3 1-16,0-3-3 0,-1-1 16 0,0-2 22 15,-1 0-6-15,0-1-13 0,0-1-19 16,0 0 3-16,-1-1-1 0,2 0-1 16,-1-3 0-16,1 3-1 15,1-3 19-15,0 0 32 0,0 0 25 0,0 0 71 16,0-3 181-16,1-3-86 0,5-5-142 15,-1-3-69-15,1-5-30 0,2-3 36 16,-2-1-13-16,1-3-23 0,0 1 0 16,-1-3 1-16,0 0-2 0,3-3-18 15,-2 3 2-15,2 1-2 0,2 2-17 16,1 4-40-16,-3 2-60 0,4 4-12 16,-3 2-24-16,2 2-3 0,-1 4-55 15,1 2-74-15,-3 5-148 0,5 4-161 0,-6 3-107 16,-1 2-500-16</inkml:trace>
  <inkml:trace contextRef="#ctx0" brushRef="#br0" timeOffset="29182.58">3139 8532 258 0,'0'0'1547'0,"0"0"-1313"0,0 0-160 15,0 0 7-15,0 0 65 0,0 0-7 16,0 0-71-16,0 0-36 0,0 0-16 16,0 0-16-16,41-46 16 0,-33 34 7 15,2-2 0-15,-1-2-20 0,-1 0 10 0,-2-2-13 16,-3 0-19-16,-1-1 19 0,-2 2-15 16,0 3 14-16,0 3 1 0,-4 2 0 15,0 2 3-15,-1 4 49 0,-2 2-8 16,0 1-44-16,-3 1-13 0,0 7-16 15,-4 4 7-15,1 3 22 0,-2 4 35 0,1 2-18 16,4-1-17-16,0 3 0 0,7-3 2 16,2-2-1-16,1-1 19 0,2-3-1 15,4-2 16-15,4-2-9 0,-2-3 13 16,3-2 3-16,0-2 12 0,2-3 14 16,3 0-4-16,0-5-16 0,1-5-13 15,0 0-13-15,2-4-21 0,0-1-1 16,-1-2-70-16,1-4 41 0,-1-1-54 15,1-3-39-15,0 0-7 0,0 0 62 16,-2 2-8-16,0 2 8 0,0 3-4 16,-2 3-85-16,-3 5-96 0,-1 1-50 0,-4 5 38 15,1 4-48-15,-4 0 6 0,-2 4 94 16,-1 3 137-16,-1 4 49 0,0 1 26 16,0 0 9-16,-2 1-6 0,1-1-3 15,0 0-4-15,1-3 4 0,0-2 2 0,0-4 41 16,0 0 84-16,1-2 20 15,1-1 77-15,0 0 1 0,1-4-98 0,2 0-68 16,-3-2-27-16,1 2 30 0,-2-3 13 16,0-1-36-16,-1 1 6 0,0 0-22 15,0 1 23-15,-3-1 15 0,-1 3 30 16,-2-2 19-16,1 4-16 0,-1 2-6 16,-3-2-53-16,2 2 17 0,-3 2-19 15,1 3-8-15,0 2-9 0,-2 3 10 16,-1 1 10-16,3 3 15 0,-2 3-2 15,2 1 9-15,1 1-13 0,-1 1 10 0,4 0-20 16,2 1-12-16,2-2 9 0,1 1-19 16,3-3-12-16,5-1 24 0,5-3-2 15,5-2 31-15,3-3-2 0,2-4 5 16,3-2-12-16,2-2-13 0,0-3-3 16,-2-4-29-16,-1-4-76 0,-1-2 12 15,-4-2-3-15,-4-2-16 0,-1-3 15 0,-1-3 0 16,-5 0-28-16,0-3 25 0,-3 1 29 15,-3 2 39-15,-1 0 3 0,-2 6 30 16,0 1 5-16,0 7 75 0,-3 1 6 16,1 6 9-16,-1 0-22 0,1 2-94 15,-1 0-9-15,-2 4-93 0,0 5 42 0,0 1 51 16,-4 5 26-16,2-1-23 0,2 4 0 16,1 0 19-16,2 2-6 0,-1-3 7 15,3 2-10-15,1-3-2 0,5-1-9 16,1-1 16-16,4-3 4 0,0-1 7 15,2-3 16-15,2-3-4 0,-2-3 1 16,4-1 9-16,-3-2-13 0,-1-3-16 16,0-4-22-16,1-2-65 0,-4-3-21 15,0-1 29-15,-2-2-4 0,-1-2-19 0,1-3 32 16,-3 1 30-16,1-1 18 0,1 1 1 16,-2 2-1-16,-1 3 0 0,-1 5 29 15,-2 3 9-15,0 2 58 0,-1 4-26 16,0 1-70-16,0 1-12 0,0 3-148 15,-1 5 118-15,-2 4 42 0,-2 4 131 16,-1 4-83-16,-3 2-9 0,4 1-17 16,0 0 29-16,2-2-6 0,1 1-20 0,2-4 1 15,0 0-10-15,4-3-4 0,2-2 4 16,0-2 6-16,4-4-6 0,-3-2-16 16,2-2-130-16,-2 0-248 0,1-6-289 15,0-7-680-15</inkml:trace>
  <inkml:trace contextRef="#ctx0" brushRef="#br0" timeOffset="29674.8">3999 8482 1846 0,'0'0'389'0,"0"0"-188"15,0 0-33-15,0 0-7 0,0 0 0 0,0 0-36 16,0 0-45-16,0 0-19 15,-4-44-27-15,4 30-34 0,3 1 0 0,1-3 0 16,3-3 0-16,-2-5-51 0,1 0-7 16,4-3-73-16,-4 0 2 0,-1 0 58 15,1 4 59-15,-4 3 12 0,-1 5 6 16,0 5 33-16,-1 3 63 0,0 3 11 16,0 1-24-16,0 3-23 0,0 0-66 15,-2 3-89-15,-2 2-4 0,-3 5 61 16,1 4 32-16,1 0 1 0,-3 1-1 15,5 2-18-15,1-4 18 0,2-1 1 0,0-1 2 16,1 0-1-16,5-1 11 0,4-2 16 16,-2-1 19-16,4-2-13 0,-1-1 7 15,1 0-7-15,-2-4 0 0,-1 0-9 16,-3 0 2-16,-2 0-8 0,0 0 2 16,-3 0-3-16,-1 0-3 0,0 0-13 15,0 0-3-15,0 0-32 0,0 2-31 0,0 0-59 16,0 3 26-16,-2 4 96 0,-3 1 6 15,2 2 42-15,1 2-45 0,1 1-1 16,0-1 11-16,1 1-11 0,0-2 17 16,0 1-16-16,0-3 10 0,0-2-13 15,2-2-91-15,3-2-50 0,3-4-33 16,2-1-29-16,3-1-101 0,3-6-98 16,8-10-129-16,-2 1-454 0</inkml:trace>
  <inkml:trace contextRef="#ctx0" brushRef="#br0" timeOffset="30254.77">4316 8240 1742 0,'0'0'422'16,"0"0"-134"-16,0 0-139 0,0 0-149 15,0 0 48-15,0 0 107 0,0 0 5 0,0 0-48 16,-27 57-38-16,22-39-23 16,2 2 7-16,2-2 6 0,0 2-4 0,1 0-22 15,0-2-3-15,3 1 3 16,4-1-12-16,2-1-10 0,1-2 3 0,3-2-1 15,3-3 8-15,-2-2 2 0,0-3 4 16,1-3 3-16,-2-2 3 0,-3 0-4 16,1-4-34-16,-3-4-22 0,-2-2-44 15,1-4 37-15,-3-3-28 0,-1-3 32 16,0-1 3-16,1-2-38 0,1-2-39 16,-2-2-38-16,0 0 28 0,-1 3 20 15,-1 2 87-15,0 3 2 0,-1 7 14 0,0 2 56 16,0 4-3-16,0 3-3 15,-2 3-32-15,1 0-32 0,-1 0-41 0,0 0-38 16,-1 2-1-16,-2 3 48 0,0 0 16 16,2 2-9-16,1-3 25 0,1 3 0 15,1-2 1-15,0 1-1 0,0-1 3 0,1-1 39 16,1 1-26-16,1-3 6 0,-1 1 4 16,2 0-13-16,-1-1 0 0,-1 0-1 15,0 0-10-15,-1-1 2 0,-1 0 18 16,1-1 7-16,-1 0 35 0,0 0 25 15,0 0 38-15,0 0 28 0,0 0-19 16,0 0-10-16,1 0-32 0,-1 0-68 16,1-3-26-16,-1 2 0 0,0-2 1 15,0 1-1-15,1 0 0 0,-1 2-1 0,1-1-1 16,-1 1 0-16,1-2 0 0,-1 2-2 16,0-1 2-16,0 1 0 0,0-1-10 15,0 1 9-15,0 0 2 0,0 0 1 16,0 0-2-16,1-2-1 0,-1 2 0 15,0 0 1-15,0 0-14 0,0-1-15 16,0 1-57-16,0 0-265 0,-8 0-264 16,-1 0-595-16,0 0-476 0,34 3 1688 15</inkml:trace>
  <inkml:trace contextRef="#ctx0" brushRef="#br0" timeOffset="31582.92">4324 8403 427 0,'0'0'219'15,"0"0"-92"-15,0 0 42 0,0 0-9 16,0 0 48-16,0 0-19 0,0 0-49 15,-41 46-33-15,41-42-61 0,0 0-1 16,0 1 7-16,1 0 36 0,0-2 9 0,0 0-3 16,0-1 20-16,-1-1-8 0,2-1 11 15,-2 0 15-15,0 0 26 0,0 0 22 16,0 0 22-16,1 0 11 0,0 0 6 16,2-6-48-16,2-3-143 0,2-3-27 15,6-2 0-15,1-4 1 0,3-4 14 16,1-1 0-16,6-3-3 0,0-3 5 15,1-2-15-15,2-1 0 0,0 2-2 16,-3 1-1-16,-3 4 3 0,-5 6-1 16,-6 7 14-16,-1 2-1 0,-6 5 11 15,-1 2-14-15,-2 2-12 0,0 1-41 0,0 0-66 16,0 7-85-16,-4 5 81 0,-4 5 76 16,2 4 32-16,2 1-10 0,1 4-3 15,3-1 13-15,0-1 2 0,7 3 1 16,7-4 1-16,-1 0 2 0,5-2 13 15,-2 1 0-15,0-2-16 0,-5-4-3 0,-3-1-51 16,-7-3-29-16,-1 0-3 0,-10-3 38 16,-3-1 35-16,-6-1 13 0,-6-2 0 15,-1 0 0-15,1-5 0 0,-2 2 16 16,-1-2 6-16,3 0 4 0,2-4-4 16,0-1-18-16,3 0-1 0,0 0 19 15,5 1 4-15,2 0 2 0,5 0 26 16,5 2 7-16,1 1 5 0,2 1-24 0,0-2-42 15,1 2-45-15,6 0-6 0,8 0 23 16,3 0 26-16,5 0-1 0,3-1-13 16,5 0 13-16,-1 0-133 0,5 0-15 15,0 0-124-15,-2 0-96 0,1-2-50 16,-5 0 93-16,-1-3 26 0,-6-1 12 16,-4 0 94-16,-5-2 193 0,-3-1 3 15,-5-3 147-15,0-1 84 0,-4-3-3 0,-1-2 32 16,0 0-7-16,0-1-10 0,0 3 29 15,0 1-8-15,0 5-14 0,0 1-45 16,0 4-18-16,0 3-35 0,0 1-63 16,0 2-80-16,0 0-9 0,0 2-91 15,4 5 91-15,0 1 22 0,0 4 66 16,0 2-9-16,1 3-22 0,1 0-7 16,-1 1-22-16,-2 0-16 0,1 0 4 15,-1-3-15-15,1-1-1 0,-1-1-64 0,-1-3-137 16,-1-7-304-16,-1-3-642 0,0-2-924 0</inkml:trace>
  <inkml:trace contextRef="#ctx0" brushRef="#br0" timeOffset="31754.8">4734 8097 2962 0,'0'0'473'0,"0"0"-273"0,0 0-49 16,0 0 54-16,0 0-45 0,0 0-160 15,0 0-47-15,0 0-117 0,0 0 111 16,0 0 50-16,0 0-155 0,-8 53-478 0,21-35-615 16,1-7-588-16</inkml:trace>
  <inkml:trace contextRef="#ctx0" brushRef="#br0" timeOffset="32026.85">4906 8254 1423 0,'0'0'247'16,"0"0"17"-16,0 0-41 0,17 49 4 16,-12-32-23-16,1 2-14 0,1 0-13 0,-2 1-75 15,-1-3-57-15,1-1 6 16,2-3 7-16,-2-1-36 0,-2-5-9 0,-1-3 22 16,0-2 38-16,-1-2 77 0,0 0 235 15,4-6 1-15,-1-5-178 0,2-3-159 16,4-3-37-16,-3-2 19 0,0 0-3 0,3-3-28 15,-2 1-2-15,1-4-20 0,-1 4-6 16,-1-1-2-16,1 5-42 0,-3 4-30 16,-1 5-44-16,-2 2-46 0,-1 4-116 15,-1 3-309-15,-2 3-654 0,-2 3-192 0</inkml:trace>
  <inkml:trace contextRef="#ctx0" brushRef="#br0" timeOffset="32317.83">5111 8412 1190 0,'0'0'478'0,"0"0"-328"0,0 0-27 15,0 0 33-15,0 0 25 0,0 0 39 0,69-55-71 16,-54 43-14-16,2-2-38 16,-1-2-20-16,2-1-36 0,-4 0 1 15,1 0 3-15,-2 1-13 0,-6 3 32 0,0 4 60 16,-3 1 45-16,-3 3 12 0,-1 2-24 15,0 1-31-15,-4 2-44 0,-4 0-34 16,-2 6-46-16,-4 2 10 0,-4 3 7 16,-1 3-17-16,2 3 0 0,2 0 11 15,4 1-13-15,2-2-22 0,2 1-9 16,5 0 29-16,2-1 0 0,1 0 1 16,11 0-1-16,3-2-72 0,29-7-285 15,-7-3-645-15,2-4-1576 0</inkml:trace>
  <inkml:trace contextRef="#ctx0" brushRef="#br0" timeOffset="33077.46">5647 8276 1646 0,'0'0'357'0,"0"0"-273"16,0 0-81-16,0 0 1 0,53-53 99 15,-40 41 30-15,-3 2 13 0,-2 2 25 16,-1 1 3-16,-4 3-36 0,-2-1 16 0,-1 2-10 16,0 1-52-16,0 0-22 15,-3 2-19-15,-3 0-13 0,-4 0-22 0,-5 2 0 16,-4 4 9-16,-3 3 7 0,-3 1-13 16,1 0-3-16,1 2-16 0,4 0-2 15,4 2-29-15,7-2-10 0,5 3 9 16,3-1 30-16,7 3 2 0,10 0 32 15,6-1 6-15,10 0 0 0,5 0-14 16,6-1-24-16,-1-1-136 0,-4-4-109 16,-9 2-34-16,-6-5-36 0,-10 0 41 0,-9-1 67 15,-5-1 122-15,-6 0 85 0,-8-1 85 16,-5 0 119-16,-4 2-36 0,-3-1 6 16,-3-1-36-16,0 1-16 0,4 0-16 15,2-2-4-15,5-1-9 0,6 0 5 16,6-1-9-16,4-1-13 0,2 0-16 0,0 0 7 15,2-5 68-15,6-4-3 16,6-3-132-16,4-3-14 0,4-4 1 0,0-4 11 16,4-2-1-16,2-4-110 0,0-4 9 15,-1-4-20-15,7-10-79 0,1-7 25 16,-7 5-1-16,-4 9 82 0,-6 8 97 16,-8 10 34-16,-2 1 92 0,3 1 14 15,-5 3 10-15,-2 5-39 0,-2 3 26 16,0 1 1-16,-1 4-5 0,-1 2-30 15,1 2-103-15,-1 0-50 0,0 7-98 16,0 5 148-16,0 8 95 0,0 3-20 16,3 6-15-16,-2 2-9 0,2 4 14 0,0 1-18 15,2 2-16-15,1-1 13 0,0 0 36 16,-1 1-36-16,0-3-10 0,2 1-15 16,-3-1-19-16,-1-4 0 0,-1-4-44 15,-1-4-55-15,0-5-135 0,1-9-258 16,0-4-626-16,-1-5-973 0</inkml:trace>
  <inkml:trace contextRef="#ctx0" brushRef="#br0" timeOffset="33245.11">5845 8283 3067 0,'0'0'522'0,"0"0"-297"15,0 0-31-15,0 0 54 0,0 0-99 16,0 0-146-16,0 0-3 0,0 0-99 15,0 0 2-15,86-33 23 0,-33 35-254 16,-10 3-370-16,-5-1-937 0</inkml:trace>
  <inkml:trace contextRef="#ctx0" brushRef="#br0" timeOffset="33761.64">6186 8358 2262 0,'0'0'420'15,"0"0"-346"-15,0 0-9 0,0 0 34 16,0 0 132-16,0 0 72 0,0 0-84 0,0 0-90 16,0 0-79-16,0 0-50 0,0 0 0 15,6-23-31-15,0 12 28 16,1-1 0-16,-1-1 3 0,-1-3 1 0,1 1 0 16,-4-1 1-16,-2 2 14 0,0 2-14 15,0 4 45-15,0 3 3 0,-1 0-3 16,-1 4-34-16,1 1-13 0,-3 0-50 15,0 4-16-15,-1 4 44 0,-1 4 22 16,-2 2 31-16,2 1-15 0,1 1-15 16,-2 3-1-16,5-1 12 0,2 1 1 15,1-2-10-15,9 2 16 0,1-2 6 0,9-3 22 16,6-2 13-16,2-4-13 16,5-3-47-16,-1-5-75 0,3 0-95 15,-4-6-67-15,0-5-13 0,-3-1-57 0,-1-5 41 16,-5-3 18-16,-1-1 48 0,-2-3 73 0,-4-1 69 15,0-1 39-15,-3-1 19 16,-4 3 126-16,-1 2 61 0,-2 3 14 16,-4 6 17-16,-1 2 16 0,0 4-17 0,0 1-51 15,0 5-33-15,-1 1-92 0,0 0-41 16,-1 8-134-16,-4 3 134 0,1 8 89 16,0 3-10-16,0 4-26 0,-2 5 20 15,2 1-20-15,0 2 7 0,-1 2 9 16,1 2 25-16,0-1-25 0,0 2-22 15,-4-3 12-15,3-3-56 0,-1-3-3 16,-1-5-53-16,0-5-118 0,-2-6-160 16,2-5-231-16,-8-9-194 0,5-3-453 0</inkml:trace>
  <inkml:trace contextRef="#ctx0" brushRef="#br0" timeOffset="33950.11">6472 8240 2055 0,'0'0'602'0,"0"0"-220"15,0 0-107-15,0 0-106 0,0 0-55 16,67-39-35-16,-48 39-16 0,0 0 16 16,-1 3-26-16,-2 4-18 0,-5 5 15 15,-1 1-15-15,-5 2-35 0,-5 2-3 16,-5 1-25-16,-9-1 13 0,-7 0-7 16,-2-2-104-16,-5-1-76 0,-2-3-97 15,5-2-85-15,2-4-122 0,9-5-318 16,5 0-758-16</inkml:trace>
  <inkml:trace contextRef="#ctx0" brushRef="#br0" timeOffset="34208.21">7013 8211 3203 0,'0'0'468'0,"0"0"-226"0,0 0-167 16,0 0 30-16,0 0 79 0,0 0 45 16,0 0-130-16,0 0-59 0,0 0-38 15,0 0 1-15,0 0 16 0,-19-18 8 16,17 15 26-16,-1 0 5 0,2-2-21 16,1-2-37-16,0 0-10 0,0-1-12 15,4 1-21-15,-1 1-52 0,1 2-106 16,-3 4-178-16,-1 0-627 0,0 0-1252 0</inkml:trace>
  <inkml:trace contextRef="#ctx0" brushRef="#br0" timeOffset="34454.61">7004 8468 3347 0,'0'0'560'0,"0"0"-355"15,0 0-6-15,0 0-56 0,0 0 116 16,0 0-11-16,0 0-80 0,0 0-49 16,0 0-49-16,0 0-39 0,0 0-10 15,-1-25-9-15,1 23 6 0,0 1 22 16,0 0 8-16,0-2-2 0,0-1-19 16,0 0-13-16,1 0-14 0,0-1-12 0,1 1-12 15,-1 1-19-15,-1 1-133 0,0 2-162 16,-6-3-322-16,-6 3-1168 0,2-4-654 0,33 41 2470 15</inkml:trace>
  <inkml:trace contextRef="#ctx0" brushRef="#br0" timeOffset="36278.3">2848 8950 382 0,'0'0'401'0,"0"0"-297"15,0 0-104-15,0 0-62 0,0 0 62 16,0 0 81-16,0 0 118 0,0 0-78 15,0 0-92-15,0 0 10 0,7 0 26 16,-4-1 36-16,1 1 13 0,1-2 0 16,-1-1 13-16,-1 1-14 0,-1 0-32 15,0 1-45-15,0 0-20 0,0 1-16 0,-1 0-2 16,0-1 1-16,2 1-1 16,-2 0 0-16,0 0 2 0,1 0 0 0,-1 0 16 15,1 0 26-15,0 0 13 0,0 0 10 16,2 0 9-16,1 0 7 0,-1 0-9 15,1 0-31-15,0 0-15 0,5 0-24 16,-2 0 11-16,3 0 4 0,1 0 2 16,2 0-3-16,2 1 0 0,-1 0 13 0,4 0 29 15,1-1 10-15,2 0-4 0,3-2-6 16,1-1 0-16,0 0-7 0,4-1 13 16,-1-1-16-16,3 1-19 0,-2 0-13 15,4 0-3-15,0 0 0 0,-1 3 12 16,3-2-2-16,0-1-21 0,2 3 11 15,-1-2-11-15,1 0 1 0,1 0 19 16,1 0-9-16,0 1-10 0,-1-1-1 16,2 0 11-16,0 0-11 0,0 2 14 0,1-1-3 15,2-1 0-15,3-1-10 0,-2 2 10 16,3-1 9-16,1 0-3 0,0 3-18 16,3-3 1-16,-3 0-1 0,3 0 1 15,-2-1-1-15,-2 3 0 0,0-2 2 0,-4-1-1 16,-2 2-1-16,-3-1 1 15,-2 3 11-15,-3-3-10 0,0 3 13 0,1-2-14 16,-3 2 1-16,2-2 0 0,1 1 0 16,-2 0-1-16,2 0 1 0,2 1-2 15,0 0 1-15,0-1-1 0,-2 0 11 16,1-1 1-16,-1 0-10 0,-4 1 16 16,1 1-3-16,-5-3-13 0,1 2 13 15,-4-2 0-15,-1 1 0 0,-2-1-3 16,0 0-1-16,0 3-10 0,-1-2-2 0,2-1-1 15,0 3-2-15,0-2 2 0,0 0 1 16,0 2 0-16,-1-2 2 0,1 2 0 16,-3-2 11-16,0 1-10 0,-1 1 0 15,0 0 16-15,-1-3-17 0,2 2 2 16,-1-1-1-16,-2 0 0 0,1-1 0 16,-1 2-1-16,2 1 1 0,-2-1 1 0,1 1-4 15,-4-1-2-15,3 1 0 16,-2-1-10-16,-2 1 10 0,0 0-1 0,2 0 0 15,-3 0 2-15,2 0 1 0,-1 0 2 16,1 0 11-16,3 0-10 0,-2 0 0 16,1 0 1-16,0 0 8 0,1 0-11 15,-1 0 0-15,-1 0 0 0,1 0-1 16,2 0 0-16,-2 0-2 0,0 0-1 0,2 0 1 16,1 0-1-16,1 0 1 0,-1 0 1 15,2 0 0-15,-1 0 1 0,1 0 1 16,1-2 2-16,-2-1 9 0,1 3 1 15,0-2-10-15,-1 1-1 0,2 0 2 16,-1-1-1-16,0 0-1 0,1 1 1 16,0 1-2-16,-1-3-1 0,0 1 0 15,0 2-1-15,-1-1-1 0,0 1 1 16,-1 0-1-16,1-1 2 0,0 0 1 16,-1 0 15-16,-1 1 18 0,-2 0 10 0,-4 0-3 15,-1 0-3-15,-4-1 34 0,-3 0 33 16,1 0-15-16,-3 0-9 0,1 0-3 15,-2 1-19-15,0 0-19 0,0 0-27 16,0 0-13-16,0 0-16 0,0 0-6 0,0 0-9 16,0 0-6-16,0 0-34 0,-3 0-212 15,-6-6-231-15,2 1-819 0,-3-2-784 0,39 25 2117 16</inkml:trace>
  <inkml:trace contextRef="#ctx0" brushRef="#br0" timeOffset="42592.35">7551 8762 1155 0,'0'0'235'0,"0"0"-56"16,0 0-49-16,0 0 55 0,0 0 68 15,0 0-26-15,0 0-21 0,0 0-60 16,0 0-40-16,-15-36-19 0,15 32 15 16,0 2 7-16,0-1 13 0,0-1 12 15,0 2-14-15,0 1-15 0,0-2-13 16,0 3-26-16,0 0-53 0,0 0-13 16,0 0-73-16,3 3-79 0,4 5 82 15,0 2 70-15,4 4 57 0,3 5-22 0,4 2 10 16,5 3 27-16,5 1-15 0,0 4 9 15,5-3-22-15,-2 3 7 0,1-4-32 16,-4-1-7-16,1-3-12 0,-5-1-1 16,-3-3-21-16,-3-3 22 0,-4-2 0 15,-1-4-2-15,-2 1 2 0,-5-5 1 0,0 0-1 16,-3-1-15-16,-1-2-19 0,0-1-4 16,-2 0 10-16,0 0-4 0,-3-4-72 15,-3-1-115-15,-2-3-61 0,-3-1-86 16,0-2-144-16,-9-5-74 0,2-1-522 15</inkml:trace>
  <inkml:trace contextRef="#ctx0" brushRef="#br0" timeOffset="42925.32">7921 8647 2096 0,'0'0'269'0,"0"0"-46"15,0 0-24-15,0 0-41 0,0 0-65 16,0 0-71-16,0 0-22 0,0 0 42 0,0 0 3 16,-68 48-13-16,44-24-32 0,-3 5 0 15,0 3 0-15,0 3 1 0,-3 4 21 16,1 1-9-16,-2 1-11 0,1 0 14 16,0-2 3-16,3-3 0 0,4-5 17 15,2-4-34-15,4-5 30 0,5-4-1 16,4-6 1-16,2-1-10 0,0-4-2 15,3-4 8-15,2 1-9 0,0-1 0 16,1-3 10-16,0 0 9 0,0 0 16 16,0 0 9-16,0 0 16 0,0 0 25 15,0 0-7-15,0-3-47 0,0 1-50 0,0-3-18 16,0 1-117-16,0-2-114 0,0 1-88 16,2-6-237-16,3 1-625 0,-12 56-315 0</inkml:trace>
  <inkml:trace contextRef="#ctx0" brushRef="#br0" timeOffset="45510.47">8796 8464 486 0,'0'0'166'0,"0"0"-97"0,0 0-4 16,0 0 39-16,0 0 111 0,0 0 39 0,0 0-7 15,28-45-29-15,-27 40-62 0,-1 1 6 16,0 1 13-16,0 0-74 0,0 0-37 16,0 1-22-16,0 0-6 0,0 2 15 15,0-2 1-15,0 2-10 0,0-2-10 16,0 1 10-16,0-1 16 0,0 2-3 15,0-1 2-15,0 0 4 0,0 1-6 16,0-1-7-16,0 1-10 0,0-1-9 16,0 1-17-16,-1 0-12 0,1 0-32 15,0 0-23-15,0 0-44 0,0 0 12 0,-1 1-9 16,1 4-20-16,-1 1 64 0,-1 6 52 16,1 2 17-16,-1 3 24 0,2 6-5 15,-1 2-1-15,1 2-6 0,0 2-28 16,0 0 38-16,0 5-20 0,0 1-6 15,0 0 0-15,0 4 16 0,-1 0-27 16,-1-1 20-16,0-1-18 0,1 1-2 16,-1-1 17-16,0-3-6 0,1-1-13 0,1-3 2 15,0-2 11-15,-1-3-12 0,1-3 0 16,0-1 0-16,0-2-1 0,-1-2 19 16,1-4-16-16,0-1 23 0,-1-4-25 15,1-2 22-15,0-3-1 0,-2-1-9 16,2 1-10-16,0-1 19 0,0-2-2 0,0 2 8 15,0-2 7-15,0 0 17 0,0 0 5 16,0 0-3-16,0 0 3 0,0 0-9 16,-1-2-48-16,0-1-195 15,-1-3-183-15,-4-7-261 0,-2 3-787 0</inkml:trace>
  <inkml:trace contextRef="#ctx0" brushRef="#br0" timeOffset="46725.38">8778 8533 303 0,'0'0'167'0,"0"0"-60"16,0 0-42-16,0 0 17 0,0 0 25 16,0 0 30-16,0 0 20 0,0 0-4 15,0 0-26-15,0 0-30 0,12-17-22 0,-12 17 0 16,0 0 3-16,0-1 0 0,0 1 6 16,0-1-2-16,0 1-17 0,0 0-17 15,0 0-22-15,1 0-16 0,0-3-10 16,2 3-33-16,0 0 4 0,4 0 29 15,0 0 11-15,3 0 15 0,0-1 16 16,2 1-6-16,2-2 12 0,2 2 7 16,2 0 23-16,3-1-3 0,-1-1 2 15,2 0-6-15,1 0-19 0,-1 0-4 16,1-1-9-16,2 1-10 0,0-1-13 16,0 1-3-16,4 0-10 0,-1 0 0 0,1-1-2 15,2 1 1-15,-2 0-2 0,0 1 0 16,0 0 0-16,1-1 1 0,-1 1 3 15,1 0 9-15,-1-1-1 0,3 0-8 16,-2-1 12-16,2 0-3 0,-1-1-10 16,2 2 15-16,-2-1-18 0,3 3-3 0,0 0 1 15,0 0 0-15,3 0-11 0,1 0 0 16,1 0 13-16,-1 0 16 0,0-2 3 16,-3 2 4-16,2 0-21 0,-2-2 11 15,-1 2-12-15,-2-2 12 0,1 1-12 16,-3 1 0-16,3-1-1 0,-2 0 0 15,3 0 11-15,3-1-9 0,1 1-2 16,0 0 1-16,1 1 1 0,2 0-1 16,-4 0-1-16,1 0 0 0,-1 0-2 15,-2 0 0-15,1 0-14 0,-5 0-1 16,1 0 14-16,-2 0 0 0,1 0-10 16,-2 0-3-16,3 1 16 0,-2 0 2 0,2-1 11 15,0 2 3-15,1-2-13 0,1 0 13 16,-1 0-14-16,1 0-1 0,1 0 2 0,-3 0 13 15,4 0-16-15,-1 0 0 0,-3 0-3 16,2 0 0-16,0 0 1 0,-1 0-14 16,2 0 14-16,0 0-11 15,0 0 13-15,0 1-3 0,2 0 0 16,-1 3 1-16,-2-2-13 0,1 0 15 0,2-2 3 16,-2 3 16-16,-2-2-17 0,2-1 14 15,-1 2-16-15,0-2 3 0,1 1 0 16,3-1-2-16,0 0-1 0,1 1 0 15,2 0-3-15,0 1-13 0,0 1 0 16,2-2 16-16,-2 1-13 0,-1 0 12 0,1 0-3 16,-3 0 4-16,-1 1 2 15,-2 0 0-15,1 0-1 0,1-2 0 0,-3 0-1 16,0 1-2-16,1 0 2 0,0 0 1 16,-1 0 0-16,3-1-1 0,-1 0 0 15,-2 1-12-15,-2 0 11 0,1-1 0 16,-3 1 1-16,1 0 0 0,-3 0 2 0,2 0 0 15,-2-1-1-15,-1-1 0 0,3 3-1 16,-2-1-2-16,3 0-1 0,-3 1-13 16,3-1 15-16,-3 0-12 0,-2 1 13 15,2-3 0-15,-5 3 2 0,-2-2 1 16,-3 1 20-16,-5 0-7 0,-1-2 10 16,-5 0 9-16,0 0-3 0,-4 0 6 15,-1 0 7-15,-2 0-6 0,0 0-7 0,0 0-29 16,0-2-3-16,-3 2-74 0,-7 0-57 15,-7-2-252-15,1 2-291 0,1-4-1056 0</inkml:trace>
  <inkml:trace contextRef="#ctx0" brushRef="#br0" timeOffset="47211.78">13160 8514 1562 0,'0'0'237'0,"0"0"-126"0,0 0 45 16,0 0-105-16,0 0 1 0,0 0 52 16,0 0 3-16,0 0-59 0,0 0-48 15,0 0-68-15,0 0 68 0,1 8 17 16,-1-4 12-16,1 1 6 0,0 2-2 15,0 0 2-15,0 1 17 0,0 0 9 16,0 3-6-16,-1 1 0 0,0 0-1 16,0 5-21-16,-1 0 2 0,-2 2 29 15,0 1 16-15,-1 1-28 0,1 4 9 0,-2-1-7 16,2 2-13-16,0-1-12 16,2 0 3-16,1 0 7 0,-1 2 11 0,1-2-15 15,0-2-9-15,0 1 3 0,0-2-7 16,0-2 3-16,1 0-3 0,0-2-6 15,1-2-13-15,0-2 1 0,-1-1 11 0,1-1-11 16,0-1-1-16,-1-2-1 0,0-2 11 16,0-1-11-16,-1 1 0 15,1-5 17-15,-1 1-3 0,0-2 3 0,0 1-4 16,0-2 1-16,0 1 10 0,0-1-1 16,0 0 0-16,0 0-9 0,0 0-13 15,0 0-3-15,-3 0-174 0,-8-8-198 16,2 2-332-16,-2-3-1006 0</inkml:trace>
  <inkml:trace contextRef="#ctx0" brushRef="#br0" timeOffset="48758.87">8903 9293 157 0,'0'0'202'0,"0"0"-56"0,0 0-51 16,0 0-33-16,0 0-7 0,0 0 1 15,0 0-11-15,0 0-2 0,0 0 12 16,0 0 20-16,0 0 59 0,-28-5 9 15,26 5 0-15,1 0-16 0,1 0-16 16,0 0-20-16,0 0-13 0,0 0 19 16,0 0 10-16,0 0-13 0,0 0-42 15,0 0-52-15,0 0-13 0,0 0 13 16,1 0 2-16,1 0 15 0,0 0-14 16,2 0 0-16,1 0 17 0,1 0-17 15,-1 0 10-15,4 0 0 0,-1 0 9 0,3 0 4 16,0 0 10-16,5 0 6 0,0 0 0 15,4 0 3-15,2 2-9 0,2-2-10 16,1 0 0-16,6 0-1 0,2 0-5 16,1 0-4-16,3 0 6 0,0 0 8 0,-1 0-5 15,2-2 14-15,0 0 3 0,-1 2-10 16,1-1 3-16,1 1 10 16,-1-1 10-16,0 0 0 0,0 1-27 0,3-1-11 15,0 1-1-15,2 0 22 0,1 0 1 16,-1 0-8-16,2 0 1 0,-1 1-6 15,1-1-10-15,0 0-13 0,1 0 20 16,-1 0-1-16,1 0 0 0,2 0-6 0,-2 0-13 16,0-2 0-16,2 0-2 0,-2 1 2 15,0 1-1-15,3-2 1 0,-3 2-1 16,0 0 0-16,-1 0-2 0,1 0 4 16,-3 0-2-16,-2 0 0 0,0 0-1 15,-3 0 1-15,-3 0 1 0,0 0 19 16,-2 0-3-16,-3 0-3 0,2 0 0 15,-1-2 0-15,1 0-3 0,1 0-10 0,0 0 0 16,2 0-1-16,1 0 2 16,-2 2-3-16,2-1 0 0,1 1-1 0,0 0-1 15,-4 0 0-15,2 0-2 0,-2 0 3 16,-3 0 2-16,1 0-2 0,-2 1 3 16,-1-1 13-16,1 1-14 0,-2-1 0 0,0 1 14 15,2-1-14-15,-3 1 11 0,4-1-11 16,-2 0-1-16,3 0-1 0,-2 0 0 15,3 0 0-15,-3 0-1 0,3 0 0 16,-2 0-1-16,1 0 0 0,-2 0 0 16,0 0 0-16,0 0 0 0,-1 0 1 15,1 0 0-15,-1 1-1 0,-2 0 1 16,3 0 0-16,-3 1-1 0,-1-1 1 16,1 0 1-16,0-1 1 0,-1 0 2 15,0 2 13-15,3-2-13 0,-2 0 0 0,-1 0 0 16,0 0 0-16,2 0-2 15,-2 0 1-15,-1 0-1 0,1 0-1 0,2 0-1 16,-3 0-2-16,1 2-9 0,1-2 10 16,1 1-1-16,-2 1 0 0,-1-1 1 15,-1 0 0-15,3-1 2 0,-3 2 2 0,0-2 11 16,-1 0 0-16,1 0 2 0,-1 0-2 16,-1 0 0-16,-1 0-10 0,1-2 13 15,0 0-13-15,-2 0-2 0,1 1-1 16,0 1-2-16,-1-2-1 0,0 0-13 15,0 2 13-15,0 0 0 0,0-1-1 16,-2 1-7-16,-2 0 11 0,0-1 2 16,1 0 1-16,-5 1 16 0,2-2-3 15,-4 0 0-15,2 1-13 0,0-1-1 16,-1 2-2-16,1 0-3 0,1-1-16 16,0 1 6-16,-1-2 11 0,2 0 0 15,-3 2 2-15,2 0 1 0,-5 0 1 0,1 0 0 16,-3 0 14-16,-2 0-3 0,-1 0 6 15,-1 0 3-15,-1 0 6 0,0 0-2 16,0 0 2-16,0 0-28 0,-6-2 0 0,-7 1-54 16,-16-8-44-16,1 1-402 15,-3-3-778-15</inkml:trace>
  <inkml:trace contextRef="#ctx0" brushRef="#br0" timeOffset="50408.71">10011 8487 225 0,'0'0'489'16,"0"0"-297"-16,0 0-48 0,0 0 19 16,0 0 26-16,0 0-24 0,0 0-12 15,0 0-23-15,0 0-26 0,-10-25-6 16,10 22 9-16,0 0 25 0,0 0-35 15,0 1-6-15,0-2-26 0,0 1-14 16,-3 0-22-16,0 1-3 0,0 1-3 0,0-1-20 16,0-1 8-16,0 2-11 0,-1 0 0 15,2 0 2-15,1 0 11 0,0 0 9 16,0 1 4-16,0 0 6 0,-1-2 7 16,2 2 6-16,-1 0-3 0,1 0-4 15,-1 0-6-15,1 0-13 0,-1-2-3 0,1 2-15 16,-1 0-1-16,1 0-10 15,0 0-3-15,-1 0-3 0,1 0 0 0,-1 0-3 16,0 0-10-16,0 2-3 0,0-1-7 16,0 2 4-16,0 0 9 0,-1 0 25 15,0 1-1-15,1 1 1 0,-1 1 0 16,0 1-2-16,1 2 3 0,-2 0 15 16,0 1 11-16,-1 1-7 0,-1 3-2 0,2 0-5 15,0 1-8-15,1 2-1 0,-1 0 10 16,2 0-11-16,0 3 20 0,1 1-18 15,0 0 8-15,0 2-8 0,0-2 18 16,2 2-6-16,0-2 3 0,0 1 4 16,-1-3-21-16,0 3 27 0,-1 0 6 15,0 0 13-15,0-1-26 0,0 2 4 16,-1-2-10-16,-2 1-16 0,0-3-42 16,0 3 42-16,-2-2 77 0,3 3-32 15,-2-3-17-15,2 2-28 0,-1-1 0 0,0-2 1 16,1 1 0-16,-2-1 18 0,1 1 22 15,1 1 4-15,0-3-23 0,0 1-9 16,0-4 6-16,1 2-6 0,0-2 9 16,1-1-3-16,0 0-6 0,0 0 2 0,0-2 1 15,-2 3 16-15,2-2-7 0,0 0-23 16,0-1 11-16,0 1-11 0,0-1-1 16,0-3 1-16,0-1 1 0,0 0 10 15,0-2-11-15,0-3 11 0,0-1 3 16,0 0 3-16,0-2 3 0,0 0 9 15,0 0 10-15,0 0 13 0,0 0-1 16,0 0 1-16,0-2 8 0,0 0-30 16,0-1-29-16,0-1-3 0,2-1-18 15,0 0-7-15,-1 0-101 0,0 0-123 16,-1-5-113-16,0 5-409 0,-3-4-1209 0,0 64 1467 16</inkml:trace>
  <inkml:trace contextRef="#ctx0" brushRef="#br0" timeOffset="52207.15">10940 8682 1326 0,'0'0'253'0,"0"0"-90"0,0 0 48 16,0 0-29-16,0 0-30 0,0 0 13 16,0 0-7-16,0 0-29 0,0 0 0 15,23-45-20-15,-22 43-22 0,0 2-26 0,-1 0-20 16,1-3-9-16,-1 3-13 0,0 0-19 15,0 0-29-15,0 0-19 0,1 0-6 16,-1 0-55-16,2 3 51 0,0 5 58 16,2 1 74-16,0 4-13 0,-2 3-42 15,-1 0 1-15,0 4 12 0,0-1 6 16,-1 6-13-16,0-1 1 0,0 2-10 16,0 3-13-16,0-2 0 0,0 2-3 0,0-2 4 15,-1-1 8-15,0-4 23 0,-1-3 7 16,0-4-7-16,1-1-7 0,-3-3 4 15,4-2-3-15,0-2-13 0,0-2-13 16,0 0 16-16,0-2-3 0,0-1-13 16,0 0 23-16,6-1-1 0,-1 0 10 15,1-1 9-15,4 0-9 0,0 0-4 16,3 0-12-16,-1 0-15 0,2-2-1 16,3-1 0-16,0 0-3 0,3 0 0 0,1 0-2 15,3 0-14-15,2 0 13 0,4 0-10 16,-2 1 10-16,2 1 0 15,-2 1 0-15,-4 0 0 0,-4-3 1 0,-3 3 2 16,-5 0 3-16,-4 0 19 0,-5-1 0 0,-1 0 3 16,-2 1-6-16,0 0 6 0,0 0-11 15,0 0-14-15,0-1-29 0,0 0-12 16,-2 0 7-16,1 1 2 0,-2-2 4 16,0 2-7-16,1 0-19 0,0 0-140 15,-2 0-23-15,1-1-84 0,1 0-177 16,-2-2-200-16,0-2-709 15,34 20 1078-15</inkml:trace>
  <inkml:trace contextRef="#ctx0" brushRef="#br0" timeOffset="52757.75">11567 8765 1614 0,'0'0'231'0,"0"0"-66"16,0 0 98-16,0 0-33 0,0 0-59 16,0 0-30-16,26-50 36 0,-22 45-26 15,-1-2-14-15,0 1-32 0,1-1-16 16,-2 5 9-16,-1-3-3 0,1 3-12 15,-1-3 2-15,0 2-10 0,-1 0-19 16,1 0-5-16,-1 1-13 0,0 1-6 16,0 1-7-16,0-3-10 0,0 3-15 15,0 0-1-15,0 0-18 0,0 0-9 0,0 0-7 16,0 0-12-16,0 0-22 0,0 0-13 16,0 5 19-16,0 1 41 0,0 3 20 15,0 0 1-15,0 4 1 0,0 1 0 0,0 1 1 16,0 3-1-16,0 2 19 0,0 0 9 15,1 4 4-15,-1 0-1 0,1-1-2 16,0 2-14-16,-1-3-12 0,1 2 13 16,-1-3-3-16,1 0-12 0,-1-1 17 15,0-3 1-15,1 0 6 0,-1-3-22 16,1-2 1-16,0-1 8 0,0-1-11 16,2-3 12-16,-2 0 0 0,0-2-11 15,0 0 1-15,-1-3 16 0,1 0-6 16,-1-1-1-16,0-1 7 0,1 0 9 0,-1 0 0 15,0 0 6-15,0 0 1 0,0 0 8 16,0 0-43-16,0-4-96 0,0-2-237 16,-3-3-161-16,-4-4-734 0,1-1-911 0</inkml:trace>
  <inkml:trace contextRef="#ctx0" brushRef="#br0" timeOffset="58132.75">13935 8840 362 0,'0'0'388'16,"0"0"-245"-16,0 0-48 0,0 0 55 15,0 0-13-15,0 0-30 0,0 0-3 16,0 0 13-16,0 0 0 0,-8-8 7 16,7 7-30-16,0 1-3 0,1 0 22 15,-1 0 4-15,1 0-13 0,-2-3-1 0,1 3 0 16,1 0-25-16,0 0-27 16,0 0-18-16,0 0-11 0,0 0-20 0,0 0-2 15,0 0-15-15,0 0-11 0,0 0 14 16,4 0 12-16,3 0 16 0,6 0 67 15,6 0 14-15,7-2 6 0,4 0-20 16,8-2-22-16,5-1-29 0,3 1-13 16,2 1-16-16,0-1-3 0,1 2-1 15,-5 1-1-15,-3 1-14 0,-6 0 13 16,-7 0-10-16,-7 0 11 0,-4 0-14 16,-8 0-3-16,0 1-4 0,-6-1 10 0,-1 0-3 15,-2 0-3-15,0 0 18 0,0 0 1 16,-1 0 13-16,-3 0-13 0,-6 0 0 15,2 0-16-15,-3 0 3 0,1 0-19 16,0 2-158-16,2 0-54 0,0 1-161 0,-4 2-95 16,2-2-518-16</inkml:trace>
  <inkml:trace contextRef="#ctx0" brushRef="#br0" timeOffset="58440.75">14002 9013 1541 0,'0'0'218'0,"0"0"-130"0,0 0 45 15,0 0 36-15,0 0 70 0,0 0 13 16,0 0 9-16,0 0-36 0,0 0-75 16,0 0-102-16,0 0-48 0,30-11-3 15,-9 5 0-15,5 3-9 0,6-3 10 16,1 2 1-16,4 0 0 0,0 3 0 15,2-3 1-15,-3 3-1 0,-3 0-11 0,-1 0-3 16,-6 1 2-16,-4 0 0 0,-5 0 0 16,-3 0 0-16,-7 1-3 0,-1 0-3 15,-1 0-6-15,-2 1 12 0,-1-2 10 16,-1 0-13-16,0 0 14 0,0 0 0 16,-1 0-1-16,0 0-38 0,0 0-126 0,0 0-16 15,0 0-46-15,3-5-179 0,-2-2-382 16</inkml:trace>
  <inkml:trace contextRef="#ctx0" brushRef="#br0" timeOffset="58879.09">14403 8722 1835 0,'0'0'273'16,"0"0"-199"-16,0 0 82 0,0 0 12 0,0 0 25 15,0 0 26-15,0 0-58 0,0 0-117 16,0 0-44-16,0 0-35 0,0 0-3 16,44-20 9-16,-22 25 0 0,3 3 10 15,2 1-7-15,0 3 7 0,2-3 16 0,-2 3 1 16,-2 1-1-16,-3-1 1 16,-3-1-1-16,-2-2 1 0,-5 0-14 0,-6-3 0 15,0-2 3-15,-4 0 0 0,-1-3-3 16,-1 1 13-16,0 1 3 0,0-3 15 15,-1 0 7-15,-2 1 1 0,-2 0-20 16,-1 2-3-16,-2 1-2 0,0 0-14 16,-3 5 3-16,0-1 13 0,-2 5 45 15,-3 2-3-15,1 2-14 0,-5 4-12 16,-1 2-16-16,-4 5 4 0,1 1 9 16,0-2-12-16,0-1-1 0,3-4 0 15,5-4-3-15,1-4 3 0,6-4 0 0,3-3 13 16,1-2 3-16,1-2-14 0,2-2-2 15,2-1 0-15,-1 0 3 0,1 0 19 16,0 0 10-16,0 0 3 0,0 0-35 0,0 0-185 16,0-1-156-16,0-7-309 15,1 0-1197-15</inkml:trace>
  <inkml:trace contextRef="#ctx0" brushRef="#br0" timeOffset="67070.53">9258 8771 620 0,'0'0'407'0,"0"0"-202"0,0 0-16 0,0 0-4 16,0 0-12-16,0 0-40 0,0 0-68 16,0 0 139-16,0 0-42 0,0 0-16 0,-40-31-27 15,39 27-13-15,-1 1-9 16,-1-2-20-16,0 1-6 0,-1-1 3 15,2-1 19-15,-1 0 18 0,1 3 1 0,1-2-17 16,-1 3-12-16,1 0-20 0,0 0-12 16,0 2-16-16,1-3-22 0,-1 3-13 15,1 0-42-15,0 0-18 0,0 0-3 16,0 3-10-16,0 1 25 0,0 5 45 16,0 3 3-16,1 2 1 0,4 3 2 15,2 2-1-15,6-1 0 0,2 3-1 16,4-2 15-16,1 0 0 0,1-1-14 15,-1 0 2-15,-1-1-1 0,-4-1-1 0,-1-2-2 16,-1-3-1-16,-6-1 1 0,-2-2 2 16,1-4 11-16,-4 0-1 0,-1-2 14 15,-1-1 12-15,2 0 9 0,-2-1 13 0,0 0 4 16,0 0 5-16,0 0-3 16,0-5-28-16,0 1-38 0,-2-3-48 0,1 1-180 15,0-4-35-15,1 2-137 16,0-7-394-16,4 2-549 0</inkml:trace>
  <inkml:trace contextRef="#ctx0" brushRef="#br0" timeOffset="67643.67">9617 8676 1887 0,'0'0'240'0,"0"0"-55"0,0 0-17 15,0 0 29-15,0 0-43 0,0 0-60 16,0 0 12-16,0 0 2 0,0 0-21 16,0 0-43-16,0 0-44 0,-18-27-12 0,18 27-33 15,-1 2-16-15,-1 4 61 0,-2 1 19 16,-1 1 23-16,0 3-13 0,-5 3-10 16,1 2-3-16,0 3-16 0,-3 2-2 15,-1 0 0-15,2 4-11 0,-3-1 13 16,3-1 3-16,-3 3 9 0,2-4-11 15,2-1-1-15,-2 0 2 0,3-3 14 16,-1-1-3-16,2-4 3 0,1 0-13 0,0-3 16 16,2 2-17-16,0-4 0 0,2 1-2 15,-1-4-1-15,2 2-1 0,1-4 0 16,0 0 2-16,1-1 3 0,0 0 16 16,0-2-6-16,0 1 9 0,-1 0 3 15,1-1-2-15,0 0 2 0,0 1 1 16,0-1-11-16,0 0-15 0,0 1-11 15,0 0-15-15,0 1 1 0,0-2 23 16,0 4-11-16,0-2 13 0,0 2 0 0,0 1 1 16,0 0 2-16,0-3-1 0,-1 4 2 15,0 0-2-15,1-2-2 0,-1 2 0 16,0-1-1-16,1 1 0 0,0-2 0 16,0 0 1-16,-1-1 0 0,1-1 2 15,0 0 1-15,-1 0 10 0,1 0-10 0,0-1 0 16,0-1 13-16,0 3-13 15,0-2 0-15,-1-1-1 0,1 1 2 0,0-1 8 16,0 0-9-16,0 0 10 0,0 0-11 16,0 0-2-16,0 0-6 0,0 0-166 15,0 0-138-15,-1-10-118 0,0-1-703 16,4 30-351-16</inkml:trace>
  <inkml:trace contextRef="#ctx0" brushRef="#br0" timeOffset="69414.03">15293 8681 75 0,'0'0'95'15,"0"0"42"-15,0 0 65 0,0 0 59 16,0 0 25-16,0 0-77 0,0 0-33 16,0 0-7-16,0 0-52 0,0 0 3 15,-18-35-10-15,18 33-12 0,0 0 35 16,0-2-4-16,0 2 4 0,1-2-10 15,-1 2-39-15,0-1-7 0,0 1-6 16,0-1 9-16,0 1 0 0,0 0 20 16,0-1-27-16,0 3-22 0,0-3 10 0,0 1 6 15,0 0 0-15,0 0-3 0,0 2-1 16,0-3 10-16,0 1-16 0,0 1 3 16,0-1-3-16,0 1-13 0,0 0-13 15,0 1-15-15,0 0-16 0,0 0-1 16,0-1-37-16,0 1-21 0,0 0-24 0,0 0-34 15,0 5-10-15,0 4 57 0,0 4 68 16,0 6 2-16,-1 4 1 0,1 6 25 16,0 2-7-16,0 4 3 0,0 3-6 15,0 1 13-15,0 2-29 0,0 0 0 16,0-2-1-16,0-2-1 0,0-2 2 16,0-2 0-16,0-3 12 0,-1-2 1 15,-1-2 0-15,1-3-10 0,-1-1 25 16,1-2-12-16,1-3-14 0,0-3 14 15,0-5-15-15,0-1-1 0,0-4 19 16,0-2 6-16,0 0 10 0,0-2 0 0,0 0 9 16,0 0 0-16,0 0 7 0,0 0-1 15,2-2-28-15,0-2-22 0,1-5-274 16,0-11-146-16,0 3-378 0,2-1-939 0</inkml:trace>
  <inkml:trace contextRef="#ctx0" brushRef="#br0" timeOffset="70166.87">15258 8560 836 0,'0'0'560'0,"0"0"-446"16,0 0-88-16,0 0 3 0,0 0-16 0,0 0 10 16,-2-46 26-16,2 43 74 0,0-1-6 15,0 2-6-15,0 0 12 0,0 1-19 16,0 0-30-16,0 1-32 0,0 0 0 16,0 0 0-16,0 0 13 0,0 0-3 0,0 0-7 15,0 0-16-15,0 0-29 0,0 0-12 16,0 0-17-16,0 0 26 0,3 0 3 15,3 0 39-15,0 0 3 0,2 0-7 16,5 0-3-16,-1 0 13 0,6 0 10 16,2-2 19-16,7 0 6 0,1-1 13 15,5-1-16-15,2 1 0 0,5-2-7 16,1 1 0-16,6-2-6 0,-1 2 3 16,3-1-23-16,3 1-6 0,7-2 19 15,10 2 3-15,7-5-15 0,4 2-20 16,-6 2 0-16,-4 1 3 0,-6 4-3 0,0-5-22 15,1 0-2-15,2 2 0 0,0-3 1 16,6 2-2-16,0 0 2 0,5 2-1 16,2 0 0-16,2 1-1 0,0-1 0 15,-2 1 1-15,-1-3 0 0,-5 1 1 0,-6-1-1 16,-5 0 21-16,-4 1-3 0,-3-2 3 16,-9 3-3-16,-8-2-3 0,-8 0 2 15,3 1-2-15,3-1-13 0,6 0 15 16,6-1-17-16,0 0 1 0,-1 2 9 15,1 0-11-15,-2 2-13 0,-1-1 10 16,-1 2-10-16,2-2 10 0,-4 2 0 16,-2 0-9-16,-1 0 12 0,-3 0 1 15,-5-1 1-15,0 0 0 0,-5 1 1 0,2-2 9 16,-4 2-8-16,1-2 8 0,-2 1-12 16,4-1-1-16,-2 2-1 0,0-1-11 15,2 0 10-15,-2 0-9 0,-1 0 10 16,-3 1-1-16,0-1-13 0,-1 1 15 15,-5 0-1-15,0-2-77 0,-6 2 41 16,0-2 1-16,-5 2-39 0,-2-3-35 16,-1 3-35-16,-1-2-29 0,-1 2-45 0,0-2-72 15,0 2-34-15,0 0-95 0,0 0-60 16,-1 0 6-16,0 0 15 0,1 0 98 16,0 0 112-16</inkml:trace>
  <inkml:trace contextRef="#ctx0" brushRef="#br0" timeOffset="70586.14">18702 8291 89 0,'0'0'375'0,"0"0"-85"0,0 0-81 15,0 0-49-15,0 0 25 0,0 0-3 16,0 0-29-16,0 0-3 0,0 0 3 16,-8-21 5-16,7 20 5 0,1 0-18 15,0 1-12-15,0-1-20 0,0 1-7 16,0-1-3-16,0 1-23 0,0 0-16 16,0 0-19-16,0 0-25 0,0 0-20 15,-1 0-25-15,1 0-17 0,0 0-12 16,0 0 5-16,0 2-5 0,0 2 52 0,0-2 2 15,-1 5 25-15,0 0 1 0,1 0-3 16,0 1-1-16,0 3-19 0,-1 1 16 16,0 1 10-16,0 1 3 0,-1 3 13 15,-2 3 0-15,-1 2 6 0,1 2-6 16,-1 3 0-16,-1 1-10 0,-3 2-16 0,3 2-6 16,-1 1 9-16,-1 1-9 0,3 0 12 15,-2 2 26-15,0-2-6 0,2 0-1 16,1-1-15-16,0-1 12 0,0-3 3 15,1-1-15-15,2-2-10 0,0-2 6 16,0-4-6-16,0-1 9 0,1-3-12 16,-2-1 3-16,1-5 9 0,0-1 4 15,1-1-17-15,0-1 7 0,0-5-9 16,0 1 3-16,0-1-1 0,0-1 4 16,0 0 6-16,0-1 6 0,0 0 11 0,0 0-4 15,1 0-38-15,-1 0-73 0,0-3-223 16,-15-6-244-16,-3 0-759 15,-3-2-585-15</inkml:trace>
  <inkml:trace contextRef="#ctx0" brushRef="#br0" timeOffset="71454.13">15581 9298 363 0,'0'0'346'0,"0"0"-281"0,0 0-33 16,-57 0 27-16,44 0 19 0,0 1 23 15,1 1-3-15,5 0 10 0,3 0-40 0,1 0-39 16,1 1-9-16,1 0 48 0,1-1 53 16,0 2-4-16,0-4-7 0,0 3 4 15,0-3 16-15,0 0-7 0,-2 2-42 16,0-2-26-16,1 0-3 0,1 2 9 15,-1 1-6-15,0-1-3 0,0 1-7 0,0-1-3 16,1 0-19-16,0-1 9 0,0 2 10 16,0 0 16-16,5 0 45 0,5 0 35 15,1-1 9-15,7-1-25 0,8 1-20 16,4-2-20-16,8 0-21 0,5 0 5 16,15 0-2-16,15-3-11 0,18 1-2 15,7-2-7-15,1 0-13 0,0 2-8 16,-4 2 17-16,6 0-2 0,3 0-25 15,6 0 46-15,-2 0-27 0,1 0 22 16,0 0-32-16,-4 0 3 0,-4 0-13 0,-2 0 7 16,-8 0-19-16,-2-3-1 15,-5-3 1-15,-1 0 2 0,-2-1 1 0,-3 2 0 16,-2-2-1-16,-2-1 1 0,-2-1 0 16,-5 2-1-16,-4 0 0 0,-12-2-2 15,-11 3 2-15,-7 2 1 0,-5-1 0 16,7 2 13-16,4-3-14 0,5 0-2 15,-2 1 0-15,0 1-2 0,-3 1 0 0,0 1-17 16,-1 2 3-16,1 0-6 0,-3 1 4 16,-2 3 5-16,-2 0 10 0,-4-1-9 15,-3 1 8-15,-6 0 2 0,-6-3 1 16,-3 2 1-16,-5-3 1 0,-3 0-1 16,-2 0 0-16,0 0 16 0,0 0 25 15,-9-4-41-15,-5-2-25 0,-6-3-158 0,-6-1-107 16,-20-7-194-16,6 0-618 0,3 0-952 0</inkml:trace>
  <inkml:trace contextRef="#ctx0" brushRef="#br0" timeOffset="72370.62">16489 8426 280 0,'0'0'294'0,"0"0"-30"0,0 0-29 0,0 0-17 15,0 0 3-15,0 0-45 0,0 0-82 16,0 0 0-16,0 0 23 0,0 0-7 16,0 0-16-16,4-19-6 0,-4 19-27 15,0 0-12-15,0 0 6 0,0 0 9 16,0 0 4-16,0 0 3 0,0 0 3 0,0 0-9 15,0 0-20-15,0 0-19 0,0 0-24 16,0 0-2-16,0 0-23 0,0 0-22 16,0 3-11-16,0 1 56 0,0 3 36 15,0 2 9-15,0 4 3 0,1 1 0 16,1 3 10-16,1 2-26 0,0 3 23 16,2 3 73-16,-1 2-42 0,0 3 3 15,0 5-3-15,2 0-13 0,-1 4 25 16,-1 0-16-16,-2 2 22 0,0 1-15 15,-2-1-17-15,0 1-29 0,0-1-1 0,-3 0-4 16,-2-3-7-16,-3 0-3 0,3-1-9 16,1-3-18-16,1-5 0 0,1 0 0 15,1-5-1-15,0-3 1 0,1-5 2 0,0-2 10 16,0-4-10-16,0-3 0 16,0 0 15-16,1-2-16 0,-1-2 10 0,1-1 4 15,-1-2 5-15,0 0 14 0,0 0 8 16,0 0 4-16,0 0 5 0,0-2-5 15,0 2-7-15,0-2-40 0,0-2-138 16,0 0-77-16,-2-1-87 0,-5 1-188 16,-7-3-315-16,-1 1-809 0</inkml:trace>
  <inkml:trace contextRef="#ctx0" brushRef="#br0" timeOffset="72836.89">15763 8775 421 0,'0'0'176'0,"0"0"62"0,0 0 65 16,0 0 9-16,0 0-32 0,0 0-46 15,0 0-4-15,-25-47-42 0,25 43-20 16,0 2-26-16,0-1-39 0,0 2-26 15,0 0-22-15,4 1-55 0,-1 0 0 16,3 0-39-16,3 3 39 0,-1 3 26 0,6 2 61 16,0 0 22-16,1 3-36 0,0 4 45 15,3-1-25-15,0 3 2 0,-2-1-25 16,0 1 15-16,0-1-28 0,0 1-32 16,-1-2-21-16,-2 1-1 0,-1-2-1 15,-1 0-1-15,-1-2-1 0,-2-1-130 16,1-1-105-16,-3-3-135 0,6-7-165 15,-6 0-484-15,0-3-428 0</inkml:trace>
  <inkml:trace contextRef="#ctx0" brushRef="#br0" timeOffset="73185.95">16211 8690 1858 0,'0'0'279'15,"0"0"-143"-15,0 0 42 0,0 0-62 0,0 0-77 16,0 0-38-16,0 0-1 0,0 0 90 16,0 0 20-16,0 0-33 0,-19 50-10 15,9-27-12-15,-5 2-20 0,-3 3 7 16,-3 3 6-16,1 3 0 0,-3 0-46 16,0 2 20-16,0 1-6 0,2-3 16 0,2-2-19 15,3-1-13-15,1-5 2 0,7-1-2 16,-2-4 0-16,5-4-1 15,3-2 1-15,-1-5 16 0,2-1-3 0,0-3 3 16,1-2 6-16,0-3 10 0,0 0 6 16,0-1 16-16,0 0 10 0,0 0 5 15,0-1 108-15,0 0-26 0,0 1-82 16,0-4-47-16,2 0-22 0,0-2-25 16,1 1-85-16,0-1-145 0,0-5-178 15,0 3-574-15,-2-5-1021 0,-18 72 1878 0</inkml:trace>
  <inkml:trace contextRef="#ctx0" brushRef="#br0" timeOffset="74918.69">17324 8688 489 0,'0'0'193'0,"0"0"-47"15,0 0-12-15,0 0-36 0,0 0 32 0,0 0 33 16,0 0 3-16,0 0-13 0,0 0-14 16,5-20-9-16,-4 17 13 0,0-1-10 15,0 2 0-15,0-1-7 0,0-2 3 16,1 3-36-16,1-2-12 0,-2 0-20 15,0 1-9-15,1 1-4 0,-1 1 9 0,0-2-15 16,-1 3-25-16,1 0-17 0,-1 0-45 16,0 0-35-16,0 3-61 0,0 2 44 15,0 4 97-15,0 6 6 0,0-1 49 16,0 6-16-16,-3 1 22 0,0 1-16 16,1 2-13-16,-2 1-13 0,3 1 17 15,0 1 2-15,0-1 1 0,1 3-4 16,0-5-19-16,0-2 3 0,2-1 0 15,0-2-3-15,2-3-13 0,-1-5 26 16,-1 0-10-16,0-4-6 0,1 0-11 0,-3-4 14 16,1 0-13-16,0-1 13 0,-1 0-3 15,0-2 0-15,1 1 3 0,-1-1 3 16,0 0 0-16,0 0 3 0,0 1-3 16,0-1-3-16,0 0-3 0,0 0-11 15,0 0-1-15,0 0-1 0,0 0 1 0,0 0 2 16,0 0 13-16,0 0-3 0,0 0 0 15,0 0-1-15,0 0 8 0,0 0 2 16,0 0-10-16,0 0 1 0,0 0 0 16,0 0-11-16,0 0 1 0,0 0 0 15,2 0 0-15,1 0 10 0,4 0 9 16,2 0 7-16,7 0 2 0,2 0-12 16,4-1-6-16,3-2-10 0,2 0-2 15,-1 1 0-15,-1-1 1 0,-3 1 0 16,0-1 2-16,-2 1-1 0,-3 0-3 15,0 0 0-15,-4 1-1 0,-3-1-1 16,-2 2 1-16,0-3-2 0,-5 3-9 0,-1 0 11 16,-1 0 1-16,-1 0 0 0,0 0-1 15,0 0-12-15,0 0-12 0,-1 0-10 16,-3 0-139-16,-6 0-88 0,-1 0-45 16,-6-1-135-16,0-2-281 0,7-1-760 0</inkml:trace>
  <inkml:trace contextRef="#ctx0" brushRef="#br0" timeOffset="75743.86">17851 8776 153 0,'0'0'675'0,"0"0"-476"0,0 0-52 15,0 0 100-15,0 0-32 0,0 0-30 16,0 0-23-16,0 0 1 0,0 0-18 15,0 0-15-15,0 0-17 0,-38-44 0 16,37 36 16-16,0 1 19 0,1-3-20 16,0 1-29-16,0-1 3 0,0 0 4 15,0 1-21-15,3 1-21 0,-1-2-10 16,1 3 16-16,1-1-10 0,2 1-19 0,1 0-16 16,-1 3-13-16,4-1-12 15,1 0-2-15,6 3-26 0,2-1-3 0,2 1 15 16,3 1 0-16,1 1-3 0,-2 0 3 15,-1 1-9-15,-1 5-4 0,-3 2-15 16,-3 0 9-16,-2 4-6 0,-3 0-7 0,-4 2 13 16,-3 3 13-16,-3 0 19 0,0 1-13 15,-7 1 14-15,-3 0 2 0,-2 0 2 16,-1-1 10-16,-3 1-10 0,1 0-1 16,1-2 0-16,0 0-1 0,-3-1 1 15,5 0-1-15,-1-1 0 0,0-1 0 16,4 0-3-16,-3-2-10 0,5 0 10 15,1-2-1-15,-1-1 4 0,2 0 0 16,1-2 4-16,2-1-1 0,0-3-2 16,1 1 2-16,1-4 19 0,-1 3-6 0,1-3 0 15,0 0 0-15,0 1 16 16,0-1 0-16,0 0 9 0,0 0 6 0,0 0 10 16,0 0 0-16,0 0 6 0,3 0-18 15,3-1-5-15,1-2-11 0,4 3-10 16,0-2-7-16,1-1-12 0,3 1 0 15,1 0-3-15,-1 0 1 0,4 0 1 16,2 1 0-16,0 1 1 0,5-3 0 0,-1 2 0 16,1-2 2-16,1 1 0 0,0 0 0 15,-2 1-2-15,-2-1 0 0,-1 2-12 16,-1 0 11-16,-3 0 1 0,-1 0-2 16,-3 0 0-16,-4-1 0 0,-1 1-1 15,-3 0 1-15,-3 0 0 0,-1 0 2 16,-1 0 0-16,0 0 0 0,-1 0 2 15,0 0-2-15,0 0-1 0,0 0-12 0,0 0-12 16,-1 0-44-16,-11 0-378 0,-2 0-513 16,-4-2-881-16</inkml:trace>
  <inkml:trace contextRef="#ctx0" brushRef="#br0" timeOffset="80817.73">15359 9298 140 0,'0'0'385'15,"0"0"-196"-15,0 0-42 16,0 0-17-16,0 0-29 0,0 0 7 0,0 0 6 15,0 0-10-15,0 0-39 0,-4 0-42 16,4 0-7-16,0 0 29 0,0 0 21 0,0 0 25 16,0 0 29-16,0 0 16 0,0 0 7 15,0 0-17-15,0 0-12 0,0 0-34 16,-1 0-21-16,1 0-27 0,0 0-3 16,-1 0 0-16,0 0-13 0,0 0-16 15,0 0 0-15,0 0-13 0,0 0 10 16,0 0-10-16,-2 1 12 0,2-1 0 15,0 1 1-15,1 0 0 0,-1-1 0 16,1 1-1-16,0-1 0 0,0 1 1 16,0-1 1-16,0 0 1 0,0 2 0 15,0-2 17-15,6 0 14 0,2 0 15 0,4 0 0 16,3 0-15-16,4 0-11 0,3 0-6 16,3-2-16-16,-3 1-17 0,7-3-296 15,-9 0-387-15,-1 0-1069 0</inkml:trace>
  <inkml:trace contextRef="#ctx0" brushRef="#br0" timeOffset="87716.83">20298 8482 979 0,'0'0'209'0,"0"0"25"16,0 0-26-16,0 0-94 0,0 0 16 16,0 0-10-16,0 0 10 0,-2-49-36 15,2 45 3-15,-1-1-6 0,1 1-36 16,0-1-13-16,-1 2 13 0,1-2 28 0,-2 4 11 16,1-2-1-16,0-1 13 0,0 2 7 15,1 0-30-15,-1 0-35 0,0 2 0 16,1-1 0-16,0 1-48 0,0 0-4 0,0 0-47 15,0 0-16-15,0 0 0 0,0 0 0 16,0 1-26-16,1 1-23 0,5 2 81 16,1 4 35-16,6 4 28 0,5 4 11 15,5 2 0-15,3 3-7 0,8 4-3 16,3 4-16-16,2 0 18 0,1 0-30 16,2 3-1-16,-3-3 3 0,-3 2 13 15,-3-2-16-15,-5-2-3 0,-4-5-1 16,-8-5-18-16,-4-4 21 0,-5-2-12 15,0-3 13-15,-2-2 1 0,-2-2 12 16,-2-1-10-16,1 0 16 0,-1-2 1 16,-1 0 18-16,1-1 33 0,-1 0 24 0,0 0 49 15,0-3 37-15,0-2-118 16,0-2-59-16,0-2-4 0,-2 0-4 0,1 1 2 16,0 1-23-16,-2 2 0 0,0 0-7 15,2 2-32-15,0 1-6 0,0 1-22 0,0 0-23 16,1 1-13-16,-1 0 10 0,-2 3 75 15,2 1 43-15,-1-1 2 0,1-1 14 16,0-2 0-16,1 0 0 0,0 0 23 16,0 0 15-16,0 0 7 0,0 0 0 15,-1 0-13-15,1 0-4 0,0 0-15 16,0 0-29-16,-1 0 0 0,1 1-38 16,-5 1-26-16,-4 2 19 0,-3 1 10 15,-4 2 16-15,-5 3 0 0,-3 2-4 16,-4 3 20-16,0 3 3 0,-2 1 9 15,-4 3 8-15,-2-1-14 0,0 0 22 0,2 1-24 16,-1-6 1-16,5 0 17 0,5-3 6 16,5-2-12-16,5-5 3 0,3 1-15 15,2-3 15-15,4-2-16 0,1 1-3 16,1-1-10-16,2 0 0 0,-1 0 12 16,2-2-1-16,0 0 2 0,1 0 0 0,0 0 29 15,0 0-16-15,0 0-13 0,0 0-96 16,2-2-77-16,13-10-288 0,-1 3-581 15,3-5-379-15</inkml:trace>
  <inkml:trace contextRef="#ctx0" brushRef="#br0" timeOffset="88250.78">21040 8481 2040 0,'0'0'197'0,"0"0"-100"16,0 0 30-16,0 0 15 0,0 0 6 0,0 0-19 15,0 0-30-15,0 0-99 16,0 0-109-16,0 0-58 0,0 0 44 0,6-14 123 16,-1 25 23-16,6 2 12 0,0 3 4 15,5 1-17-15,2 2 7 0,4-1 4 16,2 1-4-16,4-1-7 0,0-1-6 15,-2 3 0-15,1-6-16 0,-3 1 4 16,-4-4 12-16,-4-4 9 0,-3 0-9 16,-2-6 10-16,-5 4 3 0,0-5 9 15,-1 0 4-15,-3 2 16 0,0-2 3 16,-1 0 2-16,0 0-11 0,-1 0-24 16,0 0-28-16,0 0-21 0,0 0-65 0,0 0-42 15,0 0-36-15,0 4-9 0,-5 2 95 16,-6 4 78-16,-4 2 84 0,-5 5 9 15,-4 2-35-15,-2 6-35 0,-6 0 2 16,1 3 4-16,-4-2-27 0,4 4 27 16,0-1-28-16,7-3 2 0,1-2-3 0,5-4 0 15,5-3 0-15,3-3 0 0,1-4 2 16,5 0-1-16,0-5 11 0,2 0-8 16,0-1 12-16,1-2 0 0,0-2-3 15,1 0 19-15,-2 0 19 0,2 0 9 16,0 0 11-16,0 0 5 0,0 0 1 15,0 0-7-15,0-2-70 0,0-2-32 16,0-1-242-16,0-1-92 0,3-7-215 0,-1 2-637 16</inkml:trace>
  <inkml:trace contextRef="#ctx0" brushRef="#br0" timeOffset="91150.36">22799 8627 209 0,'0'0'993'0,"0"0"-798"15,0 0 7-15,0 0-14 0,0 0-22 16,28-45 16-16,-25 37-36 0,-1-2 19 15,-2 3-30-15,0-3-77 0,0 3-3 16,0-1-13-16,-2 2-13 0,-5-1-11 16,0 2-17-16,-3-1-2 0,-3 1-14 0,-4 1 13 15,-1 2 2-15,-4 1 13 0,-3 1 22 16,-2 0 4-16,-3 0 9 0,0 3 0 16,-2 4-9-16,2 1-37 0,-1 3 1 15,2 0 26-15,2 1 3 0,5 3-17 16,2-2-15-16,7 4-3 0,1-2 0 15,6 1-1-15,4 2 3 0,2-1 1 16,6 0 16-16,8 0 29 0,3 0 9 16,10-3 14-16,1-2-24 0,6 1-15 0,-3-5-7 15,2 0 4-15,-5-5-7 0,0-1 13 16,-5-2-1-16,-3-5 14 0,-2-4 12 16,-3-2 10-16,0-4-39 0,-1-4-6 15,-2-2-19-15,0-5 1 0,1-3-4 0,-5-5 0 16,2-2-32-16,-3-1 16 15,-2-2-54-15,-2 1 26 0,-1-1 12 16,-2 3 13-16,0 3 19 0,-1 5 3 0,-1 4 13 16,0 5 22-16,0 4-22 0,1 5 2 15,0 3-18-15,1 4 0 0,-1 1-25 16,1 2-48-16,0 0-125 0,0 5-26 16,-2 4 90-16,0 4 104 0,0 6 30 15,-3 3 38-15,1 6 23 0,2 1-29 16,-2 1-16-16,2 2 36 0,0-1 18 15,2 1-19-15,0-2-22 0,0 0 32 0,0-4-23 16,1-3 13-16,2 1-32 0,0-5-19 16,0 0 13-16,0-2 6 0,2-2-7 15,-2-3 4-15,1-1-16 0,-2-1-236 16,-1-3-299-16,-1 0-684 0</inkml:trace>
  <inkml:trace contextRef="#ctx0" brushRef="#br0" timeOffset="91798.85">22936 8724 1878 0,'0'0'228'0,"0"0"-96"16,0 0-2-16,0 0-46 0,0 0-10 16,57-31-12-16,-41 24 15 0,-1-1-38 15,3-1-7-15,1-1-19 0,-1 0-10 16,0-3-4-16,-2-1 2 0,-1-1-1 15,-1-1 0-15,-1-1-48 0,-6 0 48 16,-3 3-2-16,-2-1 4 0,-2 1 1 16,-1 1-3-16,-4 1-3 0,-3 3-14 15,-4-1 17-15,3 1 22 0,-4 1-19 16,-2 4 20-16,1 1-12 0,-2 3-10 16,0 0-2-16,-3 3 0 0,1 5-19 0,1 2 19 15,2 1 2-15,1 2 0 0,1 3 0 16,5 0 12-16,3 1 16 0,1 0-27 15,4 2 18-15,0 2-1 0,8-3 20 16,3 3-10-16,3-2 6 0,6 1 10 0,1-5-20 16,4 2 8-16,3-5-5 0,0-4 4 15,-3-2-3-15,-2-4-9 0,-3-2 15 16,-2-3-3-16,-3-3-32 0,-3-5-93 16,-2-2 13-16,0-4 9 0,-1-4 20 15,-2-5-17-15,1-2 23 0,-2-5-29 16,4-1-26-16,-3-5 45 0,-1 0 26 15,1 0 16-15,-2 1 13 0,-3 1 26 16,-1 6-6-16,-1 4 22 0,0 4 48 16,-1 4-42-16,-3 5 68 0,1 3-10 15,-2 4-55-15,3 3 13 0,0 2-21 0,1 2-43 16,1 0-125-16,-1 1-61 16,0 5 73-16,-2 3 113 0,1 2 23 0,-1 5 25 15,-1 2-19-15,1 3 10 0,2 4 41 16,0 0-22-16,1 2-4 0,0 2 20 0,0 2-1 15,0 1 52-15,0-1-23 0,1 0-58 16,0 0 11-16,-1-2-27 0,2-3-6 16,-1-2-3-16,3 0-16 15,-1-6 20-15,2 1-23 0,-1-5 1 16,4-1 8-16,0-3-9 0,-2-2-187 0,3 0-225 16,3-5-259-16,-1 0-553 0</inkml:trace>
  <inkml:trace contextRef="#ctx0" brushRef="#br0" timeOffset="98881.33">24092 8426 1102 0,'0'0'212'0,"0"0"-183"0,0 0-10 16,0 0 63-16,0 0 48 0,0 0-13 16,0 0 33-16,0 0-79 0,0 0 234 0,-36-7-72 15,36 4-91-15,0 1-10 16,0 0 7-16,0 0 5 0,0-1-3 0,0 1-16 16,0 0-27-16,2-1 7 0,0 0-13 15,0 1-19-15,-1 0 9 0,0 2-22 16,0 0-32-16,-1 0-27 0,0 0-1 15,2 0-37-15,-2 0-39 0,2 2-28 16,1 2-11-16,2 4 81 0,4 4 34 16,2 4 9-16,5 2 23 0,3 3 6 15,3 2 6-15,4 3-12 0,4 0-10 0,0 1 19 16,4 0 4-16,-2 2 8 0,1-3-28 16,-3-2-25-16,0-1 3 0,-5-4 10 15,-3-1-10-15,0-2-3 0,-4-3-19 16,-2-2-18-16,-3-3-55 0,-4-1-28 0,-3-3-27 15,-1-1-31-15,-3-1-46 16,-2-2-24-16,0 0 55 0,-6-4-111 0,-1-8-254 16,-2-1-465-16</inkml:trace>
  <inkml:trace contextRef="#ctx0" brushRef="#br0" timeOffset="99180.98">24546 8374 2224 0,'0'0'379'0,"0"0"-305"0,0 0-3 16,0 0-7-16,0 0-25 0,0 0-13 15,-71 4-10-15,50 6 35 0,-4 5 7 16,1 2-17-16,0 3-15 0,-1 3 9 16,2 3-32-16,-4 1 39 0,2 2-4 15,0-2 4-15,-1 2 19 0,-1-1-17 0,3 0 7 16,0-3-13-16,0 0-9 15,0-2-1-15,0-2 4 0,4-2-13 0,1-4-16 16,5-3 10-16,0-3-10 0,7-4 13 16,1 0-15-16,4-2 0 0,0-2 2 15,2 0 13-15,0-1 13 0,0 0-1 16,0 0-28-16,1 0-95 0,6-1-137 16,11-9-139-16,-1-1-416 0,2-3-1363 0</inkml:trace>
  <inkml:trace contextRef="#ctx0" brushRef="#br0" timeOffset="100396.14">25452 8291 290 0,'0'0'378'0,"0"0"-188"0,0 0-63 16,0 0-4-16,0 0 40 0,0 0 3 16,0 0-6-16,0 0-20 0,0 0-14 15,0 0 11-15,23-29-8 0,-19 25-28 16,-1-1-30-16,2-1 16 0,0 2 20 16,-2-1 29-16,1 0-36 0,-2 0-4 15,1 1 10-15,-1-2-3 0,1 2 12 0,-1-2-25 16,-1 1 8-16,0-1-28 0,1 0 7 15,-2 0 21-15,1 2 10 0,-1 0-11 16,1 0-34-16,-1 1-19 0,1 3-12 16,-1-2-1-16,0-1-6 0,1 3-9 15,0 0 1-15,-1 0-17 0,0 0-22 16,0 0-22-16,0 0-38 0,0 2-41 16,0 3-16-16,0 8 93 0,0 1 46 15,-3 7 41-15,-3 4 0 0,-1 4-40 16,2 3 1-16,-1 1 0 0,0 2 1 0,1 1-3 15,2-1 0-15,2 0-11 0,1-1 11 16,0-3 1-16,0-4 2 0,1-1 13 16,1-2-16-16,-1-2 2 0,-1-2 14 15,1-3-3-15,-1-5-11 0,0-3 32 16,0-1 11-16,2-3-20 0,-2-1-10 0,0-1-11 16,0-1 18-16,0-2-19 0,1 2 16 15,-1-2 3-15,0 0 3 0,0 0 6 16,0 0 4-16,0 0-13 0,0 0-16 15,0 0-6-15,1-2-94 0,1 2-57 16,0-2-55-16,0 2-32 0,-1-3-63 16,-1 1-36-16,0-2-35 0,-1 2-46 15,-5 1-164-15,-2-2-63 0,1 3 136 16,21 19 361-16</inkml:trace>
  <inkml:trace contextRef="#ctx0" brushRef="#br0" timeOffset="100699.64">25451 8720 104 0,'0'0'173'0,"0"0"-26"15,0 0 68-15,0 0 75 0,0 0 20 0,0 0 18 16,0 0 4-16,0 0-43 0,0 0-27 16,0 0-20-16,1 6-30 0,-1-6-6 15,0 0 11-15,0 0-30 0,3 0-28 16,1 0-21-16,2-2-62 0,7 2-63 16,6-2-11-16,6 0-1 0,6 1 1 15,3-1 1-15,5 1 19 0,4 0-10 16,2 1-8-16,0-1-1 0,-3 0-1 15,-3 1 1-15,-3 0 9 0,-7 0-12 16,-4-1 2-16,-7 1-2 0,-4-1 2 16,-6 1 20-16,-1 0 9 0,-4 0 8 0,-2-1 1 15,-1-2-2-15,0 0-19 0,0-1-19 16,0-1-28-16,-2 3-12 16,-3-2-2-16,2 1-55 0,-2 0-38 0,2 2-23 15,1 0-48-15,0 1-116 0,1 0-150 16,1-3-169-16,0 3-513 0</inkml:trace>
  <inkml:trace contextRef="#ctx0" brushRef="#br0" timeOffset="101186.95">26160 8257 828 0,'0'0'782'0,"0"0"-503"0,0 0-55 0,0 0 29 15,0 0-8-15,8-49-19 0,-6 42-14 16,-2 1 27-16,0 2-16 0,0 0-30 16,0 2-73-16,0-1-41 0,0 3-29 15,0 0-50-15,0 0 0 0,0 0-35 16,0 0-18-16,1 0-10 0,0 3-22 15,0 2 29-15,1 4 56 0,0 3 32 16,2 3 9-16,0 6 25 0,-2 2 6 0,1 4-28 16,-1 2-6-16,1 3-7 0,2 0 1 15,-2 4-29-15,-1 0-1 0,-1 1 43 16,-1 0-14-16,0-1-28 0,-1-1 13 16,-3-2 12-16,-1-2-26 0,1-3 1 15,1-3 13-15,1-5-13 0,1-1 0 16,0-5 9-16,1-1-10 0,0-4 2 0,0 0 8 15,2-3-10-15,0-1 17 16,0-3-16-16,-1 1 12 0,0-1-11 16,0-2 11-16,0 2 4 0,-1-2 12 0,0 0 12 15,0 0 13-15,1 0-6 0,-1 0 2 16,2-3-32-16,1 0-20 0,-2-2-74 16,1 2-84-16,-2-3-70 0,0-5-119 15,0 2-340-15,-1-2-933 0,-7 62 203 0</inkml:trace>
  <inkml:trace contextRef="#ctx0" brushRef="#br0" timeOffset="103265.76">27817 8407 795 0,'0'0'224'0,"0"0"-67"0,0 0 25 16,0 0 46-16,0 0-20 0,0 0-59 15,0 0-32-15,0 0 13 0,0 0-33 16,2-14-26-16,-1 11-9 0,1 1-14 16,-1-1 1-16,3 0 2 0,-2-1 14 15,0 2-17-15,0-1 13 0,0 0-19 16,0-1-3-16,-2 2-13 0,1-2-14 16,0 1 1-16,-1-1 7 0,0 0-19 0,0 2-1 15,0 0 0-15,0-2 0 0,0 2-1 16,0 0 1-16,0 2 16 0,0-2 35 15,0 0-9-15,0 1-7 0,0 0-3 16,0 0 7-16,0 1-8 0,0 0 1 0,0-1 4 16,0 0-11-16,0 1 7 0,0-1 3 15,0 0 16-15,0 1 10 0,0-2-7 16,0 2 12-16,0-1 4 0,0 0-7 16,0-1-6-16,0 2-6 0,0 0-1 15,0-2-6-15,0 2-3 0,0 0 0 16,0 0-7-16,0 0-6 0,0 0-9 15,0 0-16-15,0 0 0 0,0 0-3 16,0 0-28-16,0 0-25 0,0 0-38 16,1 0-38-16,-1 4 5 0,1 7 83 0,0 5 22 15,-1 1 4-15,0 5 15 0,0 2 15 16,0 4 26-16,0 2 35 0,-1-1-15 16,-1 3-11-16,0 0 0 0,-1 0-25 15,-1-2 7-15,1-2-16 0,-2 0-4 16,2-7 4-16,0-1 0 0,2-3 9 15,-1-5-13-15,1-2-12 0,-1-1 19 16,1-4-6-16,0-1 2 0,0-1 1 0,1 0 4 16,0-3-5-16,0 0 7 0,0 1 6 15,0-1 10-15,0 0 5 0,0 0 10 16,0 0 25-16,0 0-7 0,0 0-6 16,0 0-12-16,0 0-16 0,0 0-12 15,0 0-7-15,0 0-15 0,0 0-2 0,0 0-1 16,1-1-1-16,1-2-14 0,2 2-1 15,2-1-11-15,5 0 5 0,1 1 0 16,5 0 7-16,2-1 13 0,4 0-1 16,3 1 0-16,2-1 2 0,0-1-2 15,2 3 0-15,-1 0-13 0,0 0 14 16,-2-3-1-16,-4 0 3 0,-2 0 2 16,-1 0 1-16,-5 1-1 0,-2 0 14 15,-2 1-13-15,-5-1 9 0,1 0 7 16,-3 1 2-16,-2-1-2 0,0 1-4 15,-2 0-15-15,0-2-2 0,0 3-29 0,0-4-86 16,-2 1-39-16,-4 0-69 0,-2 1-23 16,0 2-75-16,-3-2-150 0,-2-1-139 15,2 1-524-15</inkml:trace>
  <inkml:trace contextRef="#ctx0" brushRef="#br0" timeOffset="104014.69">28397 8446 1629 0,'0'0'254'0,"0"0"-147"0,0 0-23 16,0 0 49-16,0 0 16 0,0 0-29 16,0 0-1-16,0 0-3 0,9-49-29 15,-9 42-39-15,1 0-9 0,1 2 19 16,-1 1 16-16,0-1 15 0,0 1-2 16,0 0 5-16,3-1 10 0,-2 0-25 15,1 1-27-15,1 0-15 0,2 1-13 16,3 0-22-16,1 2-15 0,6 0-14 15,0-1 27-15,4 1 0 0,2 1-1 16,1 0 2-16,0 0 0 0,0 3-3 16,-1 1-11-16,-4 4-11 0,-2-2-28 0,-4 5-10 15,-4 0 4-15,-3 2 18 16,-3 4 23-16,-2 2-10 0,0 0 29 0,-4 3 59 16,-4 0-30-16,-3-1-7 0,-1 3-6 15,-3-1 0-15,-3 0 3 0,-1 0 10 16,-2-2-13-16,-1 1 3 0,-1-1 6 0,-1-1-22 15,3 0 13-15,2-1-3 0,2-4-11 16,4-1-2-16,3-2 0 0,1-4 1 16,4 1 0-16,2-5 2 0,1 2 20 15,1-4-20-15,0 1 13 0,-1-1-14 16,2-2 13-16,0 0-2 0,0 2 12 16,0-2 4-16,0 0 6 0,0 0 12 15,0 0 4-15,0 0 2 0,0 0 120 16,5-2-31-16,3 0-89 0,5-1-50 15,4 1-3-15,3 0-1 0,2-1-1 16,4 1-14-16,2 2 15 0,3-3 0 16,1 3-1-16,1-1 2 0,1 1 0 0,0-1 0 15,-3 0 1-15,1 1-1 0,-5 0 2 16,-2 0-2-16,-2 0 2 0,-4 1-2 16,-3 0 2-16,-1-1 0 0,-7 0 1 15,0 0 15-15,-3 0 10 0,-3 0 4 16,0 0-4-16,0 0 3 0,-2 0-3 0,0 0-4 15,1 0 1-15,-1 0-3 0,0 0-20 16,0 0-2-16,0 0-2 0,-3 0-26 16,-2 0-118-16,-5-1-77 0,-2-1-110 15,-11-6-349-15,0-2-651 0</inkml:trace>
  <inkml:trace contextRef="#ctx0" brushRef="#br0" timeOffset="162254.93">3610 10761 218 0,'0'0'1919'16,"0"0"-1505"-16,0 0-201 0,0 0-46 15,0 0 51-15,0 0-39 0,0 0-52 16,0 0-70-16,0 0-57 0,0 0-25 16,-37-1 25-16,29 21 0 0,0 3 25 0,-1 3-3 15,2 1-9-15,-1 2-1 0,4-3-11 16,1 1-1-16,1-5 0 0,-1 0 16 15,0-3-14-15,-2-2 10 0,1 0 7 16,-1-5 4-16,1 0-1 0,0-4 3 16,-1-1-6-16,2-3 9 0,2-3 7 0,0-1 19 15,1 0 21-15,0 0 13 16,-1-3 29-16,1-4-65 0,0-2-52 0,0-4-28 16,5 1 0-16,5-5-4 15,3 4-6-15,3-3 13 0,3 4-7 0,2 3-5 16,0 2-1-16,1 3-9 0,-1 4-13 15,-2 3 13-15,-1 5 9 0,-3 5 19 16,-3 1 19-16,-2 3 0 0,-7 1 13 16,-2-1-1-16,-1 1-11 0,-8 0 12 15,-6-1 6-15,-5-2 3 0,-3-1 3 16,-3-1 0-16,-3-4-6 0,2 0 13 0,-1-5-1 16,0 0 7-16,3-4 6 0,2 0 12 15,5 0 8-15,3-3-8 0,1 0 0 16,5-3-25-16,0 1-9 0,3 0-21 15,3-1-1-15,0 2-1 0,2 0-39 16,0 1-42-16,0 1-106 0,0 2-48 16,0-1-101-16,4 1-303 0,8 0-464 0,-2 0-71 15</inkml:trace>
  <inkml:trace contextRef="#ctx0" brushRef="#br0" timeOffset="162868.97">4066 10936 2146 0,'0'0'559'0,"0"0"-254"15,0 0-183-15,0 0 25 0,0 0-4 16,0 0 0-16,0 0-32 0,-60-43-48 15,47 44-44-15,-3 7-19 0,1 4-16 0,-1 0-12 16,-1 5 12-16,1 1 16 0,0 1-3 16,6 0-19-16,-1-3 21 0,4 1-3 15,3-1-11-15,1 0 11 0,0-4-9 16,3-3 13-16,0-1 0 0,0-1 2 16,0-2-2-16,3 0 0 0,-1-5 0 0,1 1 3 15,1 0 26-15,-1-1 5 0,2 0 14 16,2 0 2-16,-1-2-9 0,0-1-19 15,3 1-19-15,-3 0-3 0,0 2-31 16,3 0-17-16,-1 0-15 0,1 2 13 16,0 3 15-16,3 1 33 0,-4 1 2 15,3 2 22-15,-2-2 7 0,-3-1-10 16,1-3-7-16,-4 2 7 0,-1-5 13 16,-1 1 18-16,-1-1 41 0,1 0 9 0,0-6 27 15,2-2-24-15,4-4-103 0,1-5-7 16,2-1 7-16,5-4-25 0,3-1 24 15,6 0-17-15,4-1-7 0,3 4-3 16,3 1-4-16,-2 5-15 0,0 4 6 16,-5 5-6-16,-3 4 0 0,-4 1 0 0,-5 6-1 15,-1 2 17-15,-7 3-7 0,-3 4 38 16,-4 2 98-16,0 3-17 0,-10 1 4 16,-8 1-18-16,-3-2-8 0,-1-2-18 15,-3-1-4-15,-2-5-6 0,2-2-3 16,3-3-3-16,4-4-3 0,1 0-4 15,6-1 4-15,-1-2-10 0,6 0-12 16,1-1 0-16,4-3-223 0,1-1-205 16,11-11-285-16,6 3-827 0</inkml:trace>
  <inkml:trace contextRef="#ctx0" brushRef="#br0" timeOffset="163235.69">4517 11151 863 0,'0'0'1838'16,"0"0"-1537"-16,0 0-301 0,0 0 0 0,0 0 67 15,0 0 160-15,0 0 37 0,0 0-68 16,0 0-111-16,0 0-85 0,0 0-10 16,24-29 7-16,-14 17-19 0,1 0 22 15,3-1-19-15,-3-2-22 0,2 0 22 16,-5 0-12-16,1 2 18 0,-4 0 13 15,-2 2 1-15,-2 2 2 0,-1 1 29 16,0 3 0-16,-1-1-1 0,-4 3 16 16,-4 0-47-16,-1 3 0 0,-5 3 0 15,-4 2-3-15,-2 4 3 0,-2 4 0 0,-1 2 19 16,1 3-17-16,4 0-1 0,3 3-1 16,4-2-25-16,7 1 22 0,4-1-10 15,1-2 13-15,10-1 18 0,2-2 23 16,7-1 9-16,4-4-3 0,4-1-47 15,0-4-72-15,0-3-237 0,10-5-201 0,-7-3-670 16,-6-3-712-16</inkml:trace>
  <inkml:trace contextRef="#ctx0" brushRef="#br0" timeOffset="164388.49">5185 11140 1615 0,'0'0'1209'0,"0"0"-1087"0,0 0-93 0,0 0 32 15,0 0 182-15,0 0 72 16,0 0-151-16,55-33-89 0,-38 19-8 0,3-1-23 15,-2-3-32-15,2-2 0 0,0-2-12 16,-3 0-2-16,0-5-23 0,-3 1 22 16,0 0-41-16,-2 0 3 0,-4 0-22 15,0 5 26-15,-2 3 34 0,-3 3 3 16,-1 6-2-16,-1 4 1 0,-1 1-1 16,0 4-36-16,0 0-56 0,1 0-40 15,0 7 29-15,0 4 105 0,1 4 20 16,3 5-1-16,0-1 6 0,0 6-6 15,1 0-3-15,3-1-16 0,-3 1-22 16,2-3-51-16,0 1-10 0,-5-2 9 0,-2-3 14 16,-1-1-4-16,-3-3 35 0,-7-3 12 15,-2-1 17-15,-4-5 22 0,-4 0 17 0,-1-4 12 16,-1-1 45-16,-3 0-32 16,-2-4 12-16,2-1-16 0,0-4 1 0,2 1 30 15,2-3-27-15,1 1 2 16,5 0 19-16,3 0 0 0,4 3-22 0,4 2 22 15,2 0-19-15,2 1-32 0,0 2-12 16,0-1-22-16,1 3-17 0,4 0-33 16,2 0-17-16,5 3 4 0,2 2 16 15,1 1 22-15,2 5 22 0,3-2-19 16,2 3 22-16,-1-2 12 0,4 1 13 16,-1-3-3-16,1 1-19 0,1-4 22 0,0-2 0 15,0-3 16-15,-2 0-15 0,-1-3-26 16,0-4-80-16,-3-4-39 0,0-4 25 15,-1-2 27-15,-1-5 7 0,1-4 22 16,-2-2 13-16,0-3 25 0,-3-1-2 16,1-1-34-16,-1-1 36 0,-4 2 13 15,0 6 63-15,-4 0 37 0,-4 6 10 0,-1 2 31 16,-1 4-22-16,0 4 21 0,0 4 33 16,0 1-53-16,-1 1-35 0,0 4-24 15,0 0-62-15,-3 5-12 0,-4 5-28 16,-1 7 28-16,-3 4 19 0,1 5 5 15,-3 4-11-15,4 2-13 0,1 0 21 16,4-1-18-16,3 1-2 0,2-3 11 0,1 0-12 16,6-4 0-16,3-2 11 0,2-2 4 15,4-3-12-15,1-4 9 0,3-5-12 16,1-1-33-16,-1-7-4 0,2-1-3 16,1-5-3-16,-1-7-6 0,-2-3-13 15,-1-2 7-15,-1-2-16 0,-3-1 28 16,-5 2 41-16,2 0-14 0,-5 2 13 15,-1 2 3-15,-2 3 1 0,-2 3 11 16,-1 2 4-16,-1 4-4 0,0 2 4 16,0 0-16-16,-4 2 0 0,-3 5-10 0,0 2 10 15,1 5 16-15,-3-1-13 0,4 2 9 16,4 0-12-16,1 0 0 0,0 0-1 16,7-3 1-16,5-1 2 0,3 0 11 15,5-3-13-15,3-1-47 0,3-4-42 16,-1-3-45-16,3 0-12 0,-3-3-15 0,-2-6 20 15,-2-1 24-15,-4-4 60 0,-1-1 10 16,-5-1 44-16,0-2 3 0,-3 0 9 16,-2 2 20-16,-1 0 135 0,-2 2-4 15,-2 4 7-15,0 0-15 0,-1 4-6 16,0 3-19-16,0 1-31 0,0 2-96 16,0 3 0-16,-2 6-56 0,-3 8 56 15,-2 4 22-15,0 5-7 0,0 5-3 16,-2 2-8-16,3 0 11 0,-1 2 6 15,2 0-21-15,3-1-3 0,2-3-12 16,2-2 12-16,5-3-31 0,-1-6-49 0,-2-4-66 16,-1-1-68-16,-3-7-148 0,0-5-209 15,-6-5-451-15,-6-5-18 0</inkml:trace>
  <inkml:trace contextRef="#ctx0" brushRef="#br0" timeOffset="164601.29">6146 10909 2561 0,'0'0'486'0,"0"0"-234"16,35-46-105-16,-19 33-52 0,5 2-7 16,2 6 1-16,-2 1-7 0,1 4 0 15,-1 2-10-15,-2 5-9 0,-3 4-12 16,-2 2-4-16,-4 3-20 0,-6 2-27 16,-4 2-13-16,-11 2 12 0,-6-1-21 15,-7-1 22-15,-5-1-76 0,-4-4-87 0,0-1-89 16,-1-3-47-16,0-3-75 15,-5-8-171-15,10 0-208 0,6-4-891 0</inkml:trace>
  <inkml:trace contextRef="#ctx0" brushRef="#br0" timeOffset="164754.09">5857 10749 2726 0,'0'0'424'15,"0"0"-341"-15,0 0-83 0,0 0 0 16,0 0 7-16,71-22 44 0,-40 20-51 16,3 1 0-16,6 1-128 0,20 0-280 15,-8 0-851-15</inkml:trace>
  <inkml:trace contextRef="#ctx0" brushRef="#br0" timeOffset="165037.34">6738 10875 2380 0,'0'0'971'0,"0"0"-863"15,0 0-35-15,0 0 32 0,0 0 141 16,0 0 71-16,0 0-96 0,0 0-33 15,0 0-34-15,0 0-62 0,0 0-31 16,-19-46-39-16,16 41-4 0,-1-2 1 16,1 1-9-16,-1 2-10 0,2 1-2 15,2 1-11-15,-1 0-5 0,1 2-28 0,0 0-153 16,0 0-169-16,0 1-319 0,1 3-637 16,-1-2-882-16</inkml:trace>
  <inkml:trace contextRef="#ctx0" brushRef="#br0" timeOffset="165267.51">6652 11136 1441 0,'0'0'1172'0,"0"0"-943"16,0 0-30-16,0 0 6 0,0 0 141 15,0 0 121-15,0 0-47 0,0 0-111 16,0 0-138-16,0 0-55 0,-38-11-48 15,42 3-20-15,4-2-45 0,0 3-2 16,-1 0-1-16,1 2-12 0,-3 0-6 0,-2 3 6 16,-1 0-19-16,-1 2-67 0,0 0-119 15,-1 0-181-15,-4 0-700 0,-1 0-912 0</inkml:trace>
  <inkml:trace contextRef="#ctx0" brushRef="#br0" timeOffset="166351.79">3447 11444 899 0,'0'0'133'16,"0"0"-71"-16,0 0-42 0,0 0 81 15,0 0 78-15,0 0 45 0,0 0-35 16,0 0-7-16,0 0-27 0,0 0 14 16,0 0-40-16,-12-10-109 0,13 8-4 15,-1-2 48-15,0 1 14 0,0 0 28 16,0 0 29-16,0 1 0 0,0 2-19 15,0 0-36-15,0 0-39 0,0 0-41 16,0 0-14-16,1 0-11 0,1 0-17 0,1 0-15 16,4 1 57-16,3 3 36 15,2-3 12-15,6 1-16 0,2 0-3 0,4-2 2 16,6 0 14-16,3 0-7 0,8-2 20 16,6-1-4-16,12-4-13 0,16-1-6 15,18-2-10-15,5 1-12 0,-4 2 6 0,-2 2-3 16,-8 2 3-16,0 2 12 15,1 1-15-15,1-2-13 0,1 1 10 0,-1 0-12 16,1-3 15-16,2 1-14 0,-4 1 1 16,-1-2 16-16,-1-1-6 0,-3-1-12 15,-2 2 13-15,-2-3-14 0,-2 2-2 16,2 2 0-16,-1-1-1 0,-2 1 1 16,0 3 1-16,-4 0 0 0,-2 0-12 15,-16 0-3-15,-9 0 1 0,-9 0-4 16,-6 0-7-16,5 0 7 0,0 0 16 0,1 0 3 15,-7 0 1-15,-5 0 15 0,-5-3 0 16,-3 1 12-16,-4-1 13 0,0-1 7 16,-3-1 5-16,0 1 19 0,-1 0-6 15,4 0 14-15,-3 1-33 0,0-1-22 16,1 1-7-16,-1-1-15 0,-1 1-3 0,1 3-1 16,-1-3-14-16,-2 2-1 0,0-1 14 15,-1 2-14-15,-1 0 13 0,0-1-9 16,-1 1 9-16,0-1-105 0,-14-8-292 15,-4 2-756-15,-2-2-1243 0</inkml:trace>
  <inkml:trace contextRef="#ctx0" brushRef="#br0" timeOffset="170312.75">8287 10757 1474 0,'0'0'205'16,"0"0"-143"-16,0 0 0 0,0 0 48 16,0 0 7-16,0 0 48 0,0-51 26 15,0 43 16-15,2-1 35 0,-1 1-95 16,0-1-25-16,1 2-7 0,-1 2-3 15,-1 0-36-15,1 2-25 0,-1 0-6 16,0 2 5-16,0 1-2 0,0-1-4 16,0 1-18-16,0 0-25 0,0 0-1 0,0 0-23 15,0 0-30-15,0 6-17 16,0 4 67-16,-2 3 3 0,-3 6 38 0,2 4-13 16,1 6-23-16,-2 2 17 0,2 4-16 15,1 2 13-15,0 1 3 0,1 0 3 16,0 2 16-16,0-1-34 0,0-3 8 15,0-1-10-15,0-1-1 0,0-5 11 0,0 0-11 16,0-6 10-16,0-3-9 0,0-2 0 16,-1-3 23-16,-3-2 16 0,3-4 3 15,-1-2-13-15,0-1 4 0,1-3-7 16,0 1 3-16,1-3-2 0,0 1-4 16,-1-2-6-16,1 0-16 0,0 0 0 15,0 0-3-15,0 0 1 0,0 0 0 16,0 0-1-16,0 0 2 0,0 0 0 15,0 0 14-15,0 0 9 0,0 0-4 16,0 0 4-16,0 0 3 0,0 0-6 16,-1 0 9-16,1 0-9 0,0 0-6 0,0 0-4 15,0 0-11-15,0 0-1 0,0 0 0 16,0 0-2-16,0 0-13 0,0 0-10 16,0 0 6-16,0 0-6 0,0 0-6 15,0 0 3-15,0 0-3 0,0 0-10 0,0 0 6 16,1 3 22-16,4-3 13 15,6 1 25-15,1 1 11 0,6-2-2 0,2 0-6 16,3 0-16-16,3 0-10 16,-3 0-1-16,-3 0-1 0,-3-1-13 0,-6 1-52 15,-2 0-46-15,-5-1-27 0,-3 0-52 16,-1 1 19-16,-2-3 15 0,-7 1-157 16,0-1-109-16,-4-2-131 0,-6-6-61 15,5 0-409-15</inkml:trace>
  <inkml:trace contextRef="#ctx0" brushRef="#br0" timeOffset="170620.72">8270 10705 2112 0,'0'0'243'0,"0"0"-159"16,0 0 3-16,0 0 36 0,0 0 3 15,0 0-27-15,33-45-12 0,-21 40-4 16,-1 4-22-16,4-1-38 0,-5 1-23 16,1 1 0-16,-4 0-26 0,0 0 0 15,-4 0 4-15,-1 1 3 0,-2 0 17 16,1 0-2-16,-1 0-8 0,0-1 12 0,0 0 0 15,0 0 10-15,0 0-10 16,0 0-122-16,0 0-77 0,1 0-143 0,5-4-190 16,3 0-665-16</inkml:trace>
  <inkml:trace contextRef="#ctx0" brushRef="#br0" timeOffset="171818.74">9007 10692 179 0,'0'0'763'15,"0"0"-557"-15,0 0-141 0,0 0 23 16,0 0 84-16,0 0 36 0,0 0-22 0,0 0-53 15,0 0 3-15,0 0-20 0,0 0-54 16,-19-15-20-16,13 14-26 0,1-1-15 16,1 0 1-16,-3 2 31 0,0 0 28 15,2-3 17-15,1 3 15 0,0-1-9 16,-1 0 3-16,1-1 13 0,2 1-4 16,0 0-6-16,2 0-10 0,-1 0 0 15,0 0-4-15,0 1-12 0,1 0-7 16,0 0-19-16,0 0-9 0,0 0-10 15,0 0-16-15,0 0-2 0,0 0-1 16,0-3 0-16,1 3-3 0,4 0-23 0,6-2 11 16,1 2 2-16,5 0 10 0,2 0-10 15,3-2 11-15,1 0 0 0,3 1-1 16,-2 0-1-16,1 0 2 0,-3 1-14 16,-1-1 14-16,-4 1-11 0,-3 0 1 0,-5 0-1 15,-1 0-3-15,0 2 13 16,-4-1 1-16,-1 0 2 0,-1-1 3 0,0 0 19 15,1 0 1-15,-2 0 5 0,0 0 10 16,-1 0 7-16,0 0-1 0,0 0 4 16,0 0-17-16,0 0-5 0,0 0-1 15,0-1 31-15,0 1-5 0,0 0-4 16,0 0-19-16,0 0-6 0,0 0-11 16,0 0-11-16,0 0-19 0,0 0-19 15,0 0-15-15,0 0-26 0,0 1-13 0,0 3 20 16,0 2 60-16,1 2 12 15,-1 4 13-15,1 1 12 0,0 3 0 0,0 2 4 16,0 1 2-16,0 4-2 0,1 1 6 16,-1 4 34-16,0 1-16 0,1 0 4 15,1 5-35-15,-2-2 9 0,2 2-12 0,-2 0-6 16,1-4 2-16,-1 4 14 16,0-2-25-16,1-3 11 0,-1-3-15 0,0 1 2 15,-1-5 11-15,2-1-12 16,-2-5-1-16,1-2 0 0,0-4 3 0,-1-3 0 15,1-3 19-15,-1 0-6 0,1-2-13 16,-1-2 15-16,0 0 4 0,0 0-3 16,0 0 0-16,0 0-1 0,0 0 4 15,0 0 6-15,0 0-6 0,0 0 6 16,0 0-10-16,0 0-14 0,-1 0-3 16,-1-2-1-16,-1 1-16 0,-1-1 14 15,-1 1-9-15,0 1 11 0,0-1 1 0,2 0 0 16,-1-1 0-16,-2 1-1 0,0 0 0 15,-2 0-13-15,-3 1-2 0,0 0-7 16,-7 0 19-16,-1 0-16 0,-3 2 16 16,-5-1 2-16,1 3-1 0,0-1 1 0,0 0-2 15,0 0-13-15,5-1 15 0,0 2 1 16,4-4 0-16,3 3-1 0,1-3-1 16,4 2 0-16,0 0 0 0,4-2 0 15,1 0-1-15,0 2-13 0,-2-2 14 16,4 1 0-16,0-1 2 0,1 2 12 15,1-2 4-15,0 0 15 0,0 0 0 16,0 0 4-16,0 0 2 0,0 0-3 16,0 0-3-16,0 0-3 0,0 0-7 0,0 0-8 15,0 0-10-15,0 0 12 16,0 0-13-16,0 0-1 0,0 0 0 0,0 0-1 16,0 0-61-16,0-3-76 0,2-3-167 15,-2-8-152-15,0 1-772 16,-1 0-1077-16,0 62 2282 0</inkml:trace>
  <inkml:trace contextRef="#ctx0" brushRef="#br0" timeOffset="176968.11">10722 10636 1328 0,'0'0'280'0,"0"0"-170"0,0 0 14 16,0 0 5-16,0 0-25 0,0 0-16 16,0 0-4-16,0 0 26 0,0 0 29 15,0 0-19-15,21-43-8 0,-19 40 11 16,-1-2 5-16,0 0-22 0,0 3-10 16,-1-3-7-16,0 2 17 0,0 1-14 15,0-1-32-15,0 0-12 0,0 0-4 16,0 1 7-16,0 1-13 0,0 0-10 15,0 1-12-15,0 0-16 0,0 0-12 0,0 0-10 16,0 0-13-16,0 0-9 16,0 2-16-16,0 4 57 0,0 3 3 0,0 4 34 15,0 3 8-15,0 4-1 0,0 4-3 16,-2 3-16-16,-1 4-10 0,1 2-9 0,-1 1 10 16,0 1-12-16,-2 0 21 0,2 0 6 15,0 0 7-15,0-1-7 0,1 0 13 16,1-3 0-16,0 0-28 0,0-4-12 15,0-5 1-15,1-4 16 0,0-3-14 16,0-5 14-16,0-3 5 0,0-1-4 16,0-3 3-16,0 2-19 0,0-3 10 15,1 0 2-15,1-1-13 0,-1 1 14 16,1-2 6-16,-1 2 0 0,1-2 2 16,0 0-5-16,0 0 9 0,0 0-6 15,1 0 3-15,-2 0-10 0,0 0 1 0,-1 0-16 16,1 0-68-16,0-2-73 0,0 0-161 15,1-2-109-15,0-2-342 0,1 2-685 16</inkml:trace>
  <inkml:trace contextRef="#ctx0" brushRef="#br0" timeOffset="177316.81">10657 11285 1989 0,'0'0'343'16,"0"0"-255"-16,0 0-49 0,0 0 80 15,0 0 94-15,0 0 53 0,0 0-45 16,0 0-97-16,0 0-64 0,0 0-28 16,0 0 6-16,1 1-3 0,8-1-3 0,5 0 12 15,3 0 10-15,3 0 3 0,3-2 3 16,4-1 12-16,4-2-12 0,2 1-1 15,3-1-11-15,1 0-23 0,-1 0-9 16,-4 1-16-16,1 0 0 0,-8 1 0 16,-2 0 1-16,-4 3 2 0,-4-3 13 0,-3 3-13 15,-5-1 9-15,-3 0-10 0,-1-1-1 16,-3 2-1-16,0 0-34 0,0-1-48 16,-5-1-94-16,-2-1-89 0,-7 1-57 15,0-3-68-15,-1 2-165 0,-5-8-153 16,2 2-775-16</inkml:trace>
  <inkml:trace contextRef="#ctx0" brushRef="#br0" timeOffset="177641.06">10730 10542 2837 0,'0'0'352'0,"0"0"-246"0,0 0-42 15,0 0-33-15,0 0-18 0,0 0 16 16,72-28 28-16,-44 24 32 0,4-1-20 16,-2 3-34-16,1 0-22 0,-4 0-13 15,-2 2 0-15,-3 0 1 0,-5 0 0 16,-2 0 2-16,-3 0 10 0,-4 0 3 0,-3 0-1 15,0 0-2-15,-3 0-11 0,-2 0-2 16,0 0-2-16,0 0-23 0,0 0-7 16,0 0-9-16,-6 0-16 0,-1 3-165 15,-1 0-117-15,-7 2-263 0,3 0-554 16</inkml:trace>
  <inkml:trace contextRef="#ctx0" brushRef="#br0" timeOffset="178215.15">11211 10773 984 0,'0'0'276'0,"0"0"-80"16,0 0 12-16,0 0 42 0,0 0 13 15,0 0-27-15,0 0-13 0,0 0-20 16,0 0-43-16,0 0-34 0,0 0-2 16,-14-44-22-16,14 42-19 0,0 1-16 0,0 1-7 15,0 0-10-15,0 0-18 0,0 0-3 16,0 0-7-16,0 0-19 0,0 0-3 16,0 3-19-16,5 3 19 0,1-1 28 15,1 4 13-15,6 2 0 0,2 4 13 16,1 0-16-16,5 2 6 0,2 3 0 15,3 1 6-15,1-4-15 0,4 3-10 16,-3-3 19-16,2 0-13 0,-3-1-12 16,-4-1-16-16,-3-3-1 0,-1-2 0 0,-5-1 1 15,-4-4-3-15,-1 1-11 16,-5-3-17-16,-1-1-13 0,-2 0-13 0,0 0-2 16,-1-2-10-16,0 0 9 0,0 0-22 15,-1-2-75-15,-3-1-91 0,1-4-96 16,-2-1-213-16,4-12-156 0,1 3-654 15</inkml:trace>
  <inkml:trace contextRef="#ctx0" brushRef="#br0" timeOffset="178484.06">11653 10709 1663 0,'0'0'448'0,"0"0"-85"15,0 0 1-15,0 0-104 0,0 0-84 16,0 0-59-16,0 0-31 0,0 0-54 15,0 0-7-15,0 0 13 0,-63 26 19 16,34-5 10-16,-1 5-10 0,-3 3-20 16,1 5 8-16,-1 1-5 0,-2 5 17 0,4 0-29 15,-1-4-3-15,3 0-23 0,2-4 20 16,4-7-19-16,5-4-2 0,6-8 18 16,1-4 14-16,6-2 17 0,3-6-4 0,1 1-11 15,0-2 21-15,1 0 9 0,0-2 16 16,2-2-47-16,5-5-34 0,6-2-93 15,1-3-81-15,5-3-134 0,7-10-91 16,-3 4-600-16,-4 0-689 0</inkml:trace>
  <inkml:trace contextRef="#ctx0" brushRef="#br0" timeOffset="179365.96">11780 10560 783 0,'0'0'1078'16,"0"0"-854"-16,0 0-52 0,0 0 80 15,0 0-4-15,0 0-45 0,0 0-14 16,0 0-17-16,0 0-19 0,0 0-29 16,0 0-36-16,-7-21-21 0,7 21-23 15,0-2-25-15,0 2 0 0,0 0-7 0,4 0-12 16,4 0-1-16,6-1-2 0,3 0 3 15,4-1 2-15,4-1 1 0,4 1-2 16,0 0-1-16,0 2 0 0,2-2 0 16,-3 0-1-16,-3 2 0 0,-3 0-1 15,-3 0 0-15,-7 0 2 0,-2 0-1 0,-2 0-2 16,-4 0 2-16,-1 0 1 0,1 0 12 16,-2 0 10-16,0 0 0 0,-1 0 0 15,-1 0 0-15,1 0-19 0,-1 0 0 16,0 0-3-16,0 0-26 0,0 0-2 15,0 0-6-15,0 0-7 0,0 0-7 16,0 0 4-16,0 0-6 0,0 0 12 16,0 0 31-16,0 0 7 0,0 4 38 15,0 0 3-15,1 1-15 0,-1 2 8 0,2 2 4 16,-2 1 0-16,1 2-10 0,2 4 13 16,-2 2 3-16,1 3 9 0,-1 3 30 15,-1 3 17-15,0 3-7 0,0 3-40 16,-4 1 15-16,-2 3-12 0,0 0-28 15,-1-2-10-15,2-1-16 0,3-3 0 0,1-4-2 16,1-1 2-16,1-4 13 0,2-3-15 16,2 1-1-16,1-5 0 0,-1-1 1 15,-1-2 2-15,1-3-1 0,1-1 10 16,-3-3-11-16,-1 0 0 0,-1-1 2 16,0-1 1-16,0 0-2 0,-1-1 2 15,0-1 13-15,0 0 5 0,0-1-2 0,0 0 0 16,0 0-17-16,0 0 13 0,0 0-12 15,0 0 16-15,0 0-4 16,0 0 0-16,0 0 1 0,0 0-1 0,0 0 0 16,0 0-2-16,0 0-1 0,0 0 0 15,0 0 7-15,-3 0-8 0,-3-1-11 16,-4 0-3-16,1 0-12 0,-4 1 14 16,-4 0 0-16,0 0-2 0,-5 0 0 15,-2 0 2-15,-5 0 0 0,-6 2-1 16,-5 1 0-16,-15 3-16 0,-15 3 6 15,-24 3-19-15,-6 3-157 0,-1 1-132 0,-2-4-344 16,33-4-871-16,8-1-472 0</inkml:trace>
  <inkml:trace contextRef="#ctx0" brushRef="#br0" timeOffset="186199.59">3503 12489 1186 0,'0'0'325'15,"0"0"-179"-15,0 0-58 0,0 0 71 16,0 0 49-16,0 0 9 0,0 0-65 16,0 0-3-16,0 0-17 0,0 0-52 15,-4-34-35-15,4 32-19 0,1-1-13 16,2 0 28-16,-1 2-2 0,1-2-23 16,-1 1 3-16,0 1 4 0,0 1 2 15,1 0-25-15,-2 1-57 0,2 5 57 16,0 5 41-16,0 3 52 0,1 5 16 0,3 4-39 15,-2 2-35-15,-1 2 22 0,0 3-28 16,0-1 9-16,1 1-6 0,-3-2-10 16,0-2-7-16,0-5-11 0,0-5-1 15,-1-4 16-15,-1-3-19 0,1-1 2 16,-1-5 11-16,0 0-10 0,0 0 0 0,0-3 22 16,0 0 26-16,1 0 21 0,-1 0 17 15,0 0 17-15,0-6 8 0,0 0-67 16,0-3-19-16,-2 0-26 0,1-4 1 15,-1-2 0-15,1 1-2 0,1-3 3 16,-1-3 8-16,1-1-11 0,0-3-1 16,0-1 2-16,6-4 0 0,2 4-2 15,1 2-2-15,4 0-1 0,-1 5-25 16,3 3 0-16,1 1 15 0,-3 2-27 16,3 4-5-16,1 3-12 0,-2 1 7 15,2 1 9-15,-4 3-66 0,3 0-206 0,-3 4-140 16,-3 7-370-16,1-4-388 0</inkml:trace>
  <inkml:trace contextRef="#ctx0" brushRef="#br0" timeOffset="186618.06">3809 12688 2028 0,'0'0'295'0,"0"0"-182"0,0 0-71 15,0 0 39-15,0 0 35 0,0 0-13 0,0 0-7 16,19-51-22-16,-14 40-23 0,0 0-12 16,4 1-36-16,-3-2-3 0,0-1-9 15,2 1 9-15,-2 1 1 0,-1 1 2 16,0 0-3-16,-2 2 1 0,-1 0 18 0,-1 3-17 15,-1 2 2-15,0 0-2 0,0 2 0 16,0-1 19-16,0 2-21 0,-3 0-25 16,-3 2-20-16,-2 5 45 0,-5 5 32 15,0 1 16-15,-4 3-7 0,1 3-12 16,1-2 3-16,3 1-29 0,0 1 45 16,5-4-10-16,2-1-22 0,1-2-14 15,3 0-2-15,1-1 3 0,1-3 19 16,6-1 0-16,0 0 23 0,6-2 12 15,0-2-9-15,5-3-1 0,2 0-47 16,2-2-178-16,3-5-122 0,3-3-205 0,-6 0-311 16,-4-1-902-16</inkml:trace>
  <inkml:trace contextRef="#ctx0" brushRef="#br0" timeOffset="187319.69">4168 12516 140 0,'0'0'571'0,"0"0"-213"0,0 0-123 16,0 0-7-16,5-53-40 0,-6 45 14 0,-3 2-21 15,-2 0 27-15,1 3-63 0,-1-1-38 16,-4 1-43-16,2 3-31 15,-4 0-4-15,0 3 22 0,-2 4 7 0,-4 3 3 16,1 3-6-16,-2 4-10 0,4 1 6 16,-2 4-28-16,4 0-21 0,3-1 20 15,2 1-9-15,4-1 3 0,3 0-13 16,1-1-1-16,1-2 18 0,6 0 5 16,6-2 1-16,2-1 15 0,4-3-2 15,3-2-4-15,2-3 13 0,1-4-48 0,0-2-26 16,2-1-76-16,-5-2-32 0,-1-5-17 15,-1 0 3-15,-5-4 16 0,-2-3-26 16,-1 2 15-16,-4-5 56 0,2 1 35 16,-4-2 52-16,-1 1 19 0,1 1-2 0,-2 2 28 15,1 3 84-15,-3 2 49 16,0 1-26-16,-1 3 5 0,-1 1-25 0,0 4-14 16,0-2-25-16,0 2-64 0,0 0-29 15,0 2-42-15,0 2 42 0,-1 6 35 16,-1 0 13-16,0 1-9 0,-2 2-17 15,2 2-19-15,1-1-1 0,1-2-1 16,0 1 0-16,0-1-1 0,5-2 13 16,0-2 0-16,2-2 15 0,3-1 17 15,0-3 6-15,2-2-13 0,2 0-38 16,0-6-22-16,0-1-20 0,1-4-5 0,-4-1 12 16,2-5 0-16,-5 0-19 0,2-1 18 15,-4 0 7-15,2 0 29 0,-3 2 22 16,-2 4-20-16,-1 2-2 0,0 4 29 15,-1 4 44-15,-1 0 26 0,0 2-77 16,0 0-22-16,0 4-84 0,-1 4 84 0,-2 4 89 16,-1 3-35-16,-1 2-29 0,0 3-3 15,0-1-19-15,3 2-3 0,2-4 0 16,0 1 1-16,0-1-1 0,4-3-105 16,5-2-185-16,-1-3-155 0,4-4-289 15,-4-5-637-15</inkml:trace>
  <inkml:trace contextRef="#ctx0" brushRef="#br0" timeOffset="187604.14">4515 12553 1955 0,'0'0'347'16,"0"0"-198"-16,0 0-62 0,0 0 10 0,0 0 6 0,0 0-16 15,63-16-39-15,-52 22 13 0,1 4-6 16,-3 3 12-16,-1 1-3 0,-3 2-25 15,-2 1-4-15,-1 0-16 0,-2 0-16 16,0-3 26-16,-1-1-26 0,-3-3 32 16,1-2-3-16,-1-3 16 0,0-2 28 15,1-3 23-15,0 0 37 0,0 0 18 16,-2-3-28-16,1-5-54 0,-2-2-30 16,3-5-14-16,2 0-11 0,1-4-17 15,0-1-3-15,7 1-19 0,4-2-58 16,-1 2-58-16,3 3-67 0,3-1-39 15,0 4-113-15,3 4-113 0,-1 0-145 16,11 2-175-16,-7 3-399 0</inkml:trace>
  <inkml:trace contextRef="#ctx0" brushRef="#br0" timeOffset="188071.7">4893 12509 663 0,'0'0'476'0,"0"0"-206"15,0 0-62-15,0 0 46 0,0 0 25 0,0 0-1 16,0 0-19-16,0 0 8 0,0 0-34 15,0 0-60-15,0 0-37 0,2-23-41 16,-8 22-31-16,-2 0-29 0,-5 1-7 16,0 0-9-16,1 3 3 0,-2 1 6 15,5 2-26-15,-3 1-2 0,6 2-12 16,-2 0-4-16,4 2 13 0,2 3-16 16,2 1 9-16,0 2 7 0,3 2-4 0,5 4 7 15,0-2 0-15,6 3-161 0,-3-3-90 16,4 0-89-16,-1-3-94 0,-4-5-68 15,1 0 99-15,-6-4 16 0,-4-2-66 16,-1 0-7-16,-6-5 137 0,-6 2 318 16,1-1 5-16,-4-3 325 0,-1 0 115 15,3 0 26-15,1 0-108 0,2-4-43 0,4-1-3 16,2-2-44-16,1-2-45 16,3-2-24-16,0-2-106 0,8-1-56 0,4-3-37 15,2-1 0-15,5 0-2 0,3-1-21 16,4 1 1-16,-1 0 6 0,-1 3-15 15,0 3 30-15,-2 2-27 0,-3 3-1 16,-3 4 27-16,-1 1 0 0,-4 2-30 16,-1 2-11-16,-1 5 43 0,-1 4 77 15,-1 1 19-15,-2 1 23 0,1 3-39 16,-2 1-7-16,-2 0-31 0,-1-2-7 0,-1-1-16 16,1-2 3-16,-1 0-22 0,0-4-89 15,2-2-154-15,0-6-314 0,1 0-576 16</inkml:trace>
  <inkml:trace contextRef="#ctx0" brushRef="#br0" timeOffset="188223.14">5047 12407 2697 0,'0'0'434'0,"0"0"-268"0,0 0-36 15,0 0 48-15,0 0 15 0,0 0-140 16,0 0-53-16,0 0-88 0,0 0-67 15,0 0 32-15,0 0-71 0,4 0-384 16,9 13-894-16</inkml:trace>
  <inkml:trace contextRef="#ctx0" brushRef="#br0" timeOffset="188498.44">5201 12580 1486 0,'0'0'754'0,"0"0"-693"0,0 0 120 0,0 0-29 16,0 0 9-16,30 57-52 0,-24-43-16 16,-2 1 0-16,1-1-41 0,-1 2-5 15,-2-3-15-15,0-3-9 16,-1-3-10-16,0-1 3 0,0-4 12 0,-1-2 42 16,0 0 121-16,1-1 162 0,0-6-48 0,0-2-190 15,1-3-94-15,2-3-5 0,-1-3-14 16,-1 0 14-16,1-4-16 0,0 0-22 15,1 2-25-15,3-1-46 0,-1 3-82 16,0 4-36-16,2 2-83 0,-1 2-203 16,0 2-494-16,1 2-570 0</inkml:trace>
  <inkml:trace contextRef="#ctx0" brushRef="#br0" timeOffset="188802.74">5396 12700 117 0,'0'0'1859'0,"0"0"-1519"0,0 0-217 16,0 0-7-16,0 0-16 0,0 0 10 0,0 0-30 15,0 0-44-15,0 0-34 0,67-55-2 16,-49 41-22-16,0-2 22 0,1 2-16 16,-3-2-29-16,-2 2 23 0,-3 1 22 15,-1 1 0-15,-3 3 35 0,-5 1 75 16,-1 2 98-16,-1 4-64 0,0-1-46 15,-5 3-37-15,-5 0-45 0,0 3-15 16,-6 4 18-16,0 2 22 0,-3 1-6 16,3 3-13-16,1 2-3 0,1-2-19 15,4 2-2-15,1-1-1 0,4 1 0 16,2-1 3-16,2-1 2 0,1-1-2 0,4 1-165 16,4-3-234-16,13-4-223 15,-1-1-512-15</inkml:trace>
  <inkml:trace contextRef="#ctx0" brushRef="#br0" timeOffset="189490.04">6083 12365 1956 0,'0'0'425'0,"0"0"-173"15,0 0-30-15,0 0-17 0,-9-53 0 16,-1 45-36-16,-7 1-61 0,-2 3-20 16,-3 2-8-16,-1 2-24 0,-1 0-2 15,1 6-16-15,2 4-36 0,2 3-2 16,3 1-2-16,3 3-2 0,6 0-18 0,5 4 22 16,2 1 13-16,4-2 0 0,11 2 9 15,3 1-3-15,7 0-19 0,2-1-22 16,4-2-190-16,-2 1-118 0,-2-3-86 15,-3-1-239-15,-9-1 113 0,-3-4 123 16,-8 2 103-16,-4-4 146 0,-5-2 170 0,-7 1 49 16,-5-2 261-16,0 0-47 0,-3-1-61 15,2 1 3-15,0-3 3 16,3 1 6-16,1 0-23 0,5-3-66 0,3-2-37 16,-1 3-21-16,4-3-6 0,2 0 26 15,0 0 32-15,1 0 73 0,0-4 6 16,2-4-122-16,6 0-76 0,0-4-18 15,4-4-1-15,2-1 17 0,2-5-24 16,4-2-21-16,3-6-1 0,0-3-134 16,3-4-36-16,0-2-17 0,-1 2-20 0,-2 1 12 15,-5 5 165-15,-2 5 78 16,-6 4 175-16,-3 5 3 0,-3 2-52 0,-1 1 3 16,-2 4-3-16,0 3 28 0,0 3 19 15,-1 1-4-15,0 2-29 0,0 1-86 0,0 0-54 16,0 4 0-16,0 3 0 15,-2 3 63-15,0 2-22 0,-2 0-9 0,1 4-7 16,1 0-6-16,0 1 13 16,2 1 6-16,0 2 15 0,2 0-6 0,1 1-12 15,0 2 9-15,1 2 9 0,0-1 14 16,0 1 2-16,1 1-10 0,-2-1 0 16,0-3-31-16,1 1-12 0,2-3-13 15,1 1 15-15,-2-3-5 0,1-2-11 16,1 0-2-16,0-5-3 0,-3-3-112 15,-1-1-108-15,0-3-130 0,-3-4-223 16,-5 0-478-16,1-6-386 0</inkml:trace>
  <inkml:trace contextRef="#ctx0" brushRef="#br0" timeOffset="190030.81">6129 12558 2297 0,'0'0'545'15,"0"0"-359"-15,0 0-121 0,0 0 18 16,0 0 22-16,0 0-22 0,0 0-42 16,0 0-38-16,71-34-3 0,-48 28-25 15,2 1 12-15,0 1-9 0,0-1-125 16,0-1-112-16,-3-1-37 0,-3 0-163 0,-6-1 105 16,1 0 185-16,-6 0 156 0,0-1 13 15,-4 1 104-15,-2 1 162 0,-1 1 32 16,-1 2-45-16,0 0-18 0,0 2-26 15,0 0-14-15,0 1-45 0,0 1-112 16,0 0-38-16,0 2 0 0,0 4 19 16,-2 2 73-16,-1 5 3 0,-1-1-9 0,-1 5 14 15,2-3-14-15,1 2-27 16,1 0-15-16,1-2-13 0,3-2-15 0,6 3 3 16,1-4 13-16,7 0 3 0,0-2-1 15,4-4-34-15,1-1-19 0,0-3-160 16,-1-1-48-16,0-3-23 0,-1-4-21 15,-4-4-4-15,-1-1 27 0,-5-5-1 16,1-1 65-16,-3-4 67 0,-1-2 39 0,-1 0 78 16,-3 0 27-16,0 4 103 0,-1 1 148 15,0 4-13-15,2 2-24 0,0 4-39 16,-2 2-49-16,0 3 41 0,-1 1-55 16,0 3-98-16,0 3-41 0,0 3-13 15,0 6 13-15,1 4 108 0,-1 7-20 16,-1 3 28-16,0 5-18 0,0 2-11 15,0 1-3-15,-3 1-28 0,-2 0 3 16,-2 2-16-16,1-2-18 0,0-3 0 16,0 0-25-16,-1-6-22 0,3-4-61 15,0-7-101-15,1-3-108 0,2-7-128 0,1-7-222 16,0-4-369-16,0-6-831 0</inkml:trace>
  <inkml:trace contextRef="#ctx0" brushRef="#br0" timeOffset="190249.1">6673 12441 623 0,'0'0'1983'16,"0"0"-1719"-16,0 0-103 0,0 0-43 15,0 0 32-15,56-31 25 0,-45 31-51 16,2 0-45-16,-1 4-35 0,1 4-22 16,-1 3 16-16,-5 3 19 0,-3 5-7 15,-3 2-6-15,-2-1-19 0,-8 3 0 16,-9-3-9-16,-4-3 3 0,-4 0-4 15,1-3-15-15,1-2-20 0,3-1-42 16,5-5-29-16,5-1-105 0,2-3-143 0,6-3-225 16,2-6-411-16,1 0-810 0</inkml:trace>
  <inkml:trace contextRef="#ctx0" brushRef="#br0" timeOffset="190469.91">7004 12343 836 0,'0'0'2332'0,"0"0"-2051"16,0 0-183-16,0 0-97 0,0 0 81 15,0 0 98-15,0 0 12 0,0 0-78 16,0 0-64-16,0 0-32 0,-19 0-16 16,15 0 2-16,1 0-2 0,1 0 19 15,1 0 17-15,0 0 21 0,1 0-3 16,0 0-47-16,0-4-9 0,0 4-96 0,0-4-233 15,3 2-231-15,-1 0-1106 0</inkml:trace>
  <inkml:trace contextRef="#ctx0" brushRef="#br0" timeOffset="190659.04">7043 12677 3391 0,'0'0'674'0,"0"0"-428"16,0 0-91-16,0 0-44 0,0 0 169 16,0 0-32-16,0 0-157 0,0 0-81 15,0 0-10-15,0 0-34 0,0 0-39 16,-2-23-129-16,-10 17-418 0,2 0-1045 16,-1-2-919-16</inkml:trace>
  <inkml:trace contextRef="#ctx0" brushRef="#br0" timeOffset="192547.95">3517 13084 843 0,'0'0'189'15,"0"0"-88"-15,0 0-3 0,0 0 52 16,0 0 6-16,0 0 20 0,0 0 12 0,0 0-13 16,0 0-13-16,0 0-6 15,-16-9-50-15,16 9-106 0,0 0 0 0,0 0-38 16,0 0 38-16,0 0 3 0,1 0 36 15,1 0 6-15,-1 0-3 0,1 0-13 16,0 0-3-16,-1 1 0 0,0-1 15 0,1 0-2 16,-1 0-4-16,2 1-2 0,0 0-8 15,-1 0 4-15,2 1 0 0,-1-2 10 16,1 0 2-16,5 0-2 0,-1 0 3 16,4 0-4-16,0 0 7 0,3-2-7 15,4-2-15-15,-1 1-11 0,3-1 1 16,1 0 3-16,-2 0 0 0,1 2 0 15,0-1 0-15,-1 1 3 0,-2-1-17 16,0 2 0-16,-2 0 14 0,-2 1-13 16,1 0 17-16,0 0-17 0,0 0 19 15,-1-1-3-15,2 0-3 0,2 1 3 16,0 0 10-16,2-2-1 0,3 2 7 0,0-1-6 16,1 1-7-16,4-2-19 15,-1 2 16-15,0-2 0 0,2-1 3 0,-2 1-3 16,-2 0-16-16,2 0 1 0,-3 1-4 15,0 0-3-15,-1-1 3 0,0 2-2 0,-1 0 0 16,1-2 2-16,2 2-2 0,-3-2 1 16,0 2 0-16,1 0 0 0,-1 0-12 15,2 0 12-15,0 0 1 0,2 0 0 16,0 0 0-16,0 0 0 0,2 0-1 16,-2 0-1-16,-1 2 1 0,0-2 0 15,-3 2 1-15,2-2 0 0,-4 0 2 16,-3 0 0-16,1 2 1 0,-2-2-1 15,-1 0 1-15,-3 0 12 0,1 0-2 16,0 0-11-16,-1 0 1 0,1 0-1 0,-3 0 1 16,3 0-3-16,0 0 0 0,-3 0-3 15,4 0 0-15,-3 0-9 0,2 0 9 16,-1 0-9-16,-1 0 10 0,3 0-11 16,0 0 11-16,0 0-1 0,1 0 0 15,2 0-1-15,-1 1 3 0,3 0 0 16,-1 1-1-16,0-1 1 0,2 0-1 0,0 0 1 15,-2 0-21-15,1 1 9 0,-1-1 11 16,2 1 0-16,-2-2 2 0,-1 2 1 16,-2-2 1-16,0 1-2 0,0 1 1 15,-2-2 0-15,-2 0 12 0,4 0-11 16,-4 0-1-16,4 0-1 0,0 0 3 16,2 0-1-16,0 0 0 0,1 0-2 15,4 0 0-15,2 0-1 0,-1 0 1 16,2 0-3-16,-2 0-16 0,1 2 3 15,-2 0 14-15,-1-1-1 0,-1 3 3 0,-3-1 0 16,0-3 1-16,0 1 0 0,-1 0 12 16,1 0-10-16,-2-1 10 0,1 1-10 15,1-1 10-15,0 0-12 0,-1 0 0 16,0 0 0-16,0 0-1 0,2 0 0 0,-1 0-2 16,1 0 1-16,-1 0-2 15,-2 0 0-15,2 0 1 0,0 0 1 0,0 0 0 16,-2 1-1-16,0-1 2 0,1 0-1 15,1 0 0-15,-2 0 0 0,1 0 1 16,-1 0 1-16,1 0 1 0,-1 0 1 16,-1 0-1-16,1-1 1 0,1 0-3 15,0 0 0-15,-1 1-2 0,0-1-10 16,2 1 8-16,-1-1 2 0,1 1-10 16,-4 0 11-16,3 0 1 0,-1 0 0 15,-2 0 1-15,0-3-1 0,3 3 0 16,-2 0 2-16,1-2 1 0,1 0 0 0,3 2-1 15,-2-2 0-15,2 1-2 0,0-1-1 16,-1 0-1-16,-2 1-11 0,1 1 13 16,0 0-1-16,-2-2 1 0,0 2 0 15,-3 0 0-15,3-2 1 0,-2 2 1 16,-1-1 1-16,1 0-1 0,-2 0 0 0,3-1 1 16,-2 1 0-16,0 0-1 0,1 0 0 15,-3-1 1-15,3 1-1 0,-4 1 0 16,1-2 0-16,-4 2 0 0,-1-2-1 15,0 2 0-15,-3 0 2 0,-1 0-3 16,0 0 1-16,0 0 12 0,-1 0 25 16,0 0-9-16,0 0-17 0,1 0-9 15,-1 0-3-15,0 0-1 0,0-2-1 0,0 2-1 16,0 0 0-16,0 0-13 0,0 0-57 16,-8-5-276-16,-2 0-707 0,-4-5-1129 0,45 32 2169 15</inkml:trace>
  <inkml:trace contextRef="#ctx0" brushRef="#br0" timeOffset="208501.95">8324 12291 1351 0,'0'0'221'0,"0"0"-169"16,0 0-29-16,0 0 6 0,0 0 55 15,0 0 30-15,0 0-13 0,0 0 19 16,0 0 3-16,0 0-29 0,-18-18-39 0,18 18-39 16,0 0-13-16,0 0 17 0,0 0 6 15,0 0 12-15,0 0-2 0,0 0-1 16,0 0-15-16,0 0-17 0,0 0 13 16,0 0-15-16,0 0 0 0,0 0 0 15,0 0-1-15,0 0-2 0,0 0 2 16,0 0 16-16,0 0 0 0,0 0 17 15,0 0 15-15,1 0 0 0,2 0 7 0,2 0-3 16,0 2 2-16,1-2 4 0,4 1-13 16,-1-1-7-16,4 0-9 0,1 0-9 15,2 0-18-15,3 0 0 0,2 0-2 16,-1 0 0-16,3 0-3 0,1 0-1 16,2 0 2-16,-1 0-1 0,-1 0 3 15,1 2 0-15,1-1-1 0,-2-1-1 16,-1 1 1-16,-2-1 1 0,0 1 0 15,0 1 3-15,-1-2 0 0,1 2 10 0,1-1-13 16,0-1 0-16,1 0-1 0,3 1 1 16,0-1 0-16,-1 0 0 0,3 1 1 15,-4-1 15-15,0 0-13 0,-2 0-1 16,0 0 2-16,-1 0 11 0,0-1-2 16,1 0 13-16,-1 1-1 0,1-1 1 0,0 0-13 15,1 0-10-15,-1-1 0 0,0 1 10 16,1 0-1-16,-1 0-11 0,0 1 0 15,-1-2-1-15,1 1 0 0,-1-1 0 16,1 2 0-16,1 0 0 0,1 0 1 16,-1 0 1-16,1 0 11 0,-1-1 9 15,0 1-6-15,0 0 6 0,-1 0-9 16,0 0-11-16,1 0 17 0,-2 0-6 16,1 0 3-16,1-2-15 0,1 2 0 15,-1-2 1-15,1 1 0 0,3 0-1 16,-1-1-1-16,0 2 1 0,2-2-1 0,-1 2 0 15,-3-1 1-15,1 0-1 0,0 0 1 16,-2 1 1-16,0-2-2 0,-2 1 2 16,1-1-2-16,0 2 2 0,1-2-1 0,0 1 0 15,3 0 0-15,1 1 0 0,-1-3 2 16,5 3-2-16,-2 0-1 0,3 0-1 16,-1 0 0-16,3 0-1 0,-2 0 1 15,0 0 1-15,1 0 0 0,-3 0 0 16,1 0 2-16,-2 0 0 0,1-1 0 15,0 0 0-15,-2-1-2 0,3 1 2 16,-2 0 1-16,2 0-3 0,-2 0 0 16,2 1 1-16,-3-2 0 0,2 2-1 15,-2-2 0-15,2 2-1 0,-1-2 0 16,-1 2 0-16,1-1-3 0,-1 1 3 16,1-2-2-16,-3 2 0 0,0 0 1 0,2 0-11 15,-2 0 11-15,0 0-1 16,0 3 0-16,2-1-1 0,0 0 3 0,0-2 1 15,3 2 1-15,-2-2 0 0,2 1 1 16,-1 0 0-16,2 0 1 0,0 0-1 0,-2 1 0 16,3-1-2-16,-2 0 0 0,3-1-2 15,-3 0 1-15,2 0-1 0,0 0 1 16,-4 3-1-16,1-3 2 0,-4 0 1 16,-2 0 2-16,-1 1 10 0,-1-1-1 15,-1 1-11-15,-1-1 3 0,-3 0 8 16,0 0 1-16,-3 0-10 0,-3 0 13 15,0 0-14-15,-4 0 11 0,-3 0-13 16,-2 0-2-16,-1 0-30 0,-2 0-51 16,-4-2-428-16,-2-1-986 0</inkml:trace>
  <inkml:trace contextRef="#ctx0" brushRef="#br0" timeOffset="209409.92">8315 12310 232 0,'0'0'988'0,"0"0"-799"0,0 0-59 15,0 0-13-15,0 0 43 0,0 0 60 16,0 0 20-16,0 0-42 0,0 0-43 15,0 0-30-15,0 0-41 0,-8-7-23 16,8 7-19-16,0 0-13 0,0 0-13 16,0 0 0-16,0 0 6 0,0 0-3 15,0 0-15-15,0 0-1 0,0 0-3 0,0 0-19 16,0 1-4-16,0 2 10 0,0 0 13 16,1 5 28-16,-1 0 17 0,0 5-7 15,0-1 10-15,0 5 7 0,-1 2-20 16,-2 1 0-16,0 3-6 0,0 2-7 15,1 0 3-15,1 2 4 0,0 3-7 16,1 0-6-16,0 1 0 0,0 3-3 16,0-2-13-16,2 1 3 0,-1-1 16 15,0 0 0-15,-1 1 0 0,0-2 3 0,-2 1-9 16,-3-2-11-16,1-3 1 0,0-2 19 16,1-2-18-16,0-5 11 15,1-1-13-15,-2-2-1 0,3-5-1 0,1 1 12 16,0-3 1-16,0-3-10 0,0-1 10 0,0-3-1 15,0 1 11-15,0-2-4 0,0 0 15 16,0 0 4-16,0 0 6 0,0 0 3 16,0 0 4-16,0 0 15 0,5-3-66 15,-3-3-95-15,2 1-208 0,-1-1-104 16,0-3-323-16,-1 3-543 0</inkml:trace>
  <inkml:trace contextRef="#ctx0" brushRef="#br0" timeOffset="210446.62">8216 13064 153 0,'0'0'1080'16,"0"0"-904"-16,0 0-176 0,0 0 0 15,0 0 42-15,0 0 59 0,0 0-29 16,0 0-33-16,0 0-7 0,0 0 7 15,3 4 26-15,0 0-3 0,-1-4 0 16,1 3 16-16,2-3 45 0,-1 2 0 0,1-2 7 16,0 0-1-16,3 0-10 0,-1 1-9 15,2 0-26-15,4-1-17 0,0 0-12 16,1 0-1-16,1 0-9 0,4 0 10 16,1 1 2-16,1-1-9 0,3 0-10 0,4 0-6 15,1 0-6-15,2 0-7 0,1 0 3 16,3 0 4-16,2 0-4 0,1 0-6 15,0 0-14-15,2 0 1 0,4 0 35 16,-1 0-22-16,0 0-12 0,0 0 21 16,0 1 23-16,-2-1-10 0,-2 1-23 15,0 0-13-15,0 0 14 0,2-1 3 16,0 3-6-16,2-3 0 0,-1 0 2 16,1 0 20-16,1 0-16 0,-1 0-16 0,1 0 13 15,-2 0 3-15,-1 0-6 0,1 0 2 16,-2 0-2-16,-1 0 3 0,1 0-4 15,-4 0 4-15,1 0-13 0,0 0 0 16,2 0-1-16,-2 0 1 0,1 0-2 16,-1 0-1-16,3 0 0 0,-1 2 0 15,0-2 12-15,0 1 10 0,-1 0-19 16,-1 0 10-16,-2 1-13 0,-3-1 2 0,1 0 17 16,-3 0-3-16,2-1-14 0,-2 2 1 15,2-2 0-15,-2 2-1 0,4-2 10 16,0 0-9-16,-1 0 0 0,2 0 0 15,2 0 0-15,-1 0-2 0,-1 0-1 16,2-2 1-16,-1 0-1 0,-1 2 1 16,-2 0-1-16,1-1 0 0,-3 1 3 0,1-1 44 15,0 0-31-15,-2-2-14 0,3 1 2 16,-1 2-1-16,4-2-2 0,-3-1 0 16,0 3 1-16,2-1 0 0,0 0 1 15,-2-1 0-15,1-1 0 0,-1 1-1 16,-3-1 1-16,1 3 0 0,-4-2-2 15,1 0 1-15,1 0-1 0,-2 1 1 16,3 0-2-16,-1-1 0 0,-1 1 0 16,2-1 0-16,-1 1 0 0,2 1 0 15,-3-3 0-15,3 3 0 0,-1-2 0 16,1 2 0-16,-3-2 1 0,2 2-1 0,-2 0 2 16,-4-1 1-16,1 1-1 0,1-2-2 0,-4 2 0 15,0 0 0-15,-2 0 1 0,1 0-1 16,-1 0 1-16,-2 2 2 0,1-1-1 15,-4-1 11-15,3 2 2 16,-2-2-12-16,1 0 13 0,-2 0-13 0,-1 0 10 16,0 0-11-16,-3 0 10 0,-2 0-11 15,-3 0 15-15,2 0-4 0,-4 0-10 16,-2 0 17-16,-1 0-3 0,0 0-4 16,-1-2-9-16,0 2-3 0,0-2 0 15,0-1-12-15,-4 0-76 0,-12-7-280 16,2 1-231-16,1-1-1050 0</inkml:trace>
  <inkml:trace contextRef="#ctx0" brushRef="#br0" timeOffset="212010.66">11508 12235 147 0,'0'0'179'0,"0"0"-45"0,0 0 3 15,0 0 9-15,0 0-2 0,0 0 64 0,0 0 63 16,0 0-24-16,0 0-49 0,0 0-32 16,-10 12 3-16,10-12 9 0,0 0-13 15,0 0-39-15,0 0-30 0,0 0-25 16,0 0-19-16,0 0-27 0,0 3-25 15,0-3-1-15,0 0-28 0,0 0 0 16,4 0 4-16,3 0 25 0,2 0 33 16,6 0 15-16,4 1 10 0,3 0 0 15,4-1-7-15,7 0-6 0,3 0-10 16,5 0-6-16,2 0-3 0,4-1-4 0,3 0-19 16,1 1 13-16,10 0-15 0,6 0-1 15,-6-3 2-15,-6 3 1 0,-9 0 0 16,-9 0-2-16,4-2 2 0,3 0-1 15,-4 0 0-15,-3 1-2 0,-3 0-3 16,-5-1-10-16,-2 2 11 0,-3-2 1 0,-2 2-12 16,-3 0 0-16,-1 0 10 0,-4 0-9 15,1 0 12-15,-3 0 2 0,-4 0 10 16,0 0 1-16,-1 0 9 0,-4 0 1 16,-1-2-1-16,0-1-19 0,-2 1-3 15,1 0-40-15,-1 1-24 0,0 1 22 16,0 0 17-16,0 0-7 0,0 0-29 15,2 0-16-15,0 0 3 0,4 0 29 16,-3 0 29-16,0 0 13 0,-1 0-10 16,0 0 13-16,-1 0 1 0,0 0 2 15,-1 0 13-15,0 0 0 0,0 0-3 16,0 0 6-16,0 0 1 0,0 0-4 0,0 0 0 16,0 0-16-16,0 0-2 0,0 0-14 15,0 0-4-15,0 0 17 0,0 0-16 16,0 0 15-16,0 0 1 0,0 0 1 15,0 0 2-15,0 0 3 0,0 1 10 0,0 0-11 16,0 0 14-16,0 0 7 0,0 0 9 16,0 2-16-16,0-1 7 0,0 3-7 15,0 0-4-15,0 0-8 0,-2 1 25 16,1 2-10-16,0-1-17 0,1 2 0 16,-1 2-2-16,1 0 19 0,-1 1 4 15,0 3 2-15,1-1-5 0,-1 3-17 16,0 3 0-16,0 0 32 0,-1 2-19 15,-3 2 16-15,3-2-16 0,0 1 16 16,0 2 0-16,1 0 3 0,0 2-9 16,1 1 12-16,0-2 0 0,0 3 13 15,0-3 22-15,0 0-19 0,0 0-7 0,0-2-22 16,0-1 1-16,0 0-14 0,0-3-11 16,0-1 12-16,0-1 15 0,0-2-12 15,-2-2 0-15,0-2-14 0,-1-2 14 0,1-1 6 16,-2-3-19-16,2 1 10 0,0-3-1 15,-1-1 1-15,3-1-12 0,-2-1 1 16,1 1 10-16,1-1-9 0,-1 0-1 16,1 1 0-16,-1-2-1 0,0 1 1 15,0-1 0-15,-1 2 11 0,-3-2 5 16,1 2 1-16,-1-2-3 0,-5 0-4 16,2 3 1-16,-4-3-11 0,0 0 0 15,-4 0-2-15,-5 1-2 0,-1 2-1 16,-3-1-13-16,-6 1 13 0,-2 2-9 0,-4-1-1 15,-2 4 1-15,-4 0-1 16,-3 2-3-16,-1 1-9 0,1 6-10 16,-1 0 20-16,-1 2-108 0,-17 2-354 0,9-7-651 15,9-5-961-15</inkml:trace>
  <inkml:trace contextRef="#ctx0" brushRef="#br0" timeOffset="213209.24">9418 12310 324 0,'0'0'215'16,"0"0"-32"-16,0 0-11 0,0 0 1 15,0 0-23-15,0 0-7 0,0 0-16 16,0 0-32-16,0 0-50 0,0 0-12 0,0-13 6 16,0 12 0-16,1 1 9 0,-1-3 17 15,0 3 4-15,0 0-1 0,0-2 26 16,0 0 0-16,0 0 16 0,0 0-3 15,0 0-36-15,0 0 3 0,0 0-16 16,0 2-22-16,0 0-1 0,0-1 4 16,0 1-7-16,0 0 10 0,0-2-10 15,0 2-6-15,0 0-26 0,0 0-27 16,0 0-34-16,0 2-23 0,0 0 10 16,0 3 74-16,-1 3 3 0,1 4 39 0,-2 1 13 15,0 4-10-15,0 2-19 16,-3 3 9-16,3 2-19 0,-2 2 0 0,1 3 20 15,-2 3-10-15,-1-1-4 0,2 1-3 16,0 0 0-16,0 0-19 0,-2-1 0 16,0 1 18-16,2-1 43 0,0-1-17 15,-1-1 11-15,-1-2 2 0,2 0-28 0,1-1 6 16,-1-1-3-16,1 1-3 0,-2-2-10 16,3-2-3-16,0 0 0 0,0-3 6 15,0 0 4-15,-1-1-1 0,1-1-22 16,-3-3 10-16,1 0-10 0,1-3-3 15,2 0 1-15,-2-4 1 0,1 1 11 16,1-2-11-16,0 0 11 0,1-1-10 16,-1-1-2-16,1-1 2 0,0-1 10 15,0-2-11-15,0 2 11 0,-1-1-11 0,1-1 1 16,0 0 22-16,0 0 7 16,0 0 12-16,0 0-3 0,0 0 4 0,0 0 8 15,0-1 7-15,-1-3-38 0,1-1-22 16,-3-4-259-16,-4-4-202 0,0 1-597 15,-2-1-990-15</inkml:trace>
  <inkml:trace contextRef="#ctx0" brushRef="#br0" timeOffset="213826.04">8724 12541 1247 0,'0'0'241'0,"0"0"-81"16,0 0-11-16,0 0-3 0,0 0-6 15,0 0-14-15,0 0 1 0,0 0 18 16,0 0-45-16,0 0-61 0,0 0-39 16,5-34-1-16,-5 34-31 0,1 0-20 15,0 3 45-15,0 3 7 0,1 4 97 16,-1 3-10-16,0 5 0 0,-1 1-3 0,0 4-7 15,0 3-10-15,0-1-9 16,0 2-26-16,0 1 16 0,-1-1-16 0,-1 1-3 16,0 1-7-16,-1-4-3 0,0 1 0 15,0-2-15-15,1-4 18 0,-1-4-22 16,2-3 2-16,1-4-2 0,0-6 13 16,0-1 12-16,0 0 7 0,0-2 9 0,0 0 7 15,0 0 12-15,0-6-60 0,4 0-328 16,6-17-314-16,1 4-585 0</inkml:trace>
  <inkml:trace contextRef="#ctx0" brushRef="#br0" timeOffset="214176.36">9080 12455 2100 0,'0'0'337'16,"0"0"-337"-16,0 0-180 0,0 0 180 0,0 0 58 16,0 0 39-16,0 0-16 0,-4 54 29 15,4-38-1-15,0 1-25 0,0 3-10 16,0 0 3-16,2 3-3 0,-1-2 6 16,-1 4-19-16,0-2-1 0,0 0 8 15,0 3-11-15,-2-1 3 0,-2-1 17 16,1 0-11-16,-1-2-18 0,0-2-47 15,0-3 18-15,3-1-4 0,0-4-14 16,1-1 0-16,0-1 15 0,0-5-4 16,0 1 1-16,0-3 3 0,0-1-13 0,0-2-3 15,0 0-153-15,0 0-9 0,-1-5 18 16,-2-2-224-16,-3-4-255 0,-7-7-88 16,0-2-525-16</inkml:trace>
  <inkml:trace contextRef="#ctx0" brushRef="#br0" timeOffset="214494.05">8770 12739 179 0,'0'0'1601'16,"0"0"-1335"-16,0 0-58 0,0 0-56 15,0 0 64-15,0 0 61 0,0 0-5 16,0 0-42-16,0 0-59 0,0 0-66 15,0 0-67-15,7-9-38 0,21 5 0 16,6 2 3-16,11-3 13 0,4 0-14 0,3 0 1 16,-1 1-1-16,-3 0 1 0,-2 3 0 15,-7-2-2-15,-9 2-1 0,-5-1 0 16,-7 0 2-16,-5 2-2 0,-7 0 12 16,-2 0 10-16,-3 0 6 0,-1 0 13 15,0-2 10-15,-1 2-1 0,-3-2-50 0,-3 0-35 16,-3 1-18-16,-1 0 3 0,-1 1 2 15,0 0 7-15,0 2-15 0,0 1-198 16,2 0-158-16,-2-1-223 0,4-1-593 16</inkml:trace>
  <inkml:trace contextRef="#ctx0" brushRef="#br0" timeOffset="-212988.37">10309 12521 55 0,'0'0'734'0,"0"0"-480"0,0 0-104 0,0 0 10 15,0 0 41-15,0 0 8 0,0 0-18 16,0 0 1-16,0 0-24 0,0 0-51 15,-25 0-8-15,25 0 20 0,4 0-19 16,3 0-36-16,5 0-10 0,4 0 16 16,10-3 4-16,5 1-17 0,7 0-19 15,5-1-23-15,2-1-5 0,4 1 5 16,-4 0 7-16,0 1-19 0,-4 0-11 0,-2-2 14 16,-2 2-14-16,-9 0 11 15,0 0-13-15,-6 2 0 0,-5-1 0 0,-6-1-2 16,-3 2-2-16,-4 0-11 0,-2 0-1 15,-2 0-13-15,0 0-16 0,-2 0-6 16,-6 0 13-16,-3 2-36 0,-5 1-115 16,-2-1-104-16,-1 1-92 0,-5 3-154 15,5-2-590-15</inkml:trace>
  <inkml:trace contextRef="#ctx0" brushRef="#br0" timeOffset="-212677.72">10533 12553 1881 0,'0'0'453'0,"0"0"-200"0,0 0-47 0,0 0-145 16,0 0-33-16,0 0-27 0,0 0 104 16,0 0 77-16,0 0-35 0,3 58-51 15,-3-37-20-15,-1 1-19 0,-3-1-19 16,-2 1-3-16,1 1-3 0,-2-2-7 15,0-1-22-15,1 0 13 0,1-1 0 16,-1-3-13-16,-3 1 22 0,4-3-9 16,-1-3-13-16,0-2 16 0,2 0-18 15,1-5 2-15,2 1-1 0,0-1 1 0,1-2 0 16,0 0 10-16,1-2-13 0,5 0-68 16,4 0-151-16,0-5-137 0,12-7-178 15,-3 1-509-15,-2 2-524 0</inkml:trace>
  <inkml:trace contextRef="#ctx0" brushRef="#br0" timeOffset="-212055.81">10991 12753 1137 0,'0'0'546'0,"0"0"-334"15,0 0-31-15,0 0 69 0,-9-56-92 16,-1 43-58-16,2 3 20 0,-5 2 54 16,-1 3-46-16,-2 1-70 0,-4 3-36 15,-2 1-19-15,0 3 13 0,0 4 4 16,-1 3-18-16,5 0-2 0,1 1 0 16,4 1-1-16,4 2-28 0,2 0 17 15,6-1 12-15,1 1 2 0,3-1 24 0,7 0-1 16,3-2 1-16,1-2 12 0,3-3-38 15,3-1-83-15,-2-3 26 0,1-2-49 16,-1 0 0-16,-1-5-4 0,-4-3 17 16,2-1 19-16,-6-3 48 0,0 2 26 15,-2-1 2-15,-3 2 37 0,2 3-10 16,-4 0-7-16,0 2 69 0,-1 2 2 0,-1 0-16 16,0 2-38-16,0 0-39 0,1 0-68 15,-1 0-51-15,1 7 61 16,0-1 58-16,1 1 58 0,2 2-10 0,4 0-19 15,-2 1-3-15,6-3 13 0,0 0 9 16,4-3-7-16,3 0-8 0,1-1-8 16,-1-2-2-16,2-1 2 0,-1 0-2 15,-2-2 2-15,0-5-2 0,-1-1-4 16,-2-4-17-16,0 3 36 0,0-6-15 16,-4 1-23-16,2 1 0 0,-4 1 13 0,0 0-10 15,-3 3 9-15,-2 3 1 0,2 1 0 16,-4 0 0-16,-1 4 3 0,-1-2 3 15,0 3 22-15,0 0-41 0,0 0-73 16,0 4-61-16,0 2 134 0,0 1 65 16,0 3-8-16,0 0-12 0,0 3-10 15,0 0-13-15,2-1-9 0,1 0-10 0,1-1 13 16,1 0 0-16,2-2-13 16,-1-2-3-16,0 1-22 0,0-5-339 0,-1-3-157 15,-2 0-534-15,-2-3-448 0</inkml:trace>
  <inkml:trace contextRef="#ctx0" brushRef="#br0" timeOffset="-211897.18">11133 12509 2058 0,'0'0'360'0,"0"0"-144"16,0 0-58-16,0 0-20 0,0 0-13 15,0 0-125-15,0 0 0 0,0 0-115 16,0 0-30-16,0 0 126 0,-10-2-275 15,20 13-312-15,2-1-1032 0</inkml:trace>
  <inkml:trace contextRef="#ctx0" brushRef="#br0" timeOffset="-211404.92">11523 12447 248 0,'0'0'1300'0,"0"0"-1150"0,0 0-59 15,0 0 35-15,0 0 95 0,0 0 2 0,0 0-68 16,0 0-35-16,0 0-27 0,0 0-80 15,0 0-13-15,-1-14-42 0,1 14 1 16,0 1 41-16,0 2 29 0,1 1 45 16,3 1 0-16,-2 0 22 0,0 2 19 15,-2 3 13-15,0 1 3 0,0 3-45 16,0 3-16-16,0 1 0 0,-1 1 3 16,0 4-35-16,0 0 0 0,1 1-6 15,0 0-1-15,0 1 7 0,0-1-10 16,4 0-25-16,0-2 23 0,0 0-23 15,2-2 0-15,-1-2 10 0,-1-1 2 16,-2-2 7-16,-1-3 3 0,0-2-3 0,0-2-3 16,-1-2-3-16,0-2 9 0,0 0-13 15,0-1 1-15,0-2-10 0,1 2 0 16,-1-3 10-16,0 1-10 0,0-1 10 0,0 0 9 16,0 0 0-16,0 0 6 0,0 0 7 15,1 0 2-15,0 0-21 0,2-1-16 16,0-3-144-16,-2-2-108 0,-1-8-159 15,-2 1-548-15,-5-2-1261 0,7 68 1986 0</inkml:trace>
  <inkml:trace contextRef="#ctx0" brushRef="#br0" timeOffset="-204770.18">14825 12225 111 0,'0'0'91'0,"0"0"-78"16,0 0 17-16,0 0 45 0,0 0 29 15,0 0 39-15,0 0 11 0,0 0-14 16,0 0-10-16,0 0 13 0,-7-9 1 15,7 9 19-15,0-1-27 0,0 0-38 16,0-1-7-16,-2-1-26 0,2 2-4 16,0 1 1-16,0-2-3 0,0 2-11 0,0 0-2 15,-1 0 2-15,1-1-9 0,0 1-10 16,0-1 0-16,0 1 1 0,-1 0 15 16,1-1 0-16,0 1 1 15,-1 0-14-15,1-2-6 0,0 2-7 0,0 0-16 16,0 0-1-16,0 0 1 0,0 0 13 15,0 0 0-15,0 0-3 0,0 0 3 16,0 0 7-16,0 0-11 0,0 0-8 16,0 0-4-16,0 0 0 0,0 0-29 15,0 0-29-15,0 0-10 0,0 0-7 0,3 0 56 16,4 0 19-16,1 0 29 0,4 0 26 16,0 0-10-16,5 0-3 0,0 0-6 15,4-3-17-15,1 0 4 0,0-1 3 16,0 2-4-16,-1-1-6 0,0 0 0 0,-2 0-15 15,-1 2-1-15,0-1-2 16,-1 0-1-16,0 0 1 0,-3 1 1 0,2 0-1 16,0 0-11-16,0 1 13 0,-1 0-1 15,0 0-1-15,2 0 1 0,2 0-1 16,1-1 2-16,3 0 13 0,2 1 0 16,5 0 7-16,-1-2-1 0,4 0-6 15,1 0 6-15,-2 0-16 0,2 0 17 0,1 1 2 16,-5-1-20-16,-1 2-1 0,-2-1-1 15,-3 1-13-15,-1 0-3 0,-2 0 15 16,-2 0-1-16,0 0 1 0,2 0 0 16,-2 0 1-16,1 0 13 0,2 0 0 15,-2 0 0-15,3-1-10 0,0-1 13 16,0 1-14-16,2-3 11 0,0 1-12 16,-1 1 1-16,0-1 0 0,-1 0-1 15,1 1 3-15,-1-1-3 0,-1 1-1 16,0 0-13-16,-2-1 12 0,0 2-1 0,1 0-1 15,-3-1-9-15,3 1 9 0,-2 1 2 16,2-1-2-16,1 1 2 0,1 0 1 16,-1-1 2-16,2 1 1 0,1-2 1 15,1 0 9-15,0 1-10 0,-2-2-2 0,4 1 1 16,-2 0 17-16,-1 0-19 0,1 0 1 16,0 0 0-16,-1 1 12 0,-1-2 13 15,0 1-10-15,3 0-3 0,-3-1 0 16,2 1-12-16,-1 2-1 0,1-2-1 15,1 1 0-15,0-1 0 0,3 1 1 16,-2-1-2-16,3 1 2 0,-1 0 2 16,0-1-1-16,0 2-1 0,-2-1 0 15,1 0-1-15,-2 1 1 0,-1-2 0 16,1 1 1-16,-4-1 2 0,1 1-3 16,-1 0 3-16,0-1-1 0,-1 1 14 0,3 0-14 15,0-1 2-15,0 0-2 0,2 1 1 16,2 0-2-16,0 1 0 0,3-1-2 15,-2-1 1-15,2 2-2 0,-1 0 1 16,1 0-2-16,-3 0 1 0,2 0 2 0,-3 0 2 16,2-1 10-16,-4 1-11 0,0-2 3 15,1 1-2-15,-2 0 17 0,-1-1-17 16,1 1 0-16,1-3 0 0,-3 4 2 16,2-4 9-16,0 2-11 0,1-2-2 15,1 1-2-15,-1 0-2 0,2 1 3 16,2 0-2-16,-3 0 2 0,4 0-15 15,-2 0 16-15,2 1 0 0,-3-1 0 16,-1 2 1-16,1-3 1 0,-3 0 11 16,0 1-11-16,1 0 11 0,-2-1-13 15,0 0-12-15,1 2-7 0,0-1-10 16,4 0 17-16,-2 0 12 0,2 1 20 0,0 0 60 16,0-1-67-16,1 0 19 0,-3 2-30 15,3-1 0-15,-3 1 0 0,1-1 11 16,1-2-12-16,-2 2 0 0,1-2 1 15,-1 2-1-15,-1-1-1 0,0-1 0 16,2 1-1-16,-3 2 1 0,2-2-1 0,2 0 1 16,-2 2-2-16,0-1-14 0,1 1 14 15,0 0 0-15,1 0-14 0,0 0 16 16,0 0 1-16,2 0 1 0,-2 0-1 16,2 0 1-16,-3-1 11 0,2 1 6 15,-3-1-19-15,-2 0 0 0,3-1 1 16,-2 2 0-16,-1 0-1 0,3 0-1 15,-2 0 1-15,0 0-2 0,3 0 0 16,-1 0 1-16,0 0-12 0,3 0 13 0,0 0-1 16,1 0-2-16,3 0-10 15,-3 0 11-15,3 0-12 0,-1 0 14 0,-1 0 2 16,2 2-1-16,-2-1 12 0,-1 0-11 16,2 1-1-16,0-2-2 0,-2 2 0 15,3 0 0-15,-1-1-18 0,0 3 18 16,2-2-3-16,0 0-12 0,2 3 14 0,-3-2 2 15,3-1-1-15,-2 2 0 0,0 0 0 16,-3-1 0-16,0 0 1 0,-4 0 0 16,2 0 0-16,-4-1-1 0,2 3-2 15,-2-3 3-15,0 2 0 0,1-1 19 16,-2 0 3-16,-2 0 7 0,0-1-3 16,-1 0-7-16,-1 0-6 0,-2 1-1 15,-5-1 1-15,2-1-12 0,-3 1-1 16,-4-2-2-16,-1 2-14 0,-4 1 0 15,-3-1-16-15,-2-2-205 0,-7 0-146 0,-6 0-252 16,-3-2-1113-16</inkml:trace>
  <inkml:trace contextRef="#ctx0" brushRef="#br0" timeOffset="-203655.94">14851 12160 548 0,'0'0'264'0,"0"0"-147"15,0 0 10-15,0 0 20 0,0 0-1 16,0 0-12-16,0 0 12 0,0 0 7 0,0 0-20 15,0 0-39-15,21-17-29 0,-21 17-29 16,0 0-20-16,-1 0 13 16,-1 0 10-16,1 0 3 0,1 0-10 0,-1 0-32 15,1 0-49-15,-1 0-9 0,1 0 6 16,-1 0 29-16,0 0 23 0,1 0 18 0,-2 3 15 16,1 1 19-16,0-1 13 0,-3 2-1 15,2-1 43-15,0 4-26 0,0-1 0 16,0 3-20-16,-1 0-16 0,0 3 16 15,0 2-6-15,-2 1-4 0,3 2-12 16,0 2-7-16,0 2-3 0,2 3 0 16,0 0-13-16,0 6 10 0,2-1 9 15,-1 1 0-15,1 2-13 0,-1-1-6 16,0 1 42-16,-1 2 6 0,0-2-26 16,0 2 23-16,-1 0-26 0,-2 0 19 15,-1-3-16-15,-1 2-3 0,1-1-10 0,-1-4-13 16,3-2-11-16,0-3-1 0,1-2 3 15,1-3 19-15,0-4-21 0,0-2 2 16,0-2 16-16,2-4 0 0,-1-1-3 16,1-3 3-16,-1 0 6 0,-1-3 4 15,1 0 6-15,-1 0 9 0,0 0 12 16,0 0 7-16,0 0 9 0,0-3 17 0,0-1-17 16,0-1-56-16,0 0-16 0,0-2-18 15,0-1-4-15,-1 2-15 0,-1-2-18 16,-1 3-124-16,0 1-165 0,-2-2-247 15,-1 2-700-15,26 69-335 0</inkml:trace>
  <inkml:trace contextRef="#ctx0" brushRef="#br0" timeOffset="-202372.8">14866 13026 7 0,'0'0'97'0,"0"0"1"15,0 0 20-15,0 0 2 0,0 0 56 16,0 0-16-16,0 0-20 0,0 0-26 16,0 0-6-16,0 0 12 0,0 0 10 0,-13 25 10 15,13-23-16-15,0-2 3 0,0 0-7 16,0 2-19-16,1-2-17 15,0 0 7-15,2 3-17 0,-1-3-15 16,0 0-27-16,-1 0-32 0,0 1-1 0,0 0-19 16,1 1 11-16,0 0 9 0,2 1 32 15,2 0-3-15,0 2 16 0,3-1 7 16,2 0 10-16,0 0-1 0,3-2-16 16,1 1 3-16,2 1-9 0,-2-3-13 0,3 1 0 15,1 0-1-15,0 0-2 0,1-1 12 16,-2 0 7-16,3 0 6 0,-1 0 7 15,1 0-1-15,0-1 4 0,2 2-10 16,1-2-7-16,3 0 1 0,0 0-7 16,-1 0 3-16,6 0-6 0,-2 0-10 15,4-2-18-15,-1 0 8 0,-1 0-11 16,2 2 0-16,1-1 3 0,-2-1-2 16,2 2 1-16,2-2-2 0,1 2 0 0,0-2-1 15,-1 2-1-15,2 0 1 0,2 0 0 16,-1 0 2-16,-1 0 11 0,2 2-12 15,-3-2 15-15,-1 2-15 0,-1 0 1 16,-1-1 1-16,-1 1-1 0,-2-1 1 0,-1 0 10 16,1 0-10-16,-1 0-1 0,3-1 2 15,0 2 8-15,0-2-11 16,3 1 12-16,1 0 9 0,0 1-19 0,-1 0-1 16,1-2 0-16,-1 1 10 0,1 1 1 15,-1-1-10-15,0 0 19 0,-1 1-20 16,-1-1 14-16,1-1-3 0,-1 0-12 15,0 0 1-15,-2 0 1 0,2 0 13 16,-2 2-13-16,1-2 0 0,1 0 0 16,0 0-2-16,-1 0-1 0,3 0 0 15,1 0 0-15,-1 0 0 0,1 0 1 16,-1 0 1-16,-1 0 0 0,3 0 1 16,0 0 13-16,-1-2-13 0,1 1-1 0,0-1 0 15,0 1 1-15,0 0 13 0,1-1-15 16,-1 2 15-16,1-1-15 0,2 1 12 0,-1-2-1 15,3 0-9-15,2 2 0 0,1-2 12 16,5 1-12-16,0 0-1 0,8 0 13 16,10 0-14-16,7 1 12 0,-1 0-11 15,-4 0-1-15,-10 0 12 0,-16 0-11 16,-8 0 0-16,-7 0 0 0,-3 0 1 16,4-2 10-16,3 0-10 0,2 1 0 15,-3-1-1-15,-6 0 1 0,0 0-1 16,-7 0-2-16,-1 1-2 0,-5 0-10 15,-2 1 10-15,-4 0-1 0,-1 0-10 16,-4 0 11-16,-3-1-14 0,-1 0-31 0,0-6-130 16,-4-1-327-16,-1-3-1058 0</inkml:trace>
  <inkml:trace contextRef="#ctx0" brushRef="#br0" timeOffset="-200923.84">18417 13133 651 0,'0'0'310'0,"0"0"-310"0,0 0-20 16,0 0 20-16,0 0 160 0,0 0 6 15,0 0-23-15,0 0 7 0,0 0-1 16,0 0 14-16,57 24-1 0,-41-24-3 16,1 0-16-16,2 0-27 0,0 0 7 15,2-3-14-15,-2 1-12 0,1 0-13 16,-1 0-4-16,-2 1-9 0,-1-1-14 15,0 0-15-15,1 2-17 0,-1-2 1 16,0 2 0-16,-2-1 2 0,4 1 4 16,0 0-3-16,2 0 9 0,2 0 10 15,1 0 0-15,0 0 19 0,5-1-10 16,-2 0-13-16,4 0-12 0,-1-1-13 16,0 2 0-16,2-2-16 0,-2 2 13 0,2-1-15 15,-3 1-1-15,2-2-1 0,-3 2-1 16,2 0-1-16,1 0 3 0,-3 0 11 15,2 0 8-15,-3 0 6 0,1 2-12 0,0-1-10 16,-1 0 10-16,0 0 2 16,2-1 1-16,0 0 6 0,-1 0-3 0,4 0-3 15,-3 0-14-15,3-1 1 0,-1 0-1 16,2 1-1-16,-1 0 2 0,3-1-2 16,0 1-1-16,0 0-3 0,1-2 3 15,1 2 0-15,-3 0 3 0,2-2 10 16,-1 0-12-16,-2 1 1 0,1 0 23 15,0-2 13-15,-1 0-16 0,3 1-6 0,-1-2-4 16,0-2-9-16,3 3 10 0,0-3-11 16,-1 2-1-16,-1 0 1 0,1-1 0 15,2 1 0-15,-3 0 1 0,1 1 16 16,-3 0-18-16,3 1 2 0,-1 0 0 16,0-1 1-16,0 0 8 0,1 1-9 15,-1-1-1-15,-1-1 11 0,1-1-11 0,0 2 10 16,-2 1-9-16,2-2-1 0,-2 1-2 15,0 0 2-15,2 2 1 0,-2 0-1 16,-1 0-1-16,2-1 0 0,-1 2 0 16,-2 0 0-16,2 0-1 0,-3 0 0 15,4 0 1-15,-3 0 2 0,2 0 25 16,0 0 7-16,-1-2-23 0,2 2 1 16,-1 0-10-16,0-2 9 0,2 1 0 0,-3-1-12 15,4 0-2-15,-1 0 1 0,-1 1 0 16,0-1 1-16,2-1-1 0,-2 3 1 15,-3-1 2-15,1-1 11 0,-3-2-10 16,-1 2 22-16,-3-3-13 0,-1 2 1 16,-2-2-13-16,-4 2 12 0,0-1-10 15,-3 0 14-15,-2-1-15 0,0 2-1 16,-3 1-1-16,1 0-18 0,-5 0 4 16,1 1-4-16,-3 0-6 0,-2 0-9 15,-1 1-16-15,-1 0-51 0,-3-5-210 0,-6 2-360 16,1-3-1223-16</inkml:trace>
  <inkml:trace contextRef="#ctx0" brushRef="#br0" timeOffset="-199756.1">20774 12071 457 0,'0'0'404'0,"0"0"-104"15,0 0-46-15,0 0-30 0,0 0-39 16,0 0-26-16,0 0-35 0,0 0-11 16,0 0-16-16,0 0-16 0,3-10-10 15,-2 7 0-15,1 3-13 0,-1-2-3 16,1 0-16-16,-1 2-13 0,1 0-4 16,1-1-2-16,3 1-18 0,-1-2-2 0,3 2 1 15,5 0 0-15,1 2 25 0,3 0 9 16,7 1 0-16,1-1 7 0,2 0 6 15,8 0 29-15,2 0 10 0,1-2-4 16,3 0-19-16,1 0-23 0,-1 0 1 16,2 0-14-16,-1 0 14 0,0-2-17 15,1 0 1-15,-1-1 5 0,2 2-2 16,-2-1-13-16,-1 1 3 0,2 1 0 0,-1-1 0 16,-1 1 9-16,1 0-25 0,0 0 0 15,1 0 0-15,0 0 35 0,0-1-16 16,4-1-21-16,2 1 2 0,-1-1 0 15,3 0 10-15,-1 2-13 0,-4-2-1 16,2 1 0-16,-4 1-1 0,-3 0 1 16,-1 1-3-16,-3 1-8 0,-4 0 10 15,1 1 1-15,-5-1 1 0,2-1-1 16,-5 0 1-16,2-1 1 0,-3 1-1 16,-3-1 0-16,-1 2 2 0,-2-1-2 0,-3 0 0 15,-2 1-13-15,-1-1-3 0,-5 0-3 16,0 1-19-16,-4 0-47 0,-2-1-68 15,-2 1-64-15,0-1-78 0,0 0 2 16,-6 1-50-16,-3-1-105 0,2 0-111 0,0-1-207 16</inkml:trace>
  <inkml:trace contextRef="#ctx0" brushRef="#br0" timeOffset="-199157.33">22681 12073 316 0,'0'0'626'0,"0"0"-251"0,0 0-72 15,0 0-40-15,0 0-26 0,0 0-27 0,0 0-45 16,0 0-42-16,0 0-46 0,0 0-38 16,0-4-37-16,0 4-2 0,0 0-29 15,0 0-29-15,0 0 10 0,0 2 48 16,1-1 12-16,1 2 24 0,-1 0 3 16,-1 2 19-16,0-1-10 0,0 3 10 15,1 3 6-15,-1 0-9 0,1-1-4 16,0 5 7-16,0-1-10 0,0 4 22 15,1 1-16-15,-1 1-3 0,0 2 7 0,0 1 21 16,0-1-25-16,-1 4-35 0,0 2-6 16,0 0 44-16,-2 0-13 0,0 2 1 15,-2 1-4-15,1-1-19 0,-2-2 12 16,4 2-12-16,0 0 7 0,1-2-7 16,0 0-22-16,0-1 0 0,2-2 2 15,3 2 1-15,-2-3 10 0,-1 0 2 0,0 0-2 16,-1-6-12-16,-1 3 2 0,0-2 10 15,-1-1 15-15,-2-1-9 0,0 0-7 16,1-2-8-16,-1-2-1 0,2 1 9 16,0-3-10-16,1-1 14 0,0-2-13 15,0-2 16-15,0-2-16 0,1-1 10 16,-1 0-11-16,0 0 11 0,1-2 6 16,-1 0 22-16,0 0 9 0,0 0-7 15,0-2-43-15,-1 0-15 0,-2-1-13 16,1-1 3-16,0 3-3 0,-1-1-4 0,-1 0 3 15,-3 2 1-15,1-2-7 0,-1 1 17 16,-2 0 5-16,0 1 12 0,-2 0 0 16,0 0 1-16,-4 0 0 0,-2-1 1 15,-2-2 0-15,-4 3 1 0,-2-2-1 16,-5-1-1-16,-2-1-3 0,-6 1 1 16,-4 1-1-16,-9-1-13 0,-12 0-3 0,-22 0 1 15,-24 2-1-15,-19 0-7 0,-2 0-226 16,-4-4-242-16,42 0-484 0,8 0-1058 0</inkml:trace>
  <inkml:trace contextRef="#ctx0" brushRef="#br0" timeOffset="-195323.79">15977 12184 125 0,'0'0'316'0,"0"0"-159"0,0 0-33 16,0 0-7-16,0 0-39 0,0 0-32 15,0 0-14-15,0 0-12 0,0 0-4 16,0 0 10-16,1-7 7 0,-1 6 3 15,1 0 29-15,-1 1 42 0,1 0 20 16,-1-2-23-16,0 1-3 0,0-1-16 16,0 0-10-16,0 0-14 0,0 2-9 15,0-2-16-15,0 2-4 0,0-2-6 0,0 2 0 16,0-2 0-16,0 2-6 16,0-2-4-16,0 2 7 0,0 0-4 0,0 0 7 15,0-1 7-15,0-1-14 0,0 2 0 16,0 0-15-16,1-1 12 0,-1 1 3 15,0 0 10-15,0 0 1 0,2 0-5 16,-2 0-5-16,0 0 3 0,0-1 15 16,0 1 8-16,0 0 8 0,0-1-8 0,0 1-11 15,0 0-9-15,0-1-3 0,0 1-7 16,0 0-13-16,0 0-3 0,0 0-18 16,0 0 5-16,0 1 13 0,0 1 48 15,0 1-19-15,0 0 6 0,0-1-12 16,0 0 0-16,0 2-1 0,0 0-3 15,0-1 4-15,0-1-7 0,0 2-3 16,0 0 0-16,0 0 0 0,0 0-13 16,0 1 12-16,0 0-11 0,0 0 3 0,0 1 12 15,0 1-4-15,0 0-10 0,0 0-2 16,0 1 0-16,0-1 1 0,0 3 2 16,0-2-3-16,0 3 1 0,-3 1-1 15,1-2 2-15,0 2 24 0,-2 0-25 16,1 0 21-16,1 2-3 0,-1-1 14 15,1 1 5-15,-1-1-6 0,-2 0-10 0,1 0-6 16,1 0-3-16,0 0 13 0,0-1-25 16,1-1 2-16,-1 1 10 0,-1 1-10 15,1-3-2-15,1 3-1 0,1-1 0 16,-1-1 0-16,-1-1-1 0,1 2-1 16,-1 0 0-16,-1 0 1 0,1 1 1 15,1-1 12-15,0-1-9 0,-1 0 20 0,1 0-10 16,0-1-11-16,1 0 17 0,-2 0 0 15,2 2-16-15,1-3 23 0,0-1-24 16,0 1 10-16,0 1 8 0,0 0-1 16,4-1-3-16,-3-1 9 0,1 1-12 15,-1-1 6-15,0 1 9 0,-1-2-12 16,0 3-13-16,0-2 16 0,0 1-15 16,-1 1 11-16,-2 2-11 0,1-2-2 15,-2 2-2-15,0-3 1 0,2 4 0 16,1-2 0-16,0 0-1 0,0 0 1 0,1 1-1 15,-1 0 0-15,1-1 0 0,0 0 2 16,-1 0 14-16,0 0 12 0,0 0 1 16,0 0-7-16,0-2 0 0,-1 1-9 15,-1 0-10-15,2-1-1 0,0 1 11 0,0-2 1 16,0 2-14-16,0 1-2 0,0-1 0 16,1 0-10-16,0 1 8 0,0 0 1 15,0-1 2-15,0-1 0 0,0 1 1 16,1-3 1-16,0 0 18 0,-1 0 3 15,1-5-9-15,0 1-1 0,-1-1-10 16,1-1 17-16,-1-1-3 0,0 2 16 16,0-2 12-16,0 0 9 0,0 0 10 15,0-2 28-15,0-3-47 0,0-3-41 16,0 0-3-16,-1-3-19 0,0-1-34 0,-1-3-205 16,2-2-125-16,0-11-347 0,0 3-776 15</inkml:trace>
  <inkml:trace contextRef="#ctx0" brushRef="#br0" timeOffset="-194556.75">15966 12218 170 0,'0'0'179'0,"0"0"-29"15,0 0-16-15,0 0 29 0,0 0-23 0,0 0-3 16,0 0-36-16,0 0-7 0,0 0-13 16,-27-45-2-16,21 41-14 0,2 0-7 15,1 1 17-15,0-1 6 0,0 1 4 16,1 0 12-16,1 1 33 0,0 0-3 16,0 0-30-16,-1-1-7 0,1 3-28 15,0-2-20-15,0 0-23 0,-1 1-19 16,-1 0-9-16,0 0-33 0,0 0 9 15,-3 1 1-15,0 0 3 0,2 0-7 16,0 4 20-16,-2-2 16 0,1 0-13 0,2 5-10 16,-2-2 4-16,2 2 19 15,0 1 33-15,0 1 3 0,1 1-7 0,1 2 7 16,1 2 9-16,0 1 10 0,0 2-19 16,0 2-14-16,0 2-20 0,0 2 31 15,0 0-14-15,1 2 7 0,2 0 3 0,0 2-28 16,-1 0 2-16,0 3 0 0,-1 0 23 15,2 0-15-15,-3 0-9 0,2-1 12 16,-2 0-11-16,0 1 1 0,0-1 12 16,-5 2 3-16,1-2-16 0,-3 1 33 15,1 0-4-15,-1 1 0 0,-2-2-13 16,5 0 7-16,0-2-7 0,2 0-18 16,2-2 3-16,0-3 21 0,0 2-2 15,5-4-10-15,0-2 3 0,4 0 6 16,-3-1-9-16,0-4 6 0,1-1-6 15,-3-2-11-15,0-1 21 0,-2-2-20 0,-1-2 16 16,0-1 0-16,-1 0 4 0,0-2 2 16,0 1 1-16,0-1-7 0,0-2-16 15,0 1 20-15,0-1-4 0,0 0 16 16,0 0 10-16,0 0 9 0,0-1 6 16,-1-3-35-16,0-1-25 0,-1-2-93 0,-1-1-201 15,-2-6-127-15,-1 1-372 16,1-1-1052-16</inkml:trace>
  <inkml:trace contextRef="#ctx0" brushRef="#br0" timeOffset="-193956.15">15119 12470 747 0,'0'0'313'0,"0"0"-76"0,0 0-15 15,0 0-50-15,0 0-52 0,0 0-13 16,0 0 4-16,0 0-17 0,0 0-3 15,0 0-7-15,0 0-7 0,5-30 8 16,-4 29-11-16,-1 0-32 0,1 1-42 0,-1 0-13 16,0 0-65-16,1 5 20 0,1 0 58 15,0 5 58-15,1 2 20 0,0 5 28 16,0 2-22-16,2 5-16 0,-2 1 15 16,1 4-2-16,-2 1-4 0,0 3 6 15,-2 0-26-15,0 1-15 0,0-2-20 16,-3-3-6-16,0-3-3 0,-1-1 0 0,2-4-12 15,-2-4 11-15,3-2 3 0,0-6-14 16,1-1 0-16,0-2 3 0,0-3 8 16,0 1 1-16,0-3 0 0,0-1 6 15,0 0 19-15,0 0 16 0,0 0-54 16,0-5-57-16,6-4-249 0,0-2-86 16,9-10-235-16,-4 0-173 0</inkml:trace>
  <inkml:trace contextRef="#ctx0" brushRef="#br0" timeOffset="-193584.17">15506 12433 1421 0,'0'0'212'0,"0"0"-95"0,0 0 48 16,0 0 20-16,0 0 3 0,0 0 22 15,0 0-55-15,0 0-36 0,0 0-32 16,0 0-80-16,7-30-7 0,-7 32-126 16,0 5 104-16,0 3 22 0,0 2 64 15,-3 5-3-15,-2 1-9 0,1 2-20 16,-1 5 3-16,1 0-9 0,-1 2-4 16,3 3-21-16,1-4 38 0,1 3-23 15,0-2 16-15,1-2-3 0,5 1-10 16,-1-4 26-16,1-1-26 0,1-1 3 0,-3-3-9 15,0-1 0-15,-2-3-1 0,0-1-9 16,0-6-1-16,-1 0 17 0,0-3-16 16,0 0 16-16,-1-2-3 0,0-1 16 15,0 0 22-15,0-2-54 0,0-3-150 0,0-2-221 16,0-8-242-16,-2 1-529 16</inkml:trace>
  <inkml:trace contextRef="#ctx0" brushRef="#br0" timeOffset="-193299.22">15177 12714 1828 0,'0'0'418'0,"0"0"-150"16,0 0-74-16,0 0 9 0,0 0 8 15,0 0-16-15,0 0-10 0,0 0-11 0,0 0-20 16,0 0-69-16,0 0-85 0,0-30-36 15,23 26 7-15,7-1 17 0,5 1 11 16,2-1 0-16,4 0 1 0,-1-1 1 0,-4 5-1 16,-5-2-13-16,-7 2 0 0,-6 0 1 15,-6 1-4-15,-3 0 0 0,-4 0 13 16,-4 0-9-16,0 0 12 0,-1 0 15 16,0 0 14-16,0-2-1 0,-1 1-28 15,-3-1-108-15,-2 0-152 0,-7-1-120 16,1 1-322-16,3-1-781 0</inkml:trace>
  <inkml:trace contextRef="#ctx0" brushRef="#br0" timeOffset="-188292.96">16413 12494 489 0,'0'0'359'0,"0"0"-134"0,0 0-30 15,0 0-32-15,0 0-14 0,0 0-2 16,0 0-27-16,0 0 0 0,0 0-13 15,0 0-16-15,8-25 6 0,-7 22 13 16,1-1-6-16,0 2-17 0,0-3-10 16,-1 3-15-16,1-2-4 0,0 1-1 15,-1 0-5-15,0 1-20 0,1 0 3 16,0-1 10-16,-1 1 10 0,0-2 15 0,2 3-6 16,-3-2-3-16,1 0-13 0,0 0 0 15,-1-1-16-15,1 2-4 0,0 0 1 16,0 1-7-16,0 1-6 0,-1-1-16 15,0 1-2-15,0 0-39 0,0 0-20 16,0 0-9-16,1 1-29 0,0 4 38 16,0 3 61-16,0 4 7 0,-1 3 18 0,0 4 4 15,0 2 16-15,0 3 6 16,0 1-10-16,0 2 4 0,0 2-1 0,-3 0-9 16,0 0 7-16,0-3-14 0,-1 0 23 15,0-3-4-15,1-2-43 0,1-1 21 16,0-3-9-16,1-3 0 0,0-1 9 0,1-2-3 15,-1-3-6-15,1-3 3 0,0 0-17 16,0-1 13-16,0-4-11 0,0 3 18 16,0-3-3-16,0 0 12 0,0 0 10 15,0 0 9-15,0 0-3 0,0-5-9 16,1 2-38-16,0-1 0 0,0-1-16 16,1 1-94-16,-1-2-16 0,0 1-31 15,1-2-31-15,1 0-44 0,2 3-86 16,-1-4-110-16,3-4-185 0,0 3-637 15</inkml:trace>
  <inkml:trace contextRef="#ctx0" brushRef="#br0" timeOffset="-187839.02">16770 12429 764 0,'0'0'707'16,"0"0"-447"-16,0 0-65 0,0 0 52 16,0 0 28-16,0 0-82 0,0 0 14 15,0 0-8-15,0 0-36 0,0 0-45 0,0 0-42 16,8-41-76-16,-8 41-41 0,0 0-55 15,0 3-19-15,0 3 112 0,0 5 3 16,0 1 42-16,0 4-4 0,1 3 3 16,-1 1 17-16,0 2-4 0,0 2 29 15,0 0-4-15,0 1-9 0,0 1-20 16,-2 0 1-16,-1 2-1 0,-2-2-18 0,0-2 9 16,2 0-39-16,1-2 10 0,0-5-11 15,1 0 0-15,0-3 3 0,1-2-1 16,0-2 9-16,0-1-10 0,0-1 0 15,0-4 1-15,0 1 9 0,0-4-10 16,0 1 14-16,0-2-7 0,0 0-9 16,0 0-75-16,0 0-35 0,0-2-61 15,0-3-150-15,-2-3-173 0,-5-4-240 16,1 0-496-16,1 2 446 0</inkml:trace>
  <inkml:trace contextRef="#ctx0" brushRef="#br0" timeOffset="-187610">16429 12674 1519 0,'0'0'338'0,"0"0"-101"16,0 0 48-16,0 0-20 0,0 0-66 15,0 0-128-15,0 0-36 0,0 0 4 16,57-35-4-16,-33 30 0 0,2-1 7 15,2 0-29-15,2 4 16 0,-3-2-29 16,0 1-13-16,-3 1-13 0,-4 1 13 16,-6 0-25-16,-1 1-74 0,-3 0-323 15,-1 0-213-15,-2-1-633 0</inkml:trace>
  <inkml:trace contextRef="#ctx0" brushRef="#br0" timeOffset="-186934.55">17060 12455 1175 0,'0'0'198'0,"0"0"-35"15,0 0 13-15,0 0-14 0,0 0-42 0,0 0-22 16,0 0 15-16,0 0-3 0,0 0-35 16,0 0 9-16,11-47-20 0,-10 42 7 15,1 2-9-15,0 0 8 0,-1 1-9 0,0-3 4 16,-1 2 2-16,1 1 7 0,0-3 25 15,0 3-12-15,-1-2-4 16,0 2-13-16,1 1 3 0,-1-2-6 0,0 1-7 16,0 1-9-16,0 0-1 0,0-1-12 15,0 1-6-15,0 0-13 0,0 1-19 16,0 0-25-16,0 0-16 0,0 0-26 16,0 1-6-16,-1 4 35 0,0 1 35 15,0 4-16-15,0 0 18 0,-1 1 1 16,0 3 1-16,-1 2 2 0,2 2 10 15,0 3 9-15,1-2 10 0,0 5 18 0,0-1-12 16,0 3 4-16,0-2 8 0,0-1 4 16,2 0-20-16,-1 2 7 0,1-4 0 15,0 2-9-15,-1-2 8 0,0-2-11 16,0-3-4-16,0 0-7 0,0-2-15 16,0-2 0-16,0-2 10 0,-1-3-10 0,1 0-1 15,-1-2 11-15,0-1-12 0,0-2 1 16,0 0 11-16,0 0-1 0,0-2 4 15,1 0-1-15,-1 1 7 0,0 0 9 16,0-1 7-16,0 0-1 0,0 0 0 16,1 0 4-16,-1-2-10 0,1 0-31 15,1 0-2-15,0 0 0 0,-1 1-17 16,2-2 7-16,-3 3 10 0,1 0-14 0,-1 0-62 16,0-1-31-16,-1 0-102 15,-16-2-186-15,-1 1-419 0,-3-2-1405 0,68 25 1738 0</inkml:trace>
  <inkml:trace contextRef="#ctx0" brushRef="#br0" timeOffset="-185069.97">17538 12126 23 0,'0'0'209'15,"0"0"-112"-15,0 0-18 0,0 0 31 16,0 0 11-16,0 0-10 0,0 0-10 16,0 0 29-16,0 0-22 0,0 0-43 15,-16-24-23-15,15 20 23 0,-2 0 4 16,1 1 12-16,1-1 17 0,0 2 13 0,0 0-4 15,1-1-19-15,0 1-14 0,0 0-12 16,0 1 22-16,0-1 1 0,0 1-4 16,0 0-46-16,0 1-2 0,0-3-11 15,1 3-5-15,-1-2-5 0,0 0 1 16,0 1-9-16,0 0-4 0,0-1 3 16,0 0 0-16,0 0 10 0,0 2 0 15,0-1-10-15,0 0 10 0,0 1-13 16,0 0-1-16,0 0-28 0,0 0-7 15,0 0-9-15,0 0-3 0,0 0 5 16,0 0 11-16,0 2 31 0,0-2 1 0,0 3 16 16,-1 0 23-16,0 0-7 0,0 0 1 15,-1 0 19-15,1 1-10 0,-1 0-16 16,1 2-14-16,0-1 11 0,0 2 6 16,0 0 13-16,1 1-10 0,0-2 4 0,0 2 19 15,0-1-10-15,0 3-13 16,2-2 10-16,-1 1-26 0,1 1 0 0,-2 0 20 15,0 1-14-15,0 1-2 0,0 1 2 16,-3 0-19-16,-4 2 13 0,1 1 7 16,1 0-10-16,-3 1-13 0,2 0 2 15,0-2 11-15,1 3-13 0,0-1 0 16,2 1 2-16,0 1 1 0,3-2-1 16,-2 2 24-16,1-3 3 0,1 1 32 15,0 1-17-15,0-1 11 0,0 0-11 0,0 0 11 16,0-1 9-16,2 2 6 15,-1 1-29-15,0-2-16 0,-1 0-9 0,1 0 7 16,0-1 8-16,0 1-15 0,-1-1 0 16,1 1 0-16,-1 0-16 0,0 0 3 0,0-1 13 15,-1 1 3-15,-2-2 9 0,0 2-12 16,-1-2-3-16,-3 0-1 0,3 1-11 16,1-1 2-16,0-1 0 15,-1 1-3-15,1-1 0 0,-1-2 0 16,2 2 11-16,1-2-9 0,0 0 2 0,1-1-1 15,0 0-1-15,0 1 1 0,0-2 0 16,0 2 10-16,0-4-13 0,1 2 2 16,1-1 10-16,0 0-10 0,2-1-2 15,-3 2 1-15,0-1 14 0,0 1-12 16,0-1 16-16,0-2-16 0,-1 0 20 16,0-1-8-16,0-1 4 0,0 0-16 0,0-1 13 15,0-1-13-15,0 1 13 0,0-1-14 16,0 0 1-16,0-1 0 0,0-2 16 15,0 2-16-15,0-2 13 0,0 0-3 16,0 0 12-16,0 0 6 0,0 0 13 16,0 0 1-16,0 0 5 0,0-4-4 0,0-1-33 15,0-3-13-15,0-1-18 0,-2-6-85 16,0 0-158-16,0-4-78 0,-1-12-226 16,3 4-438-16,0-1-582 0</inkml:trace>
  <inkml:trace contextRef="#ctx0" brushRef="#br0" timeOffset="-184359.43">17417 12203 20 0,'0'0'153'0,"0"0"49"0,0 0-42 16,0 0-7-16,0 0-52 0,0 0 69 0,0 0 19 15,0 0 12-15,0 0-41 0,0 0-49 16,0 0-24-16,18-43-5 0,-18 43-1 15,0-2-3-15,0 2-4 0,0-3 4 16,0 2-16-16,0 0-1 0,0 0 4 16,0-1-7-16,0 2-9 0,0-2-7 15,0 2-13-15,0-2-3 0,0 2 3 16,0-3 3-16,0 1-9 0,-1-1 6 16,1 0 0-16,0 1-3 0,0 0 12 15,0 0 4-15,0 2-10 0,0 0 7 0,0-1 3 16,0 1-15-16,0 0-27 15,0 0-58-15,0 0-42 0,0 1-26 0,0 4 76 16,0 4 50-16,0 1 22 0,0 3 1 16,0 4 3-16,0 4-4 0,2 0-2 15,3 4 18-15,-2 3 11 0,0 2-17 0,0 1 13 16,1 5 0-16,-1 1 6 0,1 3-6 16,-2 0 26-16,-1 1-13 0,0 0 9 15,-1 0-13-15,0 0-16 0,1 0 26 16,0 0-3-16,3-2-11 0,-2 0 1 15,2-5-25-15,3 2 9 0,-2-4 6 16,-1-1-3-16,0 0 0 0,2-2-3 16,-3-1-13-16,1-2 3 0,-1 0 3 15,1-5 4-15,2-1-20 0,0-2 14 16,1-1 8-16,1-2-12 0,-1-2-6 0,-1-1-3 16,3-4-10-16,-3-1 9 0,-2-2 1 15,-1 0-12-15,2-3 2 0,-3 0 9 16,0 1-9-16,-1-1-1 0,0-2 13 15,1 0 1-15,-2 0 9 0,0 0 14 16,0 0 1-16,0 0-40 0,0-3-54 16,0-1-99-16,-2-3-81 0,-3 0-39 0,-8-6-213 15,-1 2-266-15,2-1-923 0</inkml:trace>
  <inkml:trace contextRef="#ctx0" brushRef="#br0" timeOffset="-183302.34">18545 12296 72 0,'0'0'417'0,"0"0"-123"0,0 0-86 0,0 0-29 16,0 0 17-16,0 0-1 0,0 0-36 15,0 0-29-15,0 0-10 0,0 0-32 16,-11-20-30-16,8 20-19 0,2-1-16 15,-1-1-20-15,1 2 26 0,-2 0 4 16,0 0-1-16,0 0 7 0,-1 0 13 16,1 0 9-16,1 3-22 0,0-3 0 15,2 2-7-15,0-2 0 0,0 0 4 0,0 1 6 16,0-1 6-16,0 0 17 16,6 0 34-16,6 0 46 0,6 1 21 0,6-1-48 15,8 0-41-15,4 0-20 0,10-1-19 16,3 0-34-16,14-1 11 0,12-1-1 15,3 3-14-15,-9 0-2 0,-18 0-1 16,-21 0-10-16,-11 0 10 0,-2 3-19 0,1-3 19 16,-4 2-1-16,-2-1 3 0,-6-1-11 15,-3 0-4-15,0 0-3 0,-3 0 6 16,0 0 11-16,0 0 2 0,0 0 3 16,-2 0-3-16,-3 0-19 0,0 0-102 15,-4 0-135-15,-1 0-76 0,-6 0-276 16,4 0-428-16</inkml:trace>
  <inkml:trace contextRef="#ctx0" brushRef="#br0" timeOffset="-182992.55">18852 12329 2116 0,'0'0'340'16,"0"0"-198"-16,0 0-22 0,0 0-17 15,0 0-103-15,0 0-61 0,0 0 61 16,0 0 67-16,0 0 26 0,-38 59-6 16,31-31 3-16,-3 3-23 0,4 2 22 15,-1 2-12-15,0 0-23 0,1-3-16 16,2 1-25-16,1-2 19 0,-2-3-4 16,1-2-2-16,1 0-1 0,2-4-12 15,-1-2-10-15,1-4 16 0,1-4-16 16,0-3 13-16,0-1 0 0,0-3 0 0,0-2 3 15,0-1 12-15,0 0-9 0,0-2 16 16,1 0 10-16,2-2-48 0,2-5-237 16,5 0-154-16,8-7-210 0,-1 1-425 15,-2 1-509-15</inkml:trace>
  <inkml:trace contextRef="#ctx0" brushRef="#br0" timeOffset="-182326.41">19224 12651 1433 0,'0'0'244'0,"0"0"-88"16,0 0 52-16,0 0 57 0,1-49-74 16,-3 38-29-16,-2 0-66 0,-1 1 10 15,-3 2 13-15,0 1-61 0,-1-1-16 0,-3 6-20 16,-3-1-22-16,1 2-1 0,-5 1 0 15,1 3 1-15,-3 3 2 0,-1 4 1 16,1 0 13-16,1 2-16 0,0 2-1 16,4 1-18-16,0 0 0 0,7 1 3 15,1-1 15-15,4-1 1 0,4-1 0 0,1-2 3 16,7-3 32-16,3-2 16 0,5 0-51 16,2-2-19-16,2-4-35 0,1 0-1 15,0-5-31-15,1-4 38 0,-1-1-4 16,-3-2 36-16,0-3 16 0,-5 2 2 15,0 0 30-15,-4 3-29 0,-1 0 20 16,-3 1 12-16,-3 4-3 0,1 2 36 16,-2 1 31-16,-1 0-22 0,0 2-77 15,0 0-7-15,0 2-124 0,0 3 61 16,0 4 70-16,-1 2 67 0,0 2-19 0,1 1-10 16,0-1-12-16,3 2 12 0,6-1-12 15,1-2-1-15,6-2 20 0,3 0-3 16,2-3-7-16,1-2-4 0,2 0-5 15,-2-5-4-15,2 0-3 0,-3-3-6 16,-2-1 12-16,-3-5 4 0,1 0-29 16,-1-3-25-16,-2-3-36 0,-3-1 44 0,1-1 15 15,-3 1 3-15,-1-1-1 0,-2 2 19 16,-3 2 13-16,0 2-30 0,-1 1 1 16,-1 3-1-16,-1 2 1 0,0 2 22 15,0 1 45-15,0 2-13 0,0 0-57 16,0 0-73-16,0 2-13 0,0 5 86 15,0 2 67-15,0 2-4 0,0 2-6 16,0 0-22-16,0 0-4 0,0 1-28 16,2-1 23-16,5 1-23 0,-2-5 13 0,0 1-4 15,3 0 4-15,-1-3-16 0,4-2-6 16,-3-2-215-16,0-1-168 0,2-4-156 16,-4-4-564-16</inkml:trace>
  <inkml:trace contextRef="#ctx0" brushRef="#br0" timeOffset="-182170.01">19343 12281 2629 0,'0'0'366'16,"0"0"-266"-16,0 0-75 0,0 0 49 16,0 0-74-16,0 0-7 0,0 0-124 15,0 0-4-15,0 0 94 0,0 0-181 16,0 0-189-16,1 45-814 0</inkml:trace>
  <inkml:trace contextRef="#ctx0" brushRef="#br0" timeOffset="-181793.81">19746 12308 1558 0,'0'0'788'0,"0"0"-500"0,0 0-69 0,0 0 18 16,0 0-42-16,0 0-195 0,0 0-80 16,0 0 80-16,0 0 0 0,0 0 112 15,0 0-16-15,25 60-14 0,-17-31 7 16,-3 0-3-16,0 5 14 0,0-2 14 15,0 2-23-15,-3-1-32 0,-2-1-7 16,0-1-27-16,0 1-10 0,-3-3 13 16,-2-4-26-16,2-3 17 0,0-1-17 15,2-5 0-15,1-2 1 0,0-5 0 16,0-1 13-16,0-5 0 0,0 0-14 0,0-3 1 16,0 0 15-16,0 0-18 0,0 0-1 15,0-4-80-15,0-3-183 0,-2-2-118 16,-3-9-225-16,-3 1-631 0</inkml:trace>
  <inkml:trace contextRef="#ctx0" brushRef="#br0" timeOffset="-181154.13">20119 12493 339 0,'0'0'1232'16,"0"0"-1031"-16,0 0-38 0,0 0 54 15,0 0 6-15,0 0-64 0,0 0-4 16,0 0-27-16,0 0-9 0,0 0-16 16,-2-21-13-16,2 16-20 0,1-2-28 15,4-1 31-15,-2-1-25 0,1-1 9 16,0-1-12-16,1-1 28 0,3-2-7 15,-2 0-22-15,0-2 1 0,2 1-20 16,0 3-3-16,-2-1 0 0,2 2-22 16,-2 3 19-16,-1 0-16 0,1 5 10 0,-3 0-12 15,-1 1-1-15,-1 1 0 0,0 1-3 16,-1 0-35-16,1 0-35 0,-1 3-53 16,2 1 37-16,0 2 60 0,1 3 26 15,1 4-13-15,-1 1 15 0,-1 1-1 0,1 3 2 16,-1 4 2-16,0 0 1 15,-1 2-1-15,0 0 30 0,0 1 6 0,-1-1-9 16,0 0-13-16,0-1-14 0,0-1 14 16,-3 1-13-16,1-2-1 0,-3-1 23 15,2-2 1-15,-3 1 5 0,3-5-2 16,1 1-27-16,0-2 10 0,2-3 1 16,0-2-10-16,0 0 13 0,0-1-3 15,0-4-10-15,1 1-3 0,1-1-48 16,0-1-116-16,0-1-110 0,1-1-85 15,-2 0-66-15,0-4-126 0,0-2-851 16</inkml:trace>
  <inkml:trace contextRef="#ctx0" brushRef="#br0" timeOffset="-180708.68">20033 12789 638 0,'0'0'1018'15,"0"0"-712"-15,0 0-134 0,0 0-1 16,0 0 20-16,0 0 12 0,0 0 0 16,0 0-33-16,0 0-39 0,0 0-28 15,0 0-37-15,3 0-21 0,0 0-13 16,3 0 6-16,1-2 9 0,0 2 10 0,4-3 19 15,3 3-3-15,-1-2-23 0,6 0-18 16,1-1-10-16,2 1-19 0,4 2 0 16,-2-3 10-16,1 2-10 0,-1-2 13 0,0 0-15 15,1 0 1-15,-4 0-2 0,-2 2 0 16,-2-2 0-16,-1 3 0 0,-1-2-3 16,-4 0 1-16,1 1-1 0,-6 0 1 15,1 1 2-15,-3 0 0 0,-2 0 3 16,-1-1 12-16,-1 1-12 0,0-2 13 15,0 2-13-15,0 0-3 0,0 0 0 16,0 0-12-16,0 0-13 0,0 0-1 16,0 0-5-16,0 0 3 0,0 0 2 0,0 0 11 15,0 0 13-15,0 0-36 0,0 0-140 16,0 0-98-16,-3-8-183 0,0 0-346 16,0 2-1068-16,12 28 1752 0</inkml:trace>
  <inkml:trace contextRef="#ctx0" brushRef="#br0" timeOffset="-160292.72">20581 10864 59 0,'0'0'117'0,"0"0"-42"0,0 0 10 16,0 0-18-16,0 0-67 0,0 0-19 15,-34-49 18-15,25 41 1 0,-3 1 52 16,5 0 39-16,0 2 30 0,1-2-33 0,1 2 19 16,4 2-25-16,1 1 45 0,0-2-16 15,0 2-50-15,-1 1-61 0,-1 1-19 16,-2 0-238-16,-9 0-255 0</inkml:trace>
  <inkml:trace contextRef="#ctx0" brushRef="#br0" timeOffset="-159981.45">20392 10789 1088 0,'0'0'189'0,"0"0"-7"16,0 0 26-16,0 0-88 0,0 0-25 15,0 0-95-15,0 0 110 0,0 0 107 0,0 0-45 16,0 0-72-16,15-30-29 16,-15 30-26-16,0 0-32 0,0 0 7 0,0 0 15 15,0 0 26-15,0 1 20 0,0 0-4 16,0 2-3-16,5-2-7 0,5 1 13 16,7 0 32-16,9 0-10 0,9-1-41 15,11-1-14-15,17 0-8 0,16 0-11 16,11 0-9-16,-2 0-17 0,-17 0 11 15,-25 0-10-15,-19 0-3 0,-5 0 1 16,1-1 1-16,-3 1 0 0,0 0 0 0,-7 0-2 16,-6 0-18-16,-6 0-135 15,-1 0-112-15,-23 2-175 0,1 1-240 0,-3 1-786 0</inkml:trace>
  <inkml:trace contextRef="#ctx0" brushRef="#br0" timeOffset="-159767.25">20749 10813 2115 0,'0'0'415'0,"0"0"-393"0,0 0 14 15,0 0-36-15,0 0 161 0,-12 49 29 16,9-29 8-16,-2 4-70 0,1 0 89 16,2 1-88-16,-1 2-46 0,0-3-23 15,2 0-26-15,1-3-2 0,0 0-16 16,0-3-4-16,0-1-12 0,1-2 1 0,1-1-1 15,-2-2 0-15,0 2-273 0,0-4-189 16,-4-2-298-16,-1-3-685 0</inkml:trace>
  <inkml:trace contextRef="#ctx0" brushRef="#br0" timeOffset="-159122.98">21163 11024 1456 0,'0'0'263'15,"0"0"-182"-15,0 0 56 0,0 0 38 16,0 0-19-16,0 0-11 0,0 0 7 16,0 0-10-16,6-45-10 0,-6 38-36 15,0-1-12-15,-1 1-1 0,-3 2-22 16,-4-1-26-16,-1 3-17 0,-6 3-18 15,-2 0-16-15,-4 0 16 0,-4 5 2 16,1 4 21-16,-1 2-21 0,2 2 20 16,1 0-20-16,6 1-2 0,3 1-13 15,4-1-6-15,1 1 16 0,6 1 3 0,2 1 13 16,5-2 12-16,7-1-2 0,3-1 9 16,6-4-29-16,2-1-3 0,2-5-141 15,1-2-25-15,-1-1 44 0,-1-6 19 16,-1-2 39-16,-2-7 17 0,-3 3 47 15,0-5 13-15,-5 1 10 0,0 1-4 0,-4-1 23 16,0 1 93-16,-5 2 13 16,0 4-24-16,-2 0 1 0,-1 4-14 0,-1-1 13 15,0 5-3-15,0-1-39 0,0 2-82 16,0 0-38-16,0 2-104 0,0 3 40 16,0 4 102-16,0 2 0 0,3 2 3 15,2 1 23-15,2 3-4 0,6-2 10 16,1 0-7-16,4-2 0 0,2 0 1 15,2-5-1-15,1-3 0 0,-5-1-25 16,0-4-28-16,0 0-58 0,-3-5 32 0,-2-3 26 16,-1-4 9-16,0-1 4 0,-2-2 15 15,0-1 19-15,-4 1-2 0,-1 0-15 16,0 2 15-16,-1 3-4 0,-3 2 15 16,0 3 1-16,0 2 34 0,-1 0 3 15,0 3-66-15,0 0-98 0,1 4-76 0,-1 5 174 16,0 2 6-16,0 3 45 0,0 2-22 15,0 4-26-15,0-1 13 16,0 2 0-16,2-2-16 0,2-2-153 0,5 0-324 16,-2-6-492-16,1-7-840 0</inkml:trace>
  <inkml:trace contextRef="#ctx0" brushRef="#br0" timeOffset="-158980.06">21455 10765 2255 0,'0'0'304'0,"0"0"-195"0,0 0-9 0,0 0-61 16,0 0-39-16,0 0-235 0,0 0 112 15,0 0 94-15,0 0-269 0,0 0-883 16</inkml:trace>
  <inkml:trace contextRef="#ctx0" brushRef="#br0" timeOffset="-158686.12">21723 10735 2696 0,'0'0'405'0,"0"0"-67"0,0 0-65 16,0 0-122-16,0 0-142 0,0 0 10 15,0 0 13-15,0 0 65 0,0 0-2 0,42 62 14 16,-37-30 9-16,-2 4-40 0,-2 3-7 15,0 1-31-15,0 1-6 0,-1-1 0 16,0-4-34-16,0 1 3 0,0-4-3 16,0-4 2-16,0-6-2 15,-2-1-43-15,-1-6 18 0,-1-4-12 16,1-5-22-16,1-1-34 0,-1-4-34 0,0-2-33 0,-1 0-10 16,-4-2-107-16,5-13-319 0,1 1-709 15</inkml:trace>
  <inkml:trace contextRef="#ctx0" brushRef="#br0" timeOffset="-157943.03">22331 10977 391 0,'0'0'189'0,"0"0"-78"16,0 0 33-16,0 0 28 0,0 0 11 15,0 0-1-15,0 0-16 0,0 0 10 16,0 0-1-16,0 0-12 0,0 0-18 16,-2-2-15-16,-1 1-7 0,1 1 0 15,1-2 6-15,0 2-39 0,0 0-16 16,1 0-16-16,0-3-23 0,0 3-24 16,0 0-11-16,0 0 0 0,0 0 0 15,2 0 57-15,6 0 30 0,5 0 18 16,6 0 4-16,4 0-30 0,4-1-31 15,7 0-19-15,1-2-7 0,0 0-9 0,1 2-13 16,-1-2 0-16,-5 1-16 16,0 2-3-16,-6 0 3 0,-3 0-6 0,-5 2-4 0,-6 1-6 15,-1-1-6-15,-6 0-61 16,-3 1-182-16,-1-1 1 0,-11 1-14 0,-8 2-150 16,0-1-340-16</inkml:trace>
  <inkml:trace contextRef="#ctx0" brushRef="#br0" timeOffset="-157658.98">22392 11140 2070 0,'0'0'350'0,"0"0"-173"0,0 0-3 16,0 0 77-16,0 0-33 0,0 0-129 15,0 0-54-15,60-9-13 0,-28 9 10 0,2 0 0 16,7 0-13-16,3 0 0 0,-2 0-6 16,-2 0 3-16,-5 0-4 0,-4 0-10 15,-7 0 0-15,-5 0 2 0,-7 0 11 16,-3 0-2-16,-6 0 6 0,-1 0-3 16,-1 0 3-16,-1 0 0 0,0 0-18 15,0 0-1-15,0 0-29 0,0 0-28 16,0 0-19-16,0 1-99 0,0-1-279 15,0 0-134-15,-2 0-599 0</inkml:trace>
  <inkml:trace contextRef="#ctx0" brushRef="#br0" timeOffset="-156880.92">23949 10882 4 0,'0'0'414'0,"0"0"-153"16,0 0-52-16,0 0-7 0,27-48-7 15,-22 36 27-15,1 0-8 0,-2 0-28 16,-1 2 5-16,-3-2 3 0,0 3-12 15,0 1 8-15,0 0-39 0,-3 4-3 16,-6-1-68-16,-1 3-54 0,-7 2-4 0,-5 0-20 16,-5 7-1-16,-9 5 47 0,-4 2-1 15,-1 6-5-15,-2 0 15 0,5 3-31 16,4 0-7-16,7-2 0 0,7 2-17 16,6 0-4-16,7-2-12 0,5 1 14 15,2 1 0-15,8-1 32 0,9 0-10 16,4 0 10-16,9-4-32 0,2-1-82 15,6-3-151-15,1-3-108 0,1-6-137 16,12-5-161-16,-8 0-528 0</inkml:trace>
  <inkml:trace contextRef="#ctx0" brushRef="#br0" timeOffset="-156582.02">24122 10996 1560 0,'0'0'357'0,"0"0"-81"0,0 0-82 15,0 0-9-15,0 0-40 0,0 0-81 16,0 0-41-16,0 0 2 0,0 0 7 15,0 0 13-15,-64 0-16 0,56 11-13 0,2 0-16 16,4 1-1-16,2 1 1 0,5 2 29 16,4-3 13-16,8 0 0 0,2-1-7 15,1-1-3-15,3-2-3 0,0-1-10 16,-4-6 3-16,-1-1 10 0,-2 0 16 16,-7-3 6-16,0-3-3 0,-5-6-35 15,-3 1-16-15,-1 0-25 0,-2-4 22 16,-6 2-19-16,-2 1-3 0,-5 1 9 15,-1 0-19-15,-3 2-4 0,-1 1-2 16,0 3 6-16,-1 2 9 0,1-1 1 16,4 3 2-16,0 1-3 0,4 0-6 0,4 2-19 15,2 4 6-15,2-1 23 0,4 3-133 16,5 0-184-16,16-2-153 0,0 0-538 16</inkml:trace>
  <inkml:trace contextRef="#ctx0" brushRef="#br0" timeOffset="-156181.86">24353 10985 1946 0,'0'0'343'16,"0"0"-107"-16,0 0-103 0,0 0-133 16,0 0-46-16,0 0 4 0,0 0 42 0,0 0 91 15,0 0-24-15,0 0-21 0,11 50-21 16,-12-35-5-16,-3-1-1 0,-1 0-3 15,-1-2-16-15,2-1 2 0,1-2 1 16,1-6 10-16,0 0 7 0,2-1-4 16,-1-2 25-16,1 0 55 0,0-5 93 15,1-3-84-15,3-1-76 0,2-4-12 16,4-1-17-16,1 1 0 0,2-2-1 0,3 2 1 16,-1 0-19-16,-1 3 17 15,1 1-1-15,0 2-23 0,-2 2-12 0,3 2-7 16,1 1 45-16,0 2 0 0,-2 0 3 15,0 7-3-15,-1 2 3 0,-1 2 13 16,-3 1 9-16,-1 0 7 0,-3 1 12 0,0 1-28 16,-3-3 7-16,-1 1-4 0,1-2 0 15,-2 0-6-15,-1-3-11 0,0-1 10 16,0-1 4-16,0-1-14 0,0-4 11 16,0 1-13-16,0-1-83 0,0 0-92 15,7-4-100-15,0-3-367 0,4-3-1103 0</inkml:trace>
  <inkml:trace contextRef="#ctx0" brushRef="#br0" timeOffset="-155231.08">25356 10546 1242 0,'0'0'332'16,"0"0"-62"-16,0 0 9 0,0 0 9 15,0 0-59-15,0 0-68 0,0 0-90 0,0 0-70 16,-58-15 15-16,36 27 42 0,-6 6 3 15,-1 3-38-15,2 4 34 0,1 2-15 16,3 6-1-16,5 3-28 0,2 5 0 16,5 4 9-16,9 10-20 0,7 7 11 0,23 7 10 15,10-2 15-15,3-16-9 16,-3-14-4-16,-10-16-3 0,-4-1-22 0,7 0-1 16,1 0 1-16,3-2 0 0,-6-3 3 15,-5-4 23-15,-7-6-7 0,-3-2 13 16,-2-2 3-16,-5-1 12 0,-3-2 7 15,-1-3-10-15,2-1-18 0,-3-2-14 16,0 1-12-16,-2 0-1 0,0 1-21 16,0 0 0-16,0 3-13 0,-2-2-117 15,-2 3-205-15,-3-3-216 0,3 1-636 16</inkml:trace>
  <inkml:trace contextRef="#ctx0" brushRef="#br0" timeOffset="-154923.06">25795 10800 1990 0,'0'0'246'0,"0"0"-123"0,0 0 58 15,0 0 51-15,19-53-32 0,-17 46-14 16,1 3 2-16,-2 3-16 0,-1 1-172 15,0 0-13-15,0 3-130 0,0 6 143 0,0 4 51 16,0 3 3-16,0 6 44 0,-1 2-25 16,-1 4-45-16,1 1 1 0,1 2-10 15,0-1-3-15,4-1-13 0,1 1 22 16,0-2-14-16,2-3-10 0,0-1-1 16,-1-4 0-16,0-4-116 0,-1-1-144 15,-2-6-178-15,-1-6-223 0,0-3-538 16</inkml:trace>
  <inkml:trace contextRef="#ctx0" brushRef="#br0" timeOffset="-154707.03">26072 10747 2229 0,'0'0'284'0,"0"0"-42"15,0 0-81-15,0 0-129 0,0 0-16 16,0 0 100-16,0 0 31 0,0 0 44 15,14 54-36-15,-11-33-41 0,3 5-19 16,1-1-38-16,-1 3-10 0,0-1-19 16,2 0-25-16,-3 2 10 0,-1-4-13 15,-2 1 2-15,-2-5-2 0,0-1-157 16,-4-3-160-16,-13 0-204 0,4-5-292 16,-3-5-964-16</inkml:trace>
  <inkml:trace contextRef="#ctx0" brushRef="#br0" timeOffset="-154514.25">25817 10943 2149 0,'0'0'372'0,"0"0"-82"16,0 0-36-16,0 0 36 0,0 0-80 16,0 0-140-16,0 0-53 0,62-46-17 15,-35 42-13-15,8 1-9 0,3 2 3 16,1 1-10-16,2 0 1 0,0 0-147 15,8 1-302-15,-8-1-606 0,-8 0-723 0</inkml:trace>
  <inkml:trace contextRef="#ctx0" brushRef="#br0" timeOffset="-154014.1">26393 10761 1770 0,'0'0'383'0,"0"0"-85"16,0 0-46-16,0 0 8 0,0 0-23 0,0 0-33 16,28-48-17-16,-21 42-54 0,-4 4-41 15,0-2-42-15,-3 4-50 0,1 0-25 16,0 2-95-16,1 8 60 0,-1 3 60 15,-1 5 48-15,0 5 5 0,0 3-3 0,-4 5-9 16,0 0-3-16,-1 3-3 0,-3 1 2 16,4-4 10-16,0 3-15 0,1-5-9 15,1-4-8-15,1-4 4 0,1-1-18 16,0-4 0-16,0-4 1 0,0-2 11 16,0-5 9-16,0-1-1 0,0-3-2 15,1-1 18-15,-1 0 23 0,1 0 14 16,0-5 7-16,1 0-79 0,0-2-2 15,1-3-25-15,-2 2-158 0,0-2-100 16,1-7-127-16,0 3-546 0,-1-3-746 0</inkml:trace>
  <inkml:trace contextRef="#ctx0" brushRef="#br0" timeOffset="-153212.6">26965 10982 2259 0,'0'0'336'0,"0"0"-52"16,0 0-124-16,0 0-64 0,0 0-38 15,0 0 9-15,0 0-7 0,0 0 1 0,0 0-4 16,2 33-31-16,-8-20-1 0,-5 1-22 16,1 0 0-16,-1 0-3 0,4-1-130 15,1 0-119-15,6 1-149 0,0-6-239 16,2-3-791-16</inkml:trace>
  <inkml:trace contextRef="#ctx0" brushRef="#br0" timeOffset="-152915.92">27371 10633 1216 0,'0'0'1175'0,"0"0"-1020"0,0 0-58 16,0 0 41-16,0 0 64 0,0 0-151 15,60-16-50-15,-24 16 49 0,8 0 4 16,14 0-15-16,11 1-11 0,-2 2 4 16,-14 0-28-16,-11-1-4 0,-14-2 0 15,-2 2-16-15,-5-2-13 0,-6 2-22 16,-12 0-296-16,-18-2-211 0,-4 1-267 0,-7-1-591 15</inkml:trace>
  <inkml:trace contextRef="#ctx0" brushRef="#br0" timeOffset="-152694.28">27481 10696 1334 0,'0'0'413'16,"0"0"-98"-16,0 0-85 0,0 0 6 0,0 0 10 15,57 25-50-15,-46-16-52 0,-4 4-13 16,-1 4-20-16,-2-1-31 0,-3 5 3 16,-1-1-49-16,0 2-2 0,0 3-13 0,-2 2-17 15,0 1-1-15,-1-1 0 0,2 2-1 16,1-3-260-16,0 1-140 0,13-1-248 16,1-6-691-16</inkml:trace>
  <inkml:trace contextRef="#ctx0" brushRef="#br0" timeOffset="-152169.89">28035 10869 1638 0,'0'0'681'16,"0"0"-380"-16,-5-45 40 0,-2 28-69 0,-1 6-93 16,-2 1-71-16,-1 4-58 15,-2 2-26-15,-1 4-24 0,0 0-45 0,-3 5-5 16,1 4 15-16,1 3 15 0,3 1 8 15,0 1-11-15,4 1 23 0,3 1 0 16,0 1-1-16,3-2-2 0,2 0-92 0,1-2-100 16,7-3 9-16,0-1 6 15,5-2 35-15,-2-3 58 0,4-4 64 0,-2 0 23 16,-2-4 32-16,2-3-3 0,-5-2 29 16,1 0-9-16,-1-1-1 0,-3 1 17 15,1 1 50-15,-2 1-28 0,0 0-4 16,-2 4-22-16,0-1 10 0,0 2-17 15,-1 2-54-15,0 0-32 0,-1 0-150 16,1 6 56-16,0 2 85 0,2 0 41 16,-1 5 18-16,2 0-16 0,2 1 1 15,3-1 42-15,1 1-16 0,3-6 3 16,0 1 10-16,2-3-7 0,3-3-16 0,-1 0-19 16,2-3-111-16,1-5 41 0,-2-4 63 15,1-2 7-15,-4-3 19 0,0-3-6 16,-1-1 23-16,-4 0 5 0,0 1 4 15,-3 1 0-15,-2 3 80 0,0 2 9 0,-1 4-17 16,-2 0-3-16,0 3 10 0,-1 4-23 16,-1 0-101-16,1 0-41 0,0 0-105 15,2 6 67-15,2 2 57 0,0 4 20 16,0 3 1-16,1 0-1 0,1 1 1 16,-1 4 1-16,1-2 12 0,2 0-12 15,-1-1-19-15,3-2-357 0,3-3-296 16,-1-5-684-16</inkml:trace>
  <inkml:trace contextRef="#ctx0" brushRef="#br0" timeOffset="-152006.84">28289 10576 2193 0,'0'0'382'15,"0"0"-195"-15,0 0-78 0,0 0-77 0,0 0-32 16,0 0-139-16,0 0-61 0,0 0 164 15,0 0 36-15,0 0-236 0,0 0-761 16</inkml:trace>
  <inkml:trace contextRef="#ctx0" brushRef="#br0" timeOffset="-151686.72">28557 10620 2317 0,'0'0'388'0,"0"0"-96"16,0 0-55-16,0 0-27 0,0 0-200 0,0 0-10 16,0 0 0-16,0 0 38 15,0 0 64-15,42 59-17 0,-39-29-6 0,-1 3-51 16,0 1 4-16,0 1-10 0,-1 3 41 15,-1-2-35-15,0-2 0 0,0 0-9 16,0-4-19-16,0-4 0 0,0-3-13 16,0-5 1-16,0-4 12 0,0-4-16 15,0-3-28-15,0-4 0 0,0-2 10 0,0-1 2 16,0 0-9-16,0-4-111 0,0-1-217 16,6-12-270-16,0 1-640 0</inkml:trace>
  <inkml:trace contextRef="#ctx0" brushRef="#br0" timeOffset="-150378.65">28854 10707 225 0,'0'0'717'0,"0"0"-323"0,0 0-101 0,0 0 19 16,0 0-56-16,0 0-58 0,0 0-69 16,31-47-16-16,-28 42 6 0,-1 3-48 15,0-1-6-15,0 0 2 0,-2 1 3 16,1 2-18-16,0-2-30 0,-1 2 1 15,0 0 2-15,1 0 10 0,-1-1-6 0,0 1 0 16,0-2-7-16,0 1-3 16,0 1 4-16,1 0 2 0,-1-1 1 0,2-1-4 15,2 0-9-15,0-2-13 0,3 0 0 16,3-3-13-16,-1 2 6 0,4-4 7 16,-3 1 11-16,3 1-11 0,-3-1 0 15,0 3-13-15,-4 0 13 0,0 1 9 0,0 4-9 16,-3-3-2-16,-2 3 0 0,0 0-11 15,0 0-19-15,-1 0-22 0,0 0-13 16,1 0 9-16,0 0 7 0,0 2-7 16,2 3 39-16,0 3 19 0,2 1 23 15,-1 3 28-15,0 5 10 0,-1 1-1 16,0 1 33-16,2 2-10 0,-2 3-36 16,1-1-5-16,-2 1-4 0,1 0-13 15,0-1 0-15,-2 1-21 0,3 0-3 16,-4-1 0-16,0-1-1 0,0 0 0 15,0-3-28-15,-5-3-239 0,1 0-66 0,-1-4-121 16,-1-3-122-16,-7-1-179 0,2-5-337 16</inkml:trace>
  <inkml:trace contextRef="#ctx0" brushRef="#br0" timeOffset="-150226.39">28927 11007 929 0,'0'0'362'0,"0"0"-20"15,0 0-31-15,0 0 43 0,0 0 14 16,0 0-5-16,0 0-145 0,0 0-97 15,0 0-73-15,0 0-48 0,0 0 0 16,72-11-19-16,-49 9 0 0,2 0 3 16,-1 2-10-16,-3-2-9 0,-1 1-57 15,-2-3-303-15,1-12-179 0,-5 4-792 16</inkml:trace>
  <inkml:trace contextRef="#ctx0" brushRef="#br0" timeOffset="-149882.93">29243 10467 1669 0,'0'0'384'0,"0"0"-99"16,0 0-175-16,0 0-68 0,69-5 26 15,-46 15 12-15,3 4 4 0,4 5-10 16,-2 5-26-16,-1 4-6 0,0 7 61 15,-2 9-55-15,-6 12-26 0,-8 11-6 16,-11 1 16-16,-8-2-28 0,-13-8-1 16,-4-10 13-16,4-8-14 0,4-9-2 15,4-8-57-15,3-4 13 0,-1 1 27 16,-3 2 14-16,3 0-13 0,-1-4 10 0,4-1 6 16,0-6 16-16,3-4 16 0,2-2-3 15,2-3 0-15,-1 1 3 0,2-3 25 16,0 0 29-16,0 0 7 0,0 0-1 15,0-3-25-15,2 0-67 0,-1-1 0 16,2-3-194-16,-1-1-132 0,-1-6-290 16,0 1-596-16</inkml:trace>
  <inkml:trace contextRef="#ctx0" brushRef="#br0" timeOffset="-133303.08">15463 13629 145 0,'0'0'182'0,"0"0"-104"15,0 0-29-15,0 0 17 0,0 0 5 16,0 0-12-16,0 0-38 0,0 0-21 16,0 0-39-16,9-2-27 0,-9 2 60 0,-1 0 6 15,-1 0 91-15,-2 0 23 0,2 0-10 16,1 0-22-16,0 0-10 0,1 0 6 16,0 0 26-16,0 0 30 0,0 0 12 15,0 0 0-15,0 0-22 0,0 0-40 16,0-1-15-16,0 1-8 0,0-1-15 15,0-1-17-15,-1 0 0 0,1 2-16 16,0-2 0-16,0 2-10 0,-1-2 33 16,1 1-17-16,0-1 14 0,0-1 15 0,-1 1 14 15,1 0 16-15,0 0 22 0,0 1-29 16,0-1-7-16,0 1 17 0,0-3-23 16,0 3-13-16,1-3-16 0,0 0 13 15,-1 3 13-15,1-2-1 0,-1 3-19 16,0 0-14-16,0 0-21 0,0 0-55 0,0 0-44 15,0 3-56-15,0 0 68 0,-1 3 87 16,-2 5 41-16,-2 1-12 0,-1 5 6 16,0 2 23-16,0 1-35 0,1-1-4 15,-2 5 13-15,3 0 17 0,0 0 27 16,0 1-37-16,-3 1-37 0,3-3 1 16,1 1 1-16,-1-2 18 0,1-2-3 15,-2-3 4-15,4-2 12 0,0-5-10 16,0-1 7-16,1-4-6 0,0 1-4 15,0-3 7-15,0-1-3 0,0 0-4 16,0-2 3-16,0 0 17 0,0 0 12 0,0 0 12 16,0 0 10-16,0-3-34 0,0 1-32 15,0-3-10-15,0 0-22 0,-1 0-22 16,0 1 12-16,0-1-73 0,0 3-32 16,0-1-51-16,-1 1-11 0,2 1-49 0,0-4-224 15,5-2-112-15,1 0-675 0,-10 60 906 16</inkml:trace>
  <inkml:trace contextRef="#ctx0" brushRef="#br0" timeOffset="-132933.78">15782 13619 1132 0,'0'0'176'0,"0"0"10"0,0 0 12 15,0 0 7-15,0 0-20 0,0 0 51 16,0 0-6-16,0 0-53 0,0 0-125 16,0 0-52-16,0 0-90 0,27-19 90 0,-30 30 87 15,-1 3-13-15,-3 2-23 0,-2 6 0 16,0 1 20-16,-4 4-20 0,3 0 26 15,-2 2-29-15,-2 0-7 0,5 0-18 16,-2 0 9-16,5-2-16 0,2-1 47 16,3-4-15-16,0-2-3 0,1-3-17 15,0-4-12-15,0-2 0 0,0-4-3 16,1-2 6-16,0-1-7 0,-1-2-9 16,1-2-3-16,-1 0-63 0,0 0-61 0,0 0-55 15,0-4-144-15,-4-8-352 0,-2 0-637 16</inkml:trace>
  <inkml:trace contextRef="#ctx0" brushRef="#br0" timeOffset="-132585.72">15413 13774 1368 0,'0'0'299'16,"0"0"-104"-16,0 0-75 0,0 0 88 16,0 0 51-16,0 0-20 0,0 0-27 15,0 0-68-15,0 0-67 0,0 0-77 0,0 0 0 16,51-7 28-16,-20 7 14 0,7 2-17 16,3 0-12-16,4 1-10 0,-1-1 19 15,-2 1-19-15,-4 0 9 0,-6-1-10 16,-11-2 14-16,-6 0 10 0,-5 0 6 15,-6 0 9-15,-2 0 13 0,-1 0 10 16,-1-1-4-16,0-1-60 0,0 0-23 16,-5-1-50-16,-1 0-23 0,-4 1 7 0,0 0 28 15,-2 2 20-15,1 0 6 0,-1 0-52 16,4 0-292-16,0 0-219 0,5 0-746 16</inkml:trace>
  <inkml:trace contextRef="#ctx0" brushRef="#br0" timeOffset="-129787.49">16413 13665 378 0,'0'0'356'15,"0"0"-177"-15,0 0-62 0,0 0-22 16,0 0-37-16,0 0 11 0,0 0 6 0,0 0-14 16,0 0 5-16,0 0-11 0,35-14 29 15,-31 13 8-15,-1 1 2 0,0 0 10 16,-1-2 16-16,-1 2-7 0,-1-2-19 15,0 2-16-15,0 0-16 0,0 0-11 16,0 0 8-16,0 0-5 0,0 0 1 16,0 0-13-16,0-2-13 0,0 1-16 15,0 1 3-15,0 0-3 0,0 0-11 16,0 0 15-16,0 0-14 0,0 0 16 16,0 0 4-16,0 0-4 0,0 0 7 0,0 0-4 15,0-2 1-15,0 2 2 0,0 0 4 16,0 0 10-16,0 0-7 0,0-1-20 15,0 1-12-15,0-1-23 0,-1 0 1 16,-1 1-7-16,0-2 3 0,0 2-6 16,-2-2-3-16,1 2 9 0,0 0 3 15,-4 0 7-15,3 0 0 0,0 0 3 0,-1 2-3 16,-3 0 3-16,2 1-3 0,-4 2 16 16,3-1-3-16,-3 1 3 0,-3 0-1 15,0 2 1-15,-1 1-10 0,-1 1 10 16,-2-2 2-16,-1 3 21 0,-2 0-20 15,0 0-1-15,-1-1 14 0,0 3-14 16,1-2 17-16,3 0-16 0,2-1 13 16,2-4-3-16,0 1 13 0,6-2-10 15,1-2 19-15,-1 1-6 0,3-1-3 16,1 1-23-16,-1-3 16 0,1 0 4 16,-1 2-1-16,2-2 1 0,1 0 9 0,-1 2-6 15,1-2 2-15,1 0 1 0,-1 0-6 16,1 0-7-16,0 0 0 0,0 0-4 15,0 0 1-15,0 0-11 0,0 0 0 16,0 0-2-16,0 0-12 0,0 0-7 16,0 0-1-16,0 0 1 0,0 0 0 0,2 1-7 15,6 1 26-15,3 2 21 0,5 0 17 16,5 0-22-16,3 2-3 0,4-2-11 16,4 3-1-16,0 0-1 0,-3 0-2 15,-1 1-17-15,-2-1 6 0,-4 0 10 16,-3 0-16-16,-6-2 2 0,-1 0 15 15,-5-2 2-15,-1-1 2 0,-3 0 15 16,-2-2 8-16,0 0 7 0,-1 0 22 0,0 0 10 16,0 0-6-16,0 0-1 0,0 0-9 15,0 0-4-15,0 0-34 0,0 0-10 16,0 0-16-16,0 0-3 0,0-2-4 16,0 2 11-16,0-2-7 0,0 1-19 15,0 0-1-15,0 1-5 0,0 0-135 16,-2 0-84-16,-1 0-170 0,-9 0-284 15,0-1-663-15,41 8 1077 0</inkml:trace>
  <inkml:trace contextRef="#ctx0" brushRef="#br0" timeOffset="-129319.52">16079 14055 749 0,'0'0'287'16,"0"0"-82"-16,0 0 0 0,0 0-10 15,0 0-36-15,0 0-6 0,0 0-7 16,0 0-36-16,0 0-29 0,0 0-35 16,0 0-24-16,22-1-19 0,-18 1 1 15,0 0 18-15,1 0 17 0,5 0 6 0,1 0 4 16,4 0 9-16,5 0-10 0,3 0-2 16,7 0-11-16,2 0-9 0,6 0-4 15,0 0 7-15,0 0 0 0,-1 0 26 16,-3-2-4-16,-1 2-9 0,-7-2-13 15,-3 2 32-15,-4 0-7 0,-5-2-3 16,-2 1-15-16,-7 1-11 0,-2 0-9 16,-2 0 13-16,-1 0-29 0,0 0-17 15,0 0-31-15,-5 0-13 0,-4 0 10 16,-1 0 9-16,-4 0 20 0,-2 0-1 16,2 0-144-16,-1 0-116 0,0 0-148 0,4 0-296 15,2 0-663-15</inkml:trace>
  <inkml:trace contextRef="#ctx0" brushRef="#br0" timeOffset="-128821">16837 13605 20 0,'0'0'1331'0,"0"0"-1065"16,0 0-113-16,0 0 13 0,0 0 9 16,0 0 6-16,0 0 4 0,0 0-63 15,0 0-44-15,0 0-78 0,-2-13-3 16,2 13-42-16,2 0-4 0,1 3 48 16,2 2 1-16,3 0 19 0,-2 5 20 15,1 1 22-15,1 3 23 0,-2 3 0 16,-1 1 18-16,2 3 4 0,-2 2-16 15,-1 0-7-15,-1-1-26 0,0 2-25 16,2-2 16-16,-3 1-16 0,1-2-7 0,-1 0 1 16,0-3-23-16,-2-2 10 0,0-2-12 15,0-3 11-15,0-2-12 0,0-1 0 16,0-2-140-16,0-3-10 0,0-1-96 16,0-2-69-16,0 0-93 0,4-4 45 15,3-4-340-15</inkml:trace>
  <inkml:trace contextRef="#ctx0" brushRef="#br0" timeOffset="-128530.25">17160 13580 741 0,'0'0'818'0,"0"0"-493"15,0 0-82-15,0 0 16 0,0 0-91 16,0 0-168-16,0 0-22 0,0 0 22 15,0 0 97-15,0 0 6 0,0 0-13 0,2 29-10 16,-2-9 10-16,0-1-3 0,0 4-7 16,0 0 3-16,0 4 3 0,0-1-3 15,0 2-20-15,0-1-3 0,0 0-31 16,0-2-7-16,1-2-9 0,0-3-1 16,0-1 1-16,-1-4 0 0,3-3 4 0,-2-2-17 15,0-3-51-15,1-2-6 0,-2-2-54 16,1-1-112-16,0-2-88 0,-1 0-53 15,0-7-34-15,-3-1-657 0</inkml:trace>
  <inkml:trace contextRef="#ctx0" brushRef="#br0" timeOffset="-128329.63">16868 13809 1471 0,'0'0'380'0,"0"0"-23"15,0 0-127-15,0 0 48 0,0 0 14 16,0 0-7-16,0 0-113 0,0 0-115 16,0 0-57-16,0 0-10 0,60-30-12 0,-33 27-19 15,0 2 12-15,4 1-9 0,-3 0 9 16,-4 0 4-16,-3 0-151 0,-7 0-338 16,-6 0-777-16</inkml:trace>
  <inkml:trace contextRef="#ctx0" brushRef="#br0" timeOffset="-127102.5">17394 13670 339 0,'0'0'287'0,"0"0"-65"0,0 0-33 0,0 0-13 15,0 0-66-15,0 0 24 0,0 0-43 16,0 0 0-16,0 0-23 0,0 0 7 16,0 0 3-16,1-29-3 0,-1 27 9 15,0-1 7-15,0-1 0 0,0 1 12 16,0 0-2-16,0 0-14 0,0 1-23 15,0-2-12-15,-1 2 13 0,0-1-24 16,0 0-15-16,0 3 3 0,1-2 3 16,-1 0-6-16,1 2-10 0,-1 0 10 15,1-2 3-15,0 2 13 0,0-2 6 16,0 2-13-16,0 0-13 0,0-1-5 0,0 1 5 16,0 0-20-16,0 0-2 0,0 0-13 15,0-2-12-15,0 2-4 0,0 0-7 16,0 0 4-16,0 0-9 0,0 2-14 15,0-1 7-15,0 3 23 0,0 0 25 16,0 3 13-16,0 0 6 0,0 3-6 0,0 0 3 16,0 2 4-16,0 0-8 0,0 1 5 15,0 1-5-15,0 1-11 0,0-1 12 16,1 3-11-16,-1 0 11 0,0-1-12 16,0 2 2-16,0 0 10 0,0 0 13 15,0 1 32-15,0-1-1 0,-1-2-12 16,-1 2 13-16,0-1 2 0,0-3-8 15,1 3-8-15,0-5-6 0,1 2-3 16,0-2-3-16,0 0 0 0,0-4 0 16,0 2-10-16,2-3 3 0,0 1-3 15,0-2 7-15,0-2-10 0,-2 1 3 0,1-2-19 16,0 0 16-16,-1-1-6 0,1 0-1 16,-1-2 1-16,0 2 0 0,0-2-1 15,1 2 4-15,-1-2 0 0,0 1 3 16,0-1 3-16,1 0 3 0,-1 0 3 0,0 0 1 15,1 0 2-15,-1 0 10 0,1 0-7 16,3 0-9-16,-2-1-12 0,0-3-11 16,1 0-2-16,0 1-1 0,-1-2-27 15,-1 0-196-15,-2-7-155 0,-5 3-371 16,-3-3-1347-16,6 67 1532 0</inkml:trace>
  <inkml:trace contextRef="#ctx0" brushRef="#br0" timeOffset="-104675.11">23570 12951 930 0,'0'0'287'0,"0"0"-20"16,0 0-101-16,0 0 22 0,0 0-6 15,0 0-26-15,0 0-82 0,0 0-74 16,0 0-107-16,0 0-7 0,-17-4 114 15,8 11 78-15,-6 3 0 0,1 3 6 16,-2 0-20-16,0 2 43 0,-1 1-10 16,3 2 0-16,1 2-26 0,2 2 6 15,4-2-16-15,2 2-3 0,3-2-19 0,2 1-14 16,8-2 17-16,2-1 6 0,4-1 3 16,4-5-25-16,1-1 19 0,0-3-4 15,2-4 10-15,0-3 10 0,-3-1 9 16,1-1-10-16,-5-6 4 0,1 0-4 15,-3-5 0-15,-4-2-9 0,-1-3-29 16,-1-3 6-16,-4-2-28 0,-1-4 0 0,-1 1 0 16,0-1-1-16,-4 2 0 0,-3 2-18 15,0 3-9-15,-1 0 12 0,-3 5 3 16,0 1-44-16,-2 4-15 0,-2 3-14 16,0 4-29-16,0 2 0 0,-1 5-48 15,-1 2-129-15,3 7-296 0,5-2-451 16</inkml:trace>
  <inkml:trace contextRef="#ctx0" brushRef="#br0" timeOffset="-103923.96">23919 13225 1201 0,'0'0'293'15,"0"0"-271"-15,0 0 1 0,0 0 81 0,0 0 33 16,0 0 3-16,0 0 6 0,0 0-10 16,0 0-16-16,0 0-23 0,0 0-7 15,0 3 4-15,0-3 6 0,-1-3 19 16,0 0-48-16,0-2-23 0,0-2-23 15,0-2 17-15,1-1-29 0,0-5-11 16,0 1-2-16,0-3 2 0,-1-2-2 16,-1-1-2-16,0 1 1 0,1-3 0 15,-1 1 1-15,-3 1 35 0,3 2-22 16,-1 1 32-16,0 3-13 0,1 3 28 16,0 1-12-16,0 3-12 0,0 2 2 15,1 2-14-15,-2 3-24 0,3 0-54 16,-1 0-45-16,0 0-55 0,-2 2 42 0,-1 4 61 15,1 2 48-15,-1 3 1 0,-1 0 0 16,2 0 2-16,1 1 3 0,2 2-1 16,0-2 14-16,2-1 0 0,6 0 9 15,0-1-5-15,5-3 9 0,0-2 25 0,4 0 1 16,0-3-20-16,1-1-3 0,0-1-32 16,-4-1-80-16,0-4 48 0,-1-1 13 15,-5-2 15-15,-1-2 4 0,-2-1 10 16,-2 0 12-16,-3 1 10 0,0 2-9 15,0-2 22-15,-2 4 25 0,0 1 22 16,-2 1-15-16,1 1-58 0,1 3-19 16,1 0-38-16,0 0-74 0,-1 0-22 15,1 7 54-15,-2 1 78 0,0 4 2 0,3 0 3 16,0 2 13-16,0 2-13 16,5-1 17-16,1 2-18 0,5-2-2 0,-1 1-138 15,2-2-203-15,8 1-271 0,-3-3-364 16</inkml:trace>
  <inkml:trace contextRef="#ctx0" brushRef="#br0" timeOffset="-103475.08">24402 13075 1243 0,'0'0'355'16,"0"0"-40"-16,0 0 51 0,0 0-52 15,0 0-72-15,-5-53-11 0,0 48-33 16,-4 0-96-16,1 1-48 0,-4 2-25 15,-2 1-27-15,-1 1-2 0,-4 3 3 16,-1 3 22-16,1 4-21 0,0 2 18 0,2 2-21 16,2 1 0-16,6 1-1 0,-2 0 1 15,6 0-2-15,3-3 0 0,2 2 1 16,0-2 2-16,5-2 23 0,5 0-21 16,-1-3 11-16,4-1 8 0,1-5 2 15,-2-2-6-15,4 0-19 0,-2-2-59 16,-1-6-33-16,1-3 6 0,0-2-26 15,-3-5 1-15,1-4 5 0,0-1 39 0,0-6-14 16,1-2 27-16,-4-2 27 0,-2-1 27 16,0-1 26-16,-3 5 16 0,-4 1 38 15,0 1 54-15,0 7 58 0,-4 4-30 16,-1 4-16-16,1 4-48 0,1 6-28 16,2 0-14-16,-1 3-56 0,-1 0-73 0,0 8-66 15,-3 3 139-15,1 5 41 0,0 4 6 16,1 6-9-16,-2 0-16 0,4 2 3 15,2 0 4-15,0 1-7 0,0-2-21 16,6 1 18-16,-1-1-16 0,0-2-3 16,1-1 0-16,2-2-32 0,-2-1-195 15,-2-4-158-15,4-5-228 0,-3-5-613 16</inkml:trace>
  <inkml:trace contextRef="#ctx0" brushRef="#br0" timeOffset="-102740.15">24530 13162 1648 0,'0'0'380'0,"0"0"-115"0,0 0-58 16,0 0-13-16,0 0 2 0,0 0-48 16,67-34-68-16,-53 29-35 0,1-2-29 15,2-1 9-15,-1-1-12 0,-2-1 16 16,0 0-16-16,1-2-10 0,-5-2 16 15,1 0 10-15,-3-1-27 0,-2 0 20 16,-3 1-22-16,-2 2 1 0,-1 0 25 16,0 2 5-16,-2 3 20 0,-4-1-25 15,0 2-26-15,-1 3-3 0,-3 0-42 0,1 3 7 16,-4 0 0-16,2 6 23 16,0 5 15-16,-3 1 19 0,5 4-16 0,2 0 19 15,0 3 1-15,5 2-7 16,2 2 6-16,2-2 3 0,7 1-9 0,0-2-13 15,4-1 10-15,1-2 3 0,1-2-3 0,2-4-1 16,0-3 7-16,0-6 4 0,-3-1 2 16,1-1-3-16,-1-1 7 0,-2-6 12 15,0-3-7-15,-2-2-12 0,0-2 0 16,-4-3-22-16,1-2 0 0,-2-1-2 16,0-2-13-16,-2-1 8 0,0 0-5 15,2 3 12-15,-3 0-10 0,-1 5 10 16,0 2 0-16,0 4-1 0,-1 4-10 15,0 3 10-15,1 0-33 0,-1 2-58 16,2 0-47-16,-1 3 27 0,3 1 87 16,4 3 24-16,-1 2 1 0,4 0 2 15,1 2 0-15,2-2 17 0,3-1 0 0,-3 1 0 16,3-3-19-16,0 0 13 16,-3-5-10-16,-3 1 23 0,0-2-26 0,-3-2 1 15,-1-2 30-15,-3 0 8 0,-1-2-8 16,0 0-18-16,-3-1 9 0,0 1 10 15,0 1-16-15,0 1-13 0,0 0 9 0,0 1 0 16,-3 1-12-16,1 0-41 0,-2 2-73 16,-3 2-1-16,1 4 45 0,-2 1 68 15,-2 6 2-15,2-1 13 0,-2 3-10 16,5 0 0-16,2 1 23 0,1 1 2 16,2 0-5-16,0-3 8 0,4 1-8 15,1-3-1-15,6 0 3 0,-3-3 7 16,5-1 6-16,-1-3 3 0,3-4-9 15,-1 0-7-15,-1-1-22 0,2 0-3 16,-1-2-53-16,-2-5-112 0,0 2 18 0,-4-2-28 16,0 1-63-16,-2 0-133 0,-2-4-160 15,-1 1-513-15</inkml:trace>
  <inkml:trace contextRef="#ctx0" brushRef="#br0" timeOffset="-101758.09">25260 13050 974 0,'0'0'325'16,"0"0"-198"-16,0 0-13 0,0 0 26 16,0 0-10-16,0 0 29 0,0 0-42 0,-45 46-42 15,45-36-10-15,0 0-10 0,0-3 19 16,3 0-9-16,6 0 19 0,2-3 9 16,6-2-9-16,4-2-13 0,1 0-26 15,7-3-13-15,0-4-30 0,3-3 2 16,-1 0-4-16,1-4-4 0,-3-1-92 0,-2-1-4 15,-2-2-10-15,-3-3-9 0,-6 4 28 16,-4-2 91-16,-2 5 13 0,-6 1 13 16,-3 3 29-16,-1 3 90 0,-2 0-32 15,-6 4-39-15,0 1-74 0,-5 2-3 16,1 0 0-16,-4 3 0 0,-1 4-1 16,1 3-34-16,4 2 36 0,-1 3-13 15,6 1 14-15,4 2 2 0,3 1 8 16,0 2 11-16,9-1 5 0,8 1-21 15,7 1-4-15,3-2-104 0,8-2-245 16,25-1-140-16,-8-5-260 0</inkml:trace>
  <inkml:trace contextRef="#ctx0" brushRef="#br0" timeOffset="-101324.84">26071 13033 1281 0,'0'0'293'0,"0"0"0"0,0 0-1 0,-72-28 5 15,45 23-77-15,-1 2-75 0,1 3-30 16,-2 0-31-16,4 3-55 0,2 5-29 16,3 3-2-16,3 3-21 0,3 2 21 15,6 2 2-15,5 2 0 0,3 0 0 16,3 1 22-16,7-2 4 0,4-1 13 16,3-2-36-16,-1-4 22 0,2-4 4 15,-3-4-29-15,1-4-64 0,0 0-19 0,-1-7-13 16,-3-5-17-16,3-5-3 0,-2-4-29 15,0-4 58-15,1-4-39 0,0-3 41 16,-1-4-67-16,0-1-33 0,0-1 91 16,-4-2 58-16,-4 4 36 0,1 1 64 15,-4 4 105-15,-2 4 81 0,0 4-14 16,0 5-33-16,-2 3-45 0,-2 4-8 16,1 4 11-16,0 2-50 0,1 4-82 15,-1 1-29-15,-2 7-179 0,-4 6 179 0,1 4 67 16,-1 7-9-16,2 5-1 0,1 3-15 15,4 3-1-15,2 4-3 0,0 2 3 16,2 0 7-16,4 3 3 0,-2-1-26 16,-1 0-23-16,0-5-1 0,-2-3 1 15,1-4-1-15,-1-6-1 0,0-5-168 0,2-4-87 16,1-7-101-16,9-8-254 16,-4-1-186-16</inkml:trace>
  <inkml:trace contextRef="#ctx0" brushRef="#br0" timeOffset="-100855.47">26802 12388 1483 0,'0'0'322'0,"0"0"-59"16,0 0 6-16,0 0-14 0,0 0-71 0,0 0-184 15,0 0-7-15,0 0 7 0,-56-6 7 16,34 25 76-16,-2 9-34 0,-3 7 24 0,-6 13 11 15,-4 16-11-15,1 14 17 0,0 9-45 16,11 0-4-16,10-6-28 0,14-7 3 16,3-6-14-16,14-1 0 0,4-5 1 15,3-8 26-15,-3-10-26 0,-2-10-1 16,-5-8 27-16,2-3-28 0,3 2-1 16,3-2 16-16,2 3-13 0,3-6 10 15,1-6 9-15,-2-3 3 0,1-5-3 16,1-2 10-16,-3-4-7 0,-3 0-2 15,-2 0 11-15,-5-4-18 0,-1 0 6 0,-6-2-9 16,0 2 8-16,-5-3-21 0,-2-1-117 16,-4 1-207-16,-15-10-234 0,1 3-672 15</inkml:trace>
  <inkml:trace contextRef="#ctx0" brushRef="#br0" timeOffset="-99587.42">26877 12925 1464 0,'0'0'228'16,"0"0"-17"-16,0 0-10 0,15-58-61 15,-12 44 41-15,1 1-42 0,0-1-26 0,-1 2 38 16,-1 2-19-16,3 4-36 16,-4 0-6-16,0 3 25 0,-1 3-20 0,0 0-95 15,0 0-15-15,0 0-126 16,0 5 7-16,0 5 134 0,0 4 45 0,0 4 22 16,0 3-16-16,0 3-6 0,2 3 25 15,0 2-13-15,1 0-3 0,1 0-16 0,2-2 13 16,-2 2-4-16,-1-1-15 0,1-1-10 15,-3 0-3-15,0-5-19 0,0-3 3 16,-1-2 10-16,1-7 3 0,-1-1-16 16,0-3 0-16,0-2-3 0,0-2-238 15,1-2-88-15,2-2 31 0,10-15-254 16,1 0-628-16</inkml:trace>
  <inkml:trace contextRef="#ctx0" brushRef="#br0" timeOffset="-99406.2">27210 12794 1841 0,'0'0'301'16,"0"0"-301"-16,0 0 0 0,0 0 0 15,0 0 43-15,0 0 86 0,-1 56-22 16,1-34-1-16,0 2-18 0,3 3-34 0,4 1 11 16,0 1-46-16,-1-1-16 15,2-2-1-15,-2-1 11 0,-3-1 3 0,-3-4-16 16,0-4-27-16,-7-2-319 0,-11-4-185 15,0-3-621-15,2-5 421 0</inkml:trace>
  <inkml:trace contextRef="#ctx0" brushRef="#br0" timeOffset="-99233">26881 12986 1368 0,'0'0'478'0,"0"0"-95"15,0 0-89-15,0 0 3 16,0 0 14-16,0 0-84 0,0 0-227 0,0 0-61 15,0 0 61-15,65-26 0 0,-29 26 29 16,3 0-14-16,3 0-15 0,0 0-3 16,-2 1 1-16,-4 0-26 0,-6-1-135 15,-1 0-264-15,-10-5-360 0,-8-1-1067 0</inkml:trace>
  <inkml:trace contextRef="#ctx0" brushRef="#br0" timeOffset="-98758.02">27532 12772 635 0,'0'0'518'0,"0"0"-140"0,0 0-66 0,0 0-56 16,0 0 0-16,0 0-17 0,0 0-42 15,0 0-14-15,0 0-55 0,10-46-6 16,-9 44-20-16,1 0-26 0,-1 1-12 16,0 1-23-16,1 0-41 0,0 0-29 15,-1 1-41-15,2 3 16 0,0 4 54 16,2 4 18-16,-2 0 8 0,0 5 15 15,-2 4-6-15,-1 1 0 0,0 5 6 16,0 0-6-16,0 3 3 0,0 0 3 16,0 0 7-16,-1 0-23 0,1-1 3 0,-1-2-25 15,0-2 23-15,1-2-8 0,-1-5 1 16,1-2 3-16,0-4-3 0,0-4-16 16,0-1 26-16,0-5-14 0,0 1 1 15,0-3-3-15,0 0 21 0,0 0 26 16,0 0 6-16,0-3 3 0,1 1-44 0,0-2-25 15,-1-2-15-15,1 1-109 16,-1-3-97-16,0 0-108 0,-1-4-271 0,-3-1-638 16</inkml:trace>
  <inkml:trace contextRef="#ctx0" brushRef="#br0" timeOffset="-97843.16">27921 12633 717 0,'0'0'362'15,"0"0"-189"-15,0 0 9 0,0 0-19 0,0 0-40 16,0 0 20-16,0 0 0 0,0 0-20 16,-5-47 13-16,5 41 39 0,0 2-59 15,0-1 14-15,0 0-8 0,0 3-45 16,1 0 3-16,0 0-16 0,-1 2-15 0,0 0-43 15,0 0-6-15,0 2-135 16,1 3-6-16,0 7 141 0,0 2 3 0,0 7 49 16,0 6 9-16,-1 4 0 0,1 6 19 15,-1 12-13-15,1 9 6 0,3 11-5 16,-1 0-24-16,0-9 7 0,0-14 3 16,0-14-3-16,1-8 16 0,-2-3 28 15,1 4-10-15,-1 0-9 0,-2-1-35 16,0-3-13-16,0-4-3 0,-1-2 3 15,-1-5-9-15,-1-1-6 0,2-3-11 16,0 0 1-16,1-4 16 0,0-2-4 16,0 0 4-16,0 0 16 0,0 0-35 0,0-2-75 15,1-13-304-15,4 3-342 0,-3-3-1011 0</inkml:trace>
  <inkml:trace contextRef="#ctx0" brushRef="#br0" timeOffset="-97059.98">26676 12763 238 0,'0'0'424'16,"0"0"-173"-16,0 0-26 0,0 0-17 15,0 0-22-15,0 0-14 0,0-49-42 16,1 40-20-16,-1 1-12 0,0 3 25 0,0-1 10 15,1 0-7-15,-1 3-19 0,1-1-33 16,0 2-3-16,0-1-13 0,0 3-23 16,0 0-35-16,0 0-33 0,3 3-70 0,-1 6 51 15,0 2 52-15,0 5 45 0,0 3 33 16,-2 5-11-16,0 4-12 0,0 4 6 16,-1 3-16-16,0 2-6 0,0 3 6 15,0 0-13-15,0 2 9 0,0-2-21 16,0 0 11-16,0-1-18 0,0-3 16 15,0-2 3-15,2-7-10 0,3-2 7 16,-2-2 0-16,0-7-13 0,-1-2 3 16,-1-1-16-16,-1-3 26 0,0-3-26 15,0-2 19-15,0-2-3 0,0-1 3 16,0-2-2-16,0 1-8 0,0-1 1 0,0 0 0 16,0 0 6-16,0 0-3 0,0 0 3 15,0 0-7-15,0 0 7 0,0 0 3 16,0 0 7-16,0 0-4 0,5 0-12 15,3 0-10-15,-1 0 9 0,1 0-12 16,2 0-3-16,0 0-13 0,2 2 13 16,2 0-10-16,-1-2 10 0,4 1-16 15,2 1 0-15,2 0 6 0,2 0-6 0,-1-1-13 16,0-1-47-16,-2 0-131 0,-4 0-107 16,-1-5-163-16,-6-3-217 0,-2-2-824 0</inkml:trace>
  <inkml:trace contextRef="#ctx0" brushRef="#br0" timeOffset="-96775.3">26900 12590 2138 0,'0'0'298'0,"0"0"-43"0,0 0-59 16,0 0-13-16,66-47-42 0,-44 37-26 15,0 3-26-15,-3-1-46 0,-1 4-43 16,0 0-35-16,-6 1 10 0,-2 1-1 16,2 1-2-16,-5-2 5 0,-1 3 9 0,1-2 14 15,-4 0 12-15,1 1-12 0,-4 1-15 16,0 0-52-16,0 0-83 0,-4 0-139 15,-8 0-140-15,3 0-213 0,-3 0-673 0</inkml:trace>
  <inkml:trace contextRef="#ctx0" brushRef="#br0" timeOffset="-95625.3">28426 12702 15 0,'0'0'215'0,"0"0"85"0,0 0 39 15,0 0 39-15,0 0-16 0,0 0-8 16,0 0-11-16,0 0-45 0,0 0-34 16,-30-34-7-16,30 30-53 0,0 3-51 15,4-3-46-15,2 2-61 0,6 0-46 0,7-2-17 16,6 3 17-16,7-2 31 16,9 0 14-16,13 0 5 0,11-1-12 15,8 1-22-15,-9 1-16 0,-15 0-1 0,-16 1-12 16,-12-1-3-16,0 0 4 0,-1-1 9 15,0 3-26-15,-7 0-100 0,-9-1-116 16,-4 1-100-16,-9 0-73 0,-8 0-136 16,-25 1-86-16,5 2-376 0</inkml:trace>
  <inkml:trace contextRef="#ctx0" brushRef="#br0" timeOffset="-95434.97">28594 12691 111 0,'0'0'502'0,"0"0"-62"0,0 0-52 15,0 0-27-15,0 0-11 0,0 0-68 16,0 0-18-16,60 38-58 0,-50-28-81 16,-4 2-22-16,-2 2-58 0,-2 1-10 15,-2 3-13-15,0 2-9 0,-3-1-10 0,-3 3 10 16,1-1-11-16,-1 4 17 0,3-3-17 16,2 2-2-16,1 0-102 0,4-2-231 15,7-3-119-15,14-2-206 0,-1-4-649 16</inkml:trace>
  <inkml:trace contextRef="#ctx0" brushRef="#br0" timeOffset="-94892.86">29182 12879 1706 0,'0'0'377'0,"0"0"15"0,11-45-18 16,-11 27-12-16,0 3-76 0,0 3-108 15,-4 2-39-15,-3 3-51 0,0 3-88 16,-4 3-10-16,-3 1-75 0,-3 4 16 0,-3 4 22 15,-2 3 21-15,1 3 23 0,1 0-19 16,2 2 9-16,3 0 11 0,5-2 1 16,0-2-17-16,4 1 18 0,3-2 0 15,0-2 1-15,3-2-1 0,0-3-44 16,0-1-45-16,2-3 10 0,3 0 56 16,1-1 23-16,6-4 0 0,-1-4-21 15,4-2 21-15,-3 2 2 0,-1-3 24 0,1 3 6 16,-4 1-10-16,1 3-21 0,-4 1 0 15,0-1 5-15,-1 3-6 0,1 2-28 16,-1 0-55-16,1 4-16 0,1 1 64 16,4 2 33-16,-2 2 2 0,4-1 19 15,0 2-3-15,2 0-14 0,2-1 40 16,0-2 15-16,-1-1-16 0,2-1-25 0,1-1-3 16,-2-2 9-16,1-2 10 0,-2 0 6 15,2-7 3-15,0 0-22 0,-2-4-8 16,1-2-11-16,-3-3-32 0,2-3 29 15,-4-1 3-15,-1 2 0 0,-3 0 0 16,1 2 48-16,-4 3-23 0,-2 2 7 16,-1 5 6-16,0 1 47 0,-1 4 16 15,1 1-101-15,-1 0-41 0,1 1-117 0,1 5 44 16,3 6 114-16,-2 2 3 16,3 3 10-16,-2 3-1 0,3-2-9 0,-1 2 9 15,0 0-9-15,4-3 10 0,-3 0-13 16,-2-4-76-16,2-2-306 0,-4-1-158 15,-3-7-224-15,0-1-639 0</inkml:trace>
  <inkml:trace contextRef="#ctx0" brushRef="#br0" timeOffset="-94753.42">29280 12566 1774 0,'0'0'296'0,"0"0"-11"0,0 0-159 15,0 0-29-15,0 0-97 0,0 0-52 16,0 0-161-16,0 0 177 0,0 0 23 16,0 0-265-16,0 0-744 0</inkml:trace>
  <inkml:trace contextRef="#ctx0" brushRef="#br0" timeOffset="-94453.65">29517 12582 1117 0,'0'0'1021'0,"0"0"-765"15,0 0-33-15,0 0-40 0,0 0 42 16,0 0-42-16,0 0-78 0,0 0-105 16,0 0-35-16,0 0 19 0,58-11 16 15,-54 30 32-15,-2 2 3 0,0 5 13 16,-2 1 9-16,0 4 0 0,0 0 13 15,0 2-51-15,1 0 12 0,1 1 1 16,2-1-16-16,2-3 3 0,-2-1-16 16,1-5 10-16,-1-4 3 0,0-5-16 0,0-4 0 15,-2-2 0-15,-1-5-82 0,-1-2-51 16,0-2-64-16,0 0 47 0,0-6-110 16,0-8-366-16,-1-1-686 0</inkml:trace>
  <inkml:trace contextRef="#ctx0" brushRef="#br0" timeOffset="-93860.64">29836 12752 1782 0,'0'0'221'16,"0"0"-172"-16,0 0-4 0,0 0 117 15,0 0 64-15,0 0-58 0,0 0-36 16,0 0-3-16,0 0-26 0,0 0-26 16,0 0-11-16,-4-45-65 0,8 35 24 0,2 1-25 15,-1-3-13-15,0 0 13 0,1-1 3 16,0 1-2-16,-2 1 21 0,-1 0-22 15,0 2 0-15,-1 0 11 0,1 3 11 16,-2 3-6-16,0 1-16 0,-1 0-10 16,0 2-92-16,0 2-64 0,0 3 27 0,0 5 78 15,0 2 61-15,0 3 10 0,2 2 12 16,1 2-9-16,0 3 13 0,-1 2-23 16,1-1 13-16,0 1-13 0,0 1-2 15,-1 2 2-15,-2-4-1 0,0 2 9 16,0-3-9-16,0 1-2 0,0-5 19 15,-2-1-16-15,-1-2 1 0,1-5 18 16,1-1-22-16,1-2-111 0,0-2-173 16,0 0-65-16,-1-2-213 0,1-1-31 0,-2-2-160 15</inkml:trace>
  <inkml:trace contextRef="#ctx0" brushRef="#br0" timeOffset="-93738.26">29836 12979 35 0,'0'0'401'0,"0"0"19"0,0 0-77 15,0 0-18-15,0 0-6 0,0 0-27 16,0 0-23-16,0 0-30 0,0 0-72 15,0 0-119-15,-28-20-47 0,48 20 41 16,2 1-13-16,4 0-3 0,4 1-14 16,-2-1-12-16,0-1-12 0,-2 0-11 0,-6-2-502 15,-9-5-943-15</inkml:trace>
  <inkml:trace contextRef="#ctx0" brushRef="#br0" timeOffset="-92327.6">29841 12414 858 0,'0'0'286'0,"0"0"7"0,0 0-127 15,0 0 26-15,0 0 48 0,0 0-55 0,0 0-10 16,0 0-30-16,0 0-109 15,0 0-36-15,0 0-32 0,46-43 20 0,-28 43 12 16,4 0 16-16,2 0-3 0,3 0-11 16,3 1 11-16,-4 1-10 0,3 0-3 15,-5 1 0-15,-2-2-2 0,-4 1-1 16,-5-1-20-16,-2 1 23 0,-4-2 13 16,1 0 6-16,-4 0 1 0,-2 0-4 15,0 0 10-15,-2 0 0 0,2 2-23 16,-1-2-3-16,0 0-23 0,0 0-19 15,0 0-3-15,-1 0 3 0,1 0-6 16,-1 1-1-16,1-1 4 0,-1 1-1 0,2 2 44 16,-2 1 2-16,0 1 20 0,0 3 22 15,0 0-3-15,0 4-1 0,0 2 1 16,0 3 3-16,2 0-13 0,-1 5 16 16,3 0 1-16,0 3-5 0,2 2 4 0,3 3-45 15,-1 1 20-15,3-1-7 16,-3 3-13-16,0-1 0 0,-1 0-2 0,-3-1-15 15,-1-2 17-15,-1 0 0 0,-2-3 0 16,0-2 13-16,0-2 0 0,0-1-13 16,-3-1 1-16,0-3-1 0,-3 1 0 15,-2-2 0-15,2-1 0 0,-4 0 0 16,-3-1 2-16,-1 0 2 0,0 1-3 16,-3-3 21-16,-2 0-22 0,0-1 2 15,-2 0 18-15,-1-1-20 0,0-1 2 0,2-2 1 16,-1 0 10-16,2-1 9 0,3-2-2 15,0-2-7-15,6-2 6 0,0 0 6 16,5 0-5-16,1 0 2 0,1 0 10 16,3 0 7-16,0 0 34 0,0 0 39 15,0-2-35-15,7-2-77 0,2-1-48 16,6 2-51-16,4-4-20 0,10-3-269 0,-2-1-211 16,-4 0-980-16</inkml:trace>
  <inkml:trace contextRef="#ctx0" brushRef="#br0" timeOffset="-91676.88">30235 12212 780 0,'0'0'313'0,"0"0"-10"0,0 0-46 16,0 0-10-16,0 0-33 0,0 0-74 15,0 0-140-15,0 0-34 0,0 0 34 16,0 0 68-16,0 0 10 0,60 23 22 16,-38-11 10-16,6 5 19 0,5 2-20 15,2 6-22-15,3 2-16 0,1 4-7 16,1 5-19-16,2 10-13 0,1 11-11 15,-5 11-20-15,-8 5 1 0,-14-2-2 16,-14-4-3-16,-7-1-19 0,-13 2 6 16,-7 0 14-16,-5-1-11 0,0-4 13 0,-1-7 13 15,4-6-11-15,4-11-2 16,6-10 2-16,1-10-1 0,2-2 11 0,-2 3-12 16,-4 2-1-16,-4-1 1 0,2-1 2 15,0-3 110-15,3-3-29 0,1-1-17 16,3-2-15-16,2-3 10 0,5-3-10 0,1-1-17 15,3-1-8-15,2-1-4 0,2 0-6 16,0 0 6-16,0-2 25 0,0 0 16 16,0 0 7-16,0 0 8 0,0-2-24 15,1 0-36-15,2 2-17 0,0-2 0 16,-1-1-1-16,1 1-1 0,-2-1-11 16,-1 3-10-16,0-2-25 0,0 0-193 15,-7-3-173-15,0 0-348 0,0 0-828 0,15 38 686 16</inkml:trace>
  <inkml:trace contextRef="#ctx0" brushRef="#br0" timeOffset="22184.24">3734 15105 1896 0,'0'0'706'0,"0"0"-391"0,0 0-129 0,0 0-128 16,0 0-58-16,0 0 12 0,0 0 46 15,0 0 47-15,0 0 13 0,-19 53-16 16,17-24-26-16,0 4-16 0,0 4 3 16,2 2-32-16,-1-1-2 0,0 1-4 15,1-5 41-15,0-3-25 0,0-4 12 16,-1-2 14-16,-1-7 1 0,0-2-15 16,-3-3-21-16,1-2-4 0,0-2 0 0,-1-4 0 15,2-1 0-15,-1-3 9 0,3-1 22 16,0 0 31-16,1-1 24 0,0-6-62 15,0-2-42-15,0-4-10 0,7-3-18 16,3-1 3-16,5 0-16 0,5 0 15 16,1 2-15-16,2 1-3 0,1 6-3 15,0 1-12-15,-2 7-1 0,-1 0-12 16,-3 6 6-16,-3 3 25 0,0 7-25 0,-7 3 34 16,-2 4-9-16,-5-1 0 0,-1 1 12 15,-11-2 19-15,-4-3 3 0,0-2 22 16,-7-3 10-16,-2-5-1 0,1 0 7 15,0-4 5-15,0-4 16 0,0-2 19 16,2-3-19-16,0-5-28 0,1 2 3 0,4-3-10 16,0 3-27-16,6 0 0 0,1 2-13 15,3-1-11-15,4 5-44 0,2-2-103 16,2 2-56-16,8 2-151 0,6 0-124 16,6 0-170-16,16 0-96 0,-4 0-417 15</inkml:trace>
  <inkml:trace contextRef="#ctx0" brushRef="#br0" timeOffset="22722.41">4148 15468 1448 0,'0'0'332'0,"0"0"-141"0,0 0-45 15,45-53 91-15,-38 38 8 0,-2 2 45 16,-2 2-72-16,-3 1-16 0,0 3-27 16,0 5-36-16,-3-1-65 0,-4 3-74 15,1 0-51-15,-6 5-6 0,-3 5 38 16,0 4 8-16,-4 3 11 0,0 5 0 0,3 0-17 15,1-1 17-15,6 1 0 0,0-2-13 16,5-1 13-16,2-3-20 0,2-3 20 16,0-2 16-16,0-3-13 0,2-3 10 15,1-5 28-15,2 0 41 0,1 0 19 16,2-8-31-16,5-1-48 0,0-3-22 16,1-1 1-16,0 0 1 0,-1 0 17 15,-4 1-3-15,-2 3-16 0,1 1 0 16,-2 3-28-16,0 1 3 0,0 3-26 15,-1-1-27-15,1 2-1 0,4 3 15 16,-3 4 42-16,4 3 1 0,-2 0 21 16,-1 3 51-16,1 2-20 0,-3-1-27 0,2 1 15 15,-2-3-19-15,-3-1 15 0,1-3-13 16,-2-2 1-16,-1-5 9 0,0 0 17 16,2-1 72-16,-1-2 43 0,1-6-59 0,2-4-85 15,3-7-20-15,4 0 20 0,2-4-16 16,3 1 4-16,1 1-16 0,6 0-1 15,2 4 4-15,-1 1-9 0,5 4-14 16,-1 3 14-16,-2 5-1 0,-1 4-9 16,-5 0-7-16,-8 7 1 0,-1 4 18 15,-9 4 13-15,-3 1 19 0,-3 2 31 16,-11 1 19-16,-2 1-2 0,-3-2-7 16,-2-3-19-16,0 0 3 0,1-3-6 15,2-4 3-15,2-2-16 0,1-2-6 16,3-2-161-16,4-2-67 0,2 0-126 15,3-8-293-15,2 1-619 0</inkml:trace>
  <inkml:trace contextRef="#ctx0" brushRef="#br0" timeOffset="23017.9">4638 15540 2256 0,'0'0'365'0,"0"0"-304"16,0 0 23-16,0 0 22 0,63-14 29 15,-48 8-42-15,0 1-42 0,2-2-25 16,1-1-14-16,1-1-12 0,-1-2-11 16,-1 1-21-16,-4-3-48 0,-1 1 25 15,-5 3 55-15,-1-1 16 0,-5 4 10 16,-1-2-4-16,-1 3 39 0,-6 1 99 16,1 1-14-16,-4 1 26 0,1 2-30 15,-3 0-48-15,-2 5-28 0,-1 4-16 16,-4 3-18-16,1 4-4 0,1 1 4 15,3 1-18-15,2 2-14 0,6-2-16 0,4 1-7 16,2-1 23-16,4-2 0 0,6 0 22 16,8-3 19-16,6-3-41 0,5-2-214 15,13-6-178-15,-5-2-615 0,-7 0-1391 0</inkml:trace>
  <inkml:trace contextRef="#ctx0" brushRef="#br0" timeOffset="24154.12">5400 15562 2109 0,'0'0'366'15,"0"0"-302"-15,51-46-19 0,-28 29-9 16,3-6 22-16,4 0-42 0,-1-4-16 15,4-1 0-15,-2-4-2 0,0-2-31 16,-3-1-58-16,-2 3-9 0,-5 0 3 16,-5 6 97-16,-3 6 65 0,-8 3 122 0,-3 5 48 15,-2 2-58-15,0 3-46 0,-3 4 3 16,-3 2-32-16,-4-1-38 0,1 2-23 16,-3 1 3-16,0 4-9 0,0 5 6 15,-1 1-22-15,6 3-6 0,4 1-11 16,3 1-1-16,1 2-1 0,8 0 22 15,6 1 4-15,3 2-26 0,3-1-1 0,0-1-31 16,1 0-107-16,-4 1-30 0,-2-1-9 16,-7-1 14-16,-2 0 46 0,-6-1 63 15,-1-1 20-15,-9-2 33 0,-2-1 2 16,-6-2 13-16,-4-1 10 0,0-3-1 16,-2-3 36-16,-2-3 96 0,3-1-16 15,1-5-14-15,1-2-22 0,1-4-23 16,4-2 0-16,0-2 7 0,4-2-39 0,4 1-15 15,3 0 5-15,2 4 30 0,2 2-49 16,0 3 1-16,0 3-19 0,1 2-2 16,2 2-51-16,0 0-35 0,3 0 6 15,4 4 28-15,0 4 16 0,4 1 16 0,0 3 3 16,-1-1 19-16,4 3 22 16,0-5-10-16,1 3 20 0,1-4-7 0,2-1 4 15,0-2 3-15,0-3-1 0,-1-2-3 16,0 0-28-16,-2-5-116 0,-1-2-40 15,-2-3-34-15,1-5-15 0,-1-1-29 16,0-5 54-16,-4-2 57 0,3-4 20 16,-5-1 57-16,2-1 10 0,-2 0 36 15,0 0 39-15,-4 3 138 0,-1 3 33 16,-2 2 50-16,-2 5 18 0,0 1-5 16,0 2-49-16,-2 3-42 0,0 6 13 15,1 0-18-15,1 2-57 0,-1 2-83 16,1 0-37-16,-1 6-89 0,-2 4 89 15,0 6 15-15,-3 5 19 0,3 4-12 0,1 5-20 16,2-1 26-16,0 1-28 0,4 0 12 16,5 0-11-16,2-2 2 0,5-5-2 15,5 1 12-15,3-4-10 0,7-3 15 0,5-3 16 16,-1-2-34-16,3-6-62 16,-1-3-30-16,-2-3-66 0,-4-6-1 0,-2-3-17 15,-5-5 3-15,-4 0-26 0,-7-2 0 16,-2 0 68-16,-8 1 130 0,-3 1 1 15,-1 1 3-15,-7 3-2 0,-4 1 85 16,-3 1 64-16,0 4-52 0,-3 1 6 16,0 3 16-16,0 0-23 0,2 5-12 15,0 5-34-15,5 1-23 0,-1 4-6 16,6 2-22-16,4 1 15 0,2 1-14 16,0 1 3-16,8-2 20 0,6 1-2 0,3-2-3 15,4-3-19-15,4-2-19 0,6-3-105 16,1-4 3-16,3-2-1 0,-1-3-45 15,-2-4 5-15,-2-3 10 0,-5-3 15 0,-4-2 57 16,-4-2 12-16,0-4 66 16,-5-1 2-16,1-2 26 0,-3 0 12 0,0-2 135 15,-3 4 27-15,-2 1-7 0,1 3-32 16,-4 4-42-16,0 4 1 0,-1 3 17 16,0 4-43-16,-1 0-94 0,0 4-89 15,0 6 57-15,0 6 32 0,0 6 60 16,-4 7-11-16,0 1-2 0,-2 4-16 15,1 1 9-15,0-1-19 0,3 0-20 16,1-2-2-16,1-1 2 0,2-2 11 16,4-5-12-16,0-4-145 0,1-6-120 0,-4-5-186 15,0-9-325-15,-2-8-797 16</inkml:trace>
  <inkml:trace contextRef="#ctx0" brushRef="#br0" timeOffset="24355.83">6680 15265 3082 0,'0'0'547'16,"0"0"-326"-16,0 0-92 0,0 0-53 16,0 0-13-16,0 0-16 0,58-35 2 15,-38 39 14-15,-2 5-1 0,2 2 15 16,-4 5-15-16,-3 1-32 0,-4 4-30 16,-7 0-21-16,-2 1-7 0,-12 1 27 15,-7-2-2-15,-7-1-41 0,-7-3-67 16,-4-5-86-16,-6-3-108 0,-3-3-145 15,-16-6-156-15,12-1-212 0,7-6-881 0</inkml:trace>
  <inkml:trace contextRef="#ctx0" brushRef="#br0" timeOffset="24528.8">6043 15095 1246 0,'0'0'2004'0,"0"0"-1645"0,0 0-216 0,0 0 1 15,0 0 133-15,0 0-32 0,0 0-139 16,3-46-106-16,24 37-37 0,24 2-22 16,21 1-6-16,22-5-153 0,-11 3-521 15,-17 0-2435-15</inkml:trace>
  <inkml:trace contextRef="#ctx0" brushRef="#br0" timeOffset="25333.41">3835 15911 179 0,'0'0'1404'15,"0"0"-1206"-15,0 0-104 0,0 0-58 16,0 0 39-16,0 0 58 0,0 0 97 16,0 0-30-16,-44-45-26 0,41 42-19 15,1 2-46-15,2 1-32 0,-1 0-7 16,1 0-16-16,0 0-15 0,0 0-11 15,0-1-24-15,4 1-2 0,4 0 27 0,9 0 44 16,5 0 22-16,10 0 16 0,9 0 38 16,17-2-20-16,20-1-22 0,27-3-19 15,14 1-25-15,6 0-7 0,3-1-24 16,0 1 5-16,12-3-15 0,12 2-10 16,3 0 29-16,4 1 5 0,-1-1-24 0,-6-1 10 15,-8-1-32-15,-13 0-3 16,-16-4 0-16,-20 5 3 0,-17-1-1 0,-20 4 1 15,-18-2-1-15,-15 4 0 0,-5 0 1 16,-2 0 0-16,2 0 0 0,-3 1 2 16,-6 1-1-16,-3-2 11 0,-4 2 13 15,-3 0 15-15,-1 0 13 0,0-2 18 16,0 0 31-16,0-2 2 0,0 1-67 16,0-2-37-16,0 1-10 0,0-3-12 15,0 2-12-15,0 0-42 0,-1-1-243 16,0-7-301-16,0 3-909 0,0-1-704 0</inkml:trace>
  <inkml:trace contextRef="#ctx0" brushRef="#br0" timeOffset="25701.02">7303 15199 2221 0,'0'0'507'0,"0"0"-507"15,0 0-35-15,0 0 35 0,0 0 151 0,0 0 55 16,0 0-24-16,0 0-45 0,0 0-70 15,0 0-23-15,0 0-12 0,-39 5 25 16,34-5 10-16,0 0 9 0,2 0 37 16,2-2 60-16,0-1-28 0,1-3-49 0,0 0-40 15,2-3-21-15,5 1-14 0,1-1-2 16,3 1-19-16,-2 1-1 0,2 2-21 16,-1-1-3-16,-2 3-3 0,1 3-6 15,-3 0-41-15,0 1-217 0,-1 7-153 16,-4-1-752-16,-1 0-1040 0</inkml:trace>
  <inkml:trace contextRef="#ctx0" brushRef="#br0" timeOffset="26001.96">7375 15422 2236 0,'0'0'962'15,"0"0"-861"-15,0 0-100 0,0 0 46 16,0 0 93-16,0 0 47 0,0 0-36 0,0 0 9 16,0 0-15-16,0 0-51 0,-8-18-47 15,8 16 2-15,0 1 16 0,0 0 1 16,0-1-5-16,0-1-8 0,1 3-1 16,1-2-5-16,0 0-1 0,0 1 3 15,-1-1 22-15,1 1 33 0,0 1 9 16,-1-1-46-16,0-2-33 0,0 2-13 15,-1-3-9-15,0 2-12 0,0 0-3 16,0 1-18-16,0 1-19 0,0 0-146 16,-12-1-242-16,0 1-764 0,-3-3-1419 0</inkml:trace>
  <inkml:trace contextRef="#ctx0" brushRef="#br0" timeOffset="27399.64">8635 14908 2474 0,'0'0'441'15,"0"0"-329"-15,0 0-64 0,0 0 20 16,0 0-17-16,0 0 3 0,0 0-44 16,0 0-10-16,0 0-83 0,0 0 73 15,9-4 10-15,-9 27 51 0,-4 8-6 16,-4 4-20-16,1 6-2 0,-4 8-17 15,4-5-4-15,-1-1-2 0,1-2 3 0,4-9 16 16,0 4 20-16,1-2 8 0,1-2-21 16,0-4-10-16,1-3 12 0,1-3 1 15,4-6-13-15,3-1 19 0,4-5 3 16,0-1 9-16,2-3-3 0,4 0 0 16,4-1 1-16,2-2-5 0,2-2-11 0,1-1 9 15,1 0-13-15,0-1-13 0,-4-3-11 16,-4 0-1-16,-4 1 1 0,-5-1 1 15,-1-1 2-15,-6 2-4 0,-1-1-12 16,-2-1-35-16,-1-2-41 0,-1-3-32 16,-4 1-57-16,-4-1-84 0,-3-1-140 15,-9-9-319-15,2 2-647 0</inkml:trace>
  <inkml:trace contextRef="#ctx0" brushRef="#br0" timeOffset="27558.99">8669 14956 2282 0,'0'0'1129'0,"0"0"-958"0,0 0-158 0,0 0-1 15,-13-47 74-15,13 42-44 0,7-1-42 16,3 0-41-16,4 1-26 0,6 5-31 16,4 0 35-16,18 3 9 0,-4 5-529 15,-4-2-926-15</inkml:trace>
  <inkml:trace contextRef="#ctx0" brushRef="#br0" timeOffset="27878.86">9201 14996 2488 0,'0'0'402'16,"0"0"-203"-16,0 0-90 0,0 0-13 16,0 0 63-16,0 0 18 0,0 0-31 15,62-8-49-15,-45 17-21 0,0 2-14 16,3 6 8-16,0 1-29 0,0 2-19 15,1 4-10-15,-1-2-10 0,-2 2 9 16,1-4-11-16,-5-1-116 0,1-4-64 16,-3-1-123-16,-5-3-245 0,-1-4-564 0,-2-6-648 0</inkml:trace>
  <inkml:trace contextRef="#ctx0" brushRef="#br0" timeOffset="28115.34">9555 14933 2035 0,'0'0'1223'0,"0"0"-972"16,0 0-207-16,0 0-31 0,0 0-13 15,0 0 44-15,-59 4 17 0,33 12 21 16,-3 5-26-16,-7 6-27 0,-1 4-29 16,-1 3-3-16,0 4 1 0,3-4 0 0,3 1-10 15,7-6 11-15,5-5-2 0,8-5 0 16,1-5 0-16,7-3 0 0,1-4 2 15,3-2-2-15,4-3-133 0,6-2-108 16,20-9-181-16,-3-4-721 0,2-1-705 0</inkml:trace>
  <inkml:trace contextRef="#ctx0" brushRef="#br0" timeOffset="28716.06">9807 14829 2587 0,'0'0'360'16,"0"0"-241"-16,0 0-42 0,0 0 66 15,0 0 61-15,0 0-58 0,0 0-111 16,0 0-35-16,0 0-48 0,66-35 13 16,-34 34 19-16,2 1 1 0,-2 0 13 15,2 1-2-15,-9 0-11 0,-3 1 2 16,-5 1 10-16,-8-2-20 0,-2 0-5 0,-4 0-4 16,-2-1-6-16,-1 1 20 15,0-1 18-15,0 0 22 0,0 1 4 0,-1-1-4 16,-3 2-9-16,-3-1-10 0,1 0-3 15,0 5 0-15,-3 1-3 0,4 0 0 16,-1 5 2-16,0 1 1 0,3 1 13 0,1 2 3 16,0 4-16-16,2 1 0 0,0 1 13 15,4 5-10-15,-1 1 13 0,4 1-13 16,-3 2-3-16,1 2-1 0,2 1 1 16,0-2-1-16,-2-1-2 0,0-2 2 15,1-3 1-15,-3-3 0 0,-1-2 1 16,-2-4-1-16,-1-2 12 0,-5-4-11 15,-4 0 18-15,-1-4 3 0,-3 0-6 16,-3 0 3-16,0-3 3 0,-1 0-6 16,1 0 3-16,0-3 7 0,1 0 15 0,0-1 15 15,2 0 14-15,2 0-7 0,2 0-7 16,3 0-3-16,3-1-5 0,0 0-13 16,1 1-10-16,2-2-13 0,1 1-12 15,0 0-11-15,0 0-14 0,5 1-98 16,2-1-183-16,8-5-228 0,-2-2-796 15</inkml:trace>
  <inkml:trace contextRef="#ctx0" brushRef="#br0" timeOffset="32098.81">10987 15083 1502 0,'0'0'277'0,"0"0"-138"16,0 0-122-16,0 0 22 0,0 0 68 15,0 0 74-15,0 0-19 0,0 0-26 16,0 0-27-16,0 0-38 0,5-5-16 16,8 5-7-16,4 0 26 0,7-3 6 0,5 0-3 15,5-1-29-15,5-1-19 0,1 3-7 16,0-1-19-16,-2 2-1 0,-3-2 1 16,-5 1 10-16,-6 1-13 0,-4-1 0 15,-6 2 0-15,-7-2-23 0,-2 2-15 16,-2 0-16-16,-3 0-30 0,-4 0-115 15,-5 2-114-15,-17 3-127 0,1 1-305 16</inkml:trace>
  <inkml:trace contextRef="#ctx0" brushRef="#br0" timeOffset="32285.58">11011 15223 1539 0,'0'0'475'0,"0"0"-142"0,0 0-200 0,0 0 58 15,0 0 59-15,0 0-41 0,0 0-97 16,60-19-58-16,-30 14-53 0,2-2-1 0,5 2-17 16,1 0 1-16,-1 2-6 15,-3 1-1-15,-1 2-5 0,-8 0-248 0,8 0-159 16,-11 0-262-16,-1 0-754 0</inkml:trace>
  <inkml:trace contextRef="#ctx0" brushRef="#br0" timeOffset="32730.12">11353 14879 760 0,'0'0'1597'15,"0"0"-1380"-15,0 0-217 0,0 0-23 16,0 0-145-16,0 0 168 0,0 0 0 16,0 0 168-16,0 0 19 0,0 0-29 15,67 40-40-15,-39-25-34 0,2 1-36 16,2-1-19-16,-1 2-27 0,1-5 10 15,-5 2-12-15,-4-2 0 0,-4-3-1 16,-6-1-2-16,-6-3-22 0,-1 2-10 16,-5-2-10-16,-1 1 0 0,-4 0 43 0,-3 3 2 15,-2-1 12-15,-4 4-12 0,-2 1 2 16,-2 1-2-16,1 1 0 0,-4 2-2 16,-1 1 1-16,-2 2 2 0,0 0-1 15,0 0 3-15,0 0-1 0,2-2-2 16,1 0-225-16,3-3-36 0,6-2-117 0,5-4-122 15,5-4-477-15,1-3 268 0</inkml:trace>
  <inkml:trace contextRef="#ctx0" brushRef="#br0" timeOffset="33012.53">12503 14919 2466 0,'0'0'1033'0,"0"0"-915"0,0 0-116 0,0 0 2 16,0 0-4-16,0 0 0 0,0 0 0 15,0 0 60-15,0 0 32 0,64 17-4 16,-36 3-32-16,8 3-15 0,2-1 3 15,3 2-13-15,0 1-18 0,-3 0-13 16,-4-2-62-16,-2 1-35 0,-5-3-92 16,-5-2-90-16,-6-3-203 0,-7-4-154 15,-6-7-169-15,-3-3-693 0</inkml:trace>
  <inkml:trace contextRef="#ctx0" brushRef="#br0" timeOffset="33234.45">12903 14858 2681 0,'0'0'363'0,"0"0"-187"0,0 0-67 0,0 0-109 15,0 0-29-15,0 0 29 0,0 0 35 16,0 0 105-16,0 0-7 0,-49 55-35 16,31-29-38-16,-5 1-28 0,1 1-10 15,-1 1-19-15,-2 0 0 0,1-1-2 16,1 1 12-16,2-2-13 0,-1-1 0 15,1-1-16-15,0-2-12 0,2-3-311 16,-2-2-262-16,5-7-726 0</inkml:trace>
  <inkml:trace contextRef="#ctx0" brushRef="#br0" timeOffset="34847.71">13300 14956 1661 0,'0'0'629'15,"0"0"-276"-15,0 0-125 0,0 0-48 16,0 0-68-16,0 0-55 0,0 0-18 16,64-16 2-16,-55 23 4 0,0 4-13 15,-3 3-10-15,-1 1-3 0,-1 3-16 0,-3-1 16 16,-1 1-19-16,0 0 1 0,-2-3 1 15,-3-2 1-15,2-6 12 0,0-2 4 16,2-2 4-16,0-3 15 0,1 0 50 16,0-4 29-16,0-5-19 0,0-3-35 0,0-3-22 15,4-6-20-15,2-1-21 0,4-2-13 16,0-1 11-16,4 1-26 16,3 2-10-16,0 3 7 0,0 3 27 0,-3 7-33 15,0 2 5-15,-3 5-18 0,-1 2-20 16,-3 2-22-16,1 7 10 0,-3 2 34 15,0 5 17-15,2 4 29 0,-5 0 0 16,0 3 2-16,-1 0 0 0,1-3 1 16,0-1-1-16,0-3 4 0,1-3-2 15,-1-2 17-15,2-5-17 0,-3-2 20 16,1-1-3-16,1-3 26 0,0-3 9 16,2-6-54-16,3-4-35 0,-1-2 7 0,1-4 27 15,2 0 2-15,-2-2 0 0,2 1 15 16,-1 1-15-16,1 1-1 0,-2 4 2 15,1 3 2-15,-3 4 8 0,-1 1-9 0,-2 4-3 16,1 2-25-16,1 0-102 16,0 8 51-16,0 1 76 0,2 4 28 0,-2 3 10 15,0 0-12-15,2 1-14 0,1 1 4 16,-2-1-15-16,5-1 19 0,-1 1-17 16,4-3 22-16,3-3 1 0,-1-2-26 15,4-4-58-15,1-2-117 0,2-3-39 16,-1-1 63-16,-1-8 48 0,-2-1 52 15,-3-4 39-15,-2-4 12 0,-1-1 13 16,-5-1 13-16,-2 1-7 0,-1 0 10 0,-4 2 3 16,-1 2 58-16,-1 1 6 0,-5 2-32 15,-1 4 16-15,0 3-6 0,-5 2-58 16,1 2-16-16,-3 1-58 0,-3 6 20 16,-3 1 19-16,2 6-4 0,0 2 1 15,5 2 9-15,1 0 0 0,7 1 13 16,2 0 0-16,3 0-3 0,2-2 3 15,5-3 23-15,5-1-4 0,-3-5 22 0,4-1 1 16,-1-4-42-16,2-2-64 0,0-2 32 16,-2-7 32-16,2-2 16 0,-2-1-16 15,-2-3 13-15,1 0 9 0,-3-1 7 16,-2 1-7-16,1 0 7 0,-1 1-10 16,-2 4 4-16,0 0 18 0,0 5 54 15,-2 1-37-15,0 1-14 0,-1 3-44 16,1 0-92-16,1 3-93 0,-1 3 96 15,4 4 78-15,3 3 11 0,-1 3 32 16,4 1-13-16,-1 1 7 0,3 0-10 16,2-1 0-16,0-1 3 0,0 0-16 0,1-4 23 15,-2-2-1-15,2 0 2 0,-3-7-27 16,-2-1-144-16,2-2-29 0,-4-7 61 16,3-3 51-16,-5-4 39 0,1-4 21 0,-4-2 1 15,1 0 26-15,0-2-23 0,-2 1 39 16,0 2-16-16,1 0 109 0,2 2-11 15,-1 5-37-15,-2 2-5 0,0 3-5 16,-1 2-1-16,0 3-64 0,0 2-12 16,-1 0-149-16,2 7 22 0,3 2 97 15,1 7 30-15,0 0 0 0,3 1 19 16,-1 3-3-16,4 1 22 0,2-1 1 16,-1-1-11-16,4 1-2 0,1-4-4 15,0-2-20-15,1-1-2 0,1-6 3 0,1-2-3 16,-2-4-95-16,-3-1-81 0,-1-9-3 15,-2-2 108-15,-2-4 58 0,-3-2 13 16,-2-4 4-16,-3-1 37 0,-3 0 1 16,-2 1-29-16,-1 0 32 0,-5 3 41 15,-5 2 23-15,1 3-7 0,-4 5-16 16,-3 1-26-16,-4 6-60 0,-2 1-36 0,-6 8-2 16,-2 7 13-16,-6 7 9 0,-1 6 15 15,-2 6-31-15,-9 12 19 0,-10 17 10 16,-15 13 0-16,-8 6-237 0,19-19-556 15,11-16-1486-15</inkml:trace>
  <inkml:trace contextRef="#ctx0" brushRef="#br0" timeOffset="36697.8">3891 16420 1510 0,'0'0'328'16,"0"0"-55"-16,0 0-11 0,0 0 48 0,0 0-1 15,0 0-37-15,0 0-56 16,0 0-35-16,0 0-162 0,0 0-19 0,-8-20-190 15,9 28 98-15,2 5 92 0,1 5 95 16,-1 5-16-16,-1 3-3 0,0 4-12 16,-2 1 8-16,0-1-31 0,0-1 0 0,0-4-6 15,0-2-20-15,0-6 7 0,0-3-6 16,0-3 3-16,0-5 6 0,0-3-3 16,0-2 0-16,0-1 32 0,0 0 21 15,0 0 25-15,0-1 33 0,0-4 6 16,1-5-28-16,4-3-89 0,-2-5-10 15,0-2-12-15,1-4 22 0,0 0-20 16,2-3 1-16,-2 1 0 0,2-3 7 16,1 1-10-16,1 1 0 0,1 1 0 15,4 0-12-15,0 0-22 0,3 4 3 16,2 3-24-16,3 3-1 0,0 4-12 16,-1 5-9-16,-1 3-141 0,-1 4-109 15,-2 10-304-15,-4 1-406 0,-5 2-516 0</inkml:trace>
  <inkml:trace contextRef="#ctx0" brushRef="#br0" timeOffset="37152.78">4161 16636 2259 0,'0'0'497'0,"0"0"-297"0,0 0-117 16,0 0 16-16,0 0-57 0,0 0-7 15,24-57-35-15,-12 41 0 0,4-1-1 16,1-1-43-16,2 1 19 0,1-3 2 16,-3 3 11-16,0 3 9 0,-2-1-22 15,-5 1-26-15,-3 3 51 0,-4 4 9 0,-3 1 29 16,0 3-38-16,-3 1-45 16,-7 2-27-16,1 0 72 0,-5 5 19 0,-4 4 17 15,-2 6 18-15,0 2 1 0,-1 3-30 16,0 3 17-16,4 3 2 0,4 0 17 15,2 1-23-15,6-2-25 0,4-1 19 0,1-3-7 16,6-2-22-16,6-2 42 0,4-3 12 16,4-5-19-16,2-1 19 0,4-6 13 15,1-2-10-15,3-7-13 0,-3-5-15 16,-1-4-7-16,0-4-3 0,-6-4-22 16,-1-1-37-16,-5-6-64 0,2-1-47 15,-2-2 27-15,-1-2-89 0,0 1-1 16,1 4 140-16,-4 7 58 0,1 4 13 15,-4 7 25-15,-2 5-25 0,0 3 29 16,-4 3-29-16,1 1-16 0,-1 1-116 0,0 2-19 16,0 4 96-16,-1 6 55 0,0-1 3 15,-10 7-3-15,0-5-388 0,-4-2-1499 0</inkml:trace>
  <inkml:trace contextRef="#ctx0" brushRef="#br0" timeOffset="37815.21">4731 16387 1178 0,'0'0'420'0,"0"0"-235"0,0 0 0 15,0 0 29-15,0 0 16 0,0 0-30 16,-18-43-74-16,10 43-10 0,-1 0-55 16,-5 2-35-16,-3 7 6 0,-3 2 32 15,-2 3 16-15,2 5 19 0,-1 1-9 16,1 4-33-16,4-1 0 0,4 2-3 16,2 1 3-16,6-1-16 0,2-1-15 0,2-4-7 15,3 1 6-15,6-4-3 0,6 0 0 16,3-4 13-16,5-2-3 0,5-3 12 15,0-7-6-15,1-1-38 0,1-4-122 16,-4-4-106-16,-3-5 14 0,-2-2 42 16,-2-4 37-16,-3-1 42 0,-1-1 13 15,-4-1 80-15,0 0 16 0,-4 0 6 16,-2 4 23-16,0 0-3 0,-3 3 118 16,-1 3 10-16,-1 3 8 0,0 3-6 0,0 2-11 15,0 1-19-15,0 2-36 0,0 1-106 16,0 0-60-16,0 6-66 0,-2 2 126 15,-1 5 28-15,-2 3 41 0,2 5-28 16,0 1-16-16,2 0-12 0,1 0-12 16,0-2 14-16,5-2-15 0,5-1 16 0,2-4-13 15,3-3 13-15,2-3 6 0,2-4-22 16,2-3-64-16,0-6-36 0,-1-4-73 16,1-3 8-16,-2-6 64 0,-2-2 47 15,-3-1 3-15,0-3-7 0,-2 3 35 16,-3-1 23-16,-2 5 35 0,-1 1-3 15,-2 4 22-15,-2 5 25 0,-1 1 96 0,-1 6-27 16,0 0-91-16,0 1-57 0,0 2-129 16,-1 8 122-16,-4 3 7 0,-4 7 73 15,1 2-32-15,-4 3-22 0,4 3-17 16,1-3-2-16,2 2 0 0,4-2-15 16,1-5-95-16,7 0-194 0,13-1-237 15,0-6-266-15,0-5-869 0</inkml:trace>
  <inkml:trace contextRef="#ctx0" brushRef="#br0" timeOffset="38297.06">5307 16599 2464 0,'0'0'448'0,"0"0"-160"16,0 0 8-16,0 0-74 0,0 0-14 16,0 0-63-16,0 0-33 0,0 0-9 15,-33-44-19-15,29 41-22 0,-2-2-25 0,0 0-12 16,2 0-13-16,-1-4 1 0,2 1-1 15,-1-1-1-15,2-2-11 0,2-1 0 16,0-2-12-16,2-1-10 0,4-2-18 16,-1-1-59-16,0 0 9 0,1 2 15 15,-2 4 31-15,-1 2 10 0,-2 3 31 16,0 2 0-16,-1 2 1 0,0 1 0 16,0 2-29-16,0 0-18 0,0 0-19 15,0 0-20-15,-2 4 9 0,-3 2 35 16,-1 3 25-16,2 1 0 0,2 1 0 0,1 2 18 15,1-1 1-15,2 0 2 0,7-1 20 16,2-1-3-16,4 2 6 0,4-5-25 16,2 2-105-16,0-4 45 0,0-1 0 15,-2-2 0-15,-6 0-14 0,-2-2 30 16,-5 0 44-16,-3 0 13 0,-2 0 50 0,-1 0-2 16,0 0-7-16,-1-2-39 0,-3 0 71 15,-3 1-4-15,-2 1 6 0,-1 0-22 16,-4 0-19-16,3 5-6 0,-3 1-6 15,2 4-4-15,4 2-31 0,2 2-13 16,0 1 11-16,5-1-18 0,1 2 20 16,6-1 19-16,2-2-6 0,5-1-13 15,2-2-170-15,3-1-145 0,3-4-118 16,1-2-175-16,8-3-187 0,-8-5-668 0</inkml:trace>
  <inkml:trace contextRef="#ctx0" brushRef="#br0" timeOffset="38882.56">5648 16428 355 0,'0'0'1691'16,"0"0"-1367"-16,0 0-75 0,0 0-14 16,0 0-46-16,0 0-26 0,0 0-83 0,0 0-80 15,0 0 0-15,0 0 0 0,-3 8 86 16,0 11-32-16,1 3-6 0,0 2-16 16,1-1-10-16,1 1 10 0,2-3-30 15,4-2 11-15,4-2-11 0,1-2 10 16,3-4 1-16,1-2-1 0,-2-5-12 15,4-1-4-15,0-3-43 0,0-1-29 16,-2-4-32-16,0-6 9 0,-1-3 25 16,-3-3 30-16,-2-1 2 0,-2-6 7 15,1 1 16-15,-1-3 3 0,-2-1 14 16,2 1 2-16,-4 4 32 0,-2 2-10 0,-1 3 48 16,0 3 74-16,-4 5-26 0,-3 0-39 15,2 3-15-15,-1 3-33 0,2 1-31 16,0 1-12-16,1 0-36 0,2 1-15 15,0 0 12-15,0 0 16 0,1 0 6 16,0 0 13-16,0 0 14 0,-1 2 2 0,1-2 13 16,0 0 12-16,0 0 7 0,0 0 10 15,0 0-11-15,0 0-8 0,0 0-11 16,-1 1 7-16,0 1 16 0,-2 0-13 16,0 1 23-16,-5 2-7 0,4-1-29 15,1 1-9-15,1 2-19 0,2 1 4 16,0-1 15-16,5 2 19 0,9 1 25 15,2 0-15-15,3 2-10 0,5 1-5 16,-1 1-14-16,0-2-12 0,-2 1-7 16,-4-1-44-16,-2 1-13 0,-6 0 19 15,-3 1 19-15,-3-1 13 0,-3 1 5 0,-1 0 20 16,-5-2 0-16,-1 1 3 0,-4-1 12 16,2-2-12-16,-1 1 9 0,1-3 86 15,-3 1-47-15,3-4 3 0,-4 1-1 16,1-2-9-16,-2-4-9 0,-2 0-7 0,1 0 1 15,0 0-7-15,0-4-7 0,0-4 1 16,4 1-16-16,-1-1-50 0,7 0-117 16,4-1-134-16,3-1-284 0,6 1-597 15,2 0-490-15</inkml:trace>
  <inkml:trace contextRef="#ctx0" brushRef="#br0" timeOffset="39109.21">6210 16479 3201 0,'0'0'474'0,"0"0"-433"16,0 0-41-16,0 0 0 0,0 0 25 15,0 0 92-15,0 0-36 0,0 49-27 0,-3-30-32 16,0 0-19-16,1 1 0 0,1-3 9 15,1 1-12-15,0-5-154 0,0-3-232 16,2-8-301-16,0-2-629 0</inkml:trace>
  <inkml:trace contextRef="#ctx0" brushRef="#br0" timeOffset="39261.85">6084 16231 1891 0,'0'0'1511'0,"0"0"-1216"0,0 0-134 15,-43-50-67-15,34 45-41 0,4 3-53 16,-1 2-25-16,2 1-75 0,-3 5-4 16,1 7 44-16,1 4 28 0,5 12-400 15,0-4-358-15,5-4-1157 0</inkml:trace>
  <inkml:trace contextRef="#ctx0" brushRef="#br0" timeOffset="39563.94">6249 16433 1570 0,'0'0'476'0,"0"0"-475"16,0 0 125-16,0 0 23 0,0 0 19 15,56 46-7-15,-47-31-22 0,1 2-1 16,-2 4-13-16,-2 1-35 0,2 0-23 16,-3 0-13-16,1-3-28 0,1-4-4 15,-2-3 10-15,-1-5 3 0,1-4 41 16,1-3 41-16,2-1 146 0,0-8 4 15,4-5-117-15,1-4-69 0,-2-4-1 16,2-2-5-16,-1-5-35 0,0 0-37 16,3-5-3-16,-1 2-1 0,2 0-11 15,0 3-16-15,1 6 15 0,-3 4 1 0,-3 6-22 16,0 5-37-16,-4 6-113 0,-2 2-61 16,0 3-73-16,-1 7-80 0,-4 12-119 15,-5-3-243-15,-2 1-908 0</inkml:trace>
  <inkml:trace contextRef="#ctx0" brushRef="#br0" timeOffset="39848.84">6619 16593 1292 0,'0'0'361'0,"0"0"-263"0,0 0 22 16,0 0 55-16,60-32 29 0,-43 20 13 15,-3-1 6-15,-2-3-49 0,2 0-11 16,-5 0-41-16,1 0-29 0,-4 1 15 15,-3 1-6-15,-2 1 34 0,-1 3 38 16,0 2-20-16,-3 2-35 0,-1 4-55 16,-3 2-17-16,-2 0-25 0,0 3-19 0,-6 6 28 15,-1 4 13-15,-2 3 5 0,0 1-5 16,1 3-10-16,2 1-12 0,0-1-22 16,7-1 0-16,0 0-1 0,4-2-13 0,4-1 14 15,0-2 3-15,5-1 10 0,5-4-13 16,3 1-190-16,13-9-102 0,-2-1-284 15,0-5-996-15</inkml:trace>
  <inkml:trace contextRef="#ctx0" brushRef="#br0" timeOffset="40546.84">7676 16276 1129 0,'0'0'975'15,"0"0"-686"-15,0 0-115 0,36-54 58 0,-29 38 41 16,-1 1-17-16,-2 3-18 0,-4 1-58 16,0 3-16-16,-10 0-73 0,-1 3-47 15,-7 0-31-15,-4 2-11 0,-6 3 2 16,-1 0 18-16,-3 6-10 0,4-1-12 15,2 4-1-15,5 0-1 0,5 0-17 16,4 3-16-16,7-1 6 0,4 2 17 16,1 2 12-16,7 2 16 0,9 1-4 15,3 2-9-15,5 0 10 0,4 1-13 0,-1 0-13 16,-3 2-6-16,-3-4-43 0,-7 1-55 16,-8-3-31-16,-6-2 31 0,-1-3 22 15,-7-1 57-15,-7-3 35 0,-2-1 3 16,-2-3 15-16,-1-1-3 0,0-3 11 15,-1 0-4-15,2 0 0 0,0-3 9 16,4-1-6-16,1-3 16 0,2 2 13 16,5-1 3-16,3-2-32 0,3 2-1 0,1-1-21 15,3 0-38-15,6 0-60 0,4-1-150 16,4 4-7-16,1-2-85 0,3 0-206 16,10-8-61-16,-3 3-477 0</inkml:trace>
  <inkml:trace contextRef="#ctx0" brushRef="#br0" timeOffset="40755.88">7769 16156 1324 0,'0'0'407'16,"0"0"-85"-16,18-57 27 0,-15 41-52 16,-2 3-36-16,-1 4-46 0,0 2 14 15,0 2-19-15,0 4-71 0,0 1-139 16,0 8-121-16,0 5 121 0,-2 5 91 16,0 7 1-16,0 4-20 0,0 2-22 15,2 1 4-15,0 1-1 0,8 0-15 16,-2 2-34-16,3-1 8 0,0-3-10 15,0-1-1-15,1 0 0 0,-3-7-2 0,3-2-115 16,-5-4-129-16,-1-4-154 0,-4-6-223 16,0-3-463-16,-3-4-549 0</inkml:trace>
  <inkml:trace contextRef="#ctx0" brushRef="#br0" timeOffset="41284.85">7713 16386 1835 0,'0'0'448'0,"0"0"-228"0,0 0-4 15,0 0 28-15,0 0 22 0,0 0-110 16,0 0-99-16,0 0-56 0,0 0-1 16,0 0 26-16,58 1-4 0,-29 3-9 15,6 1-11-15,1-1 1 0,0-2-3 16,-3-2-70-16,-2 0-6 0,-6-3-39 16,-3-5 13-16,-3 1-4 0,-5-4 48 15,-4-1 7-15,-4-2 51 0,-1-1 0 0,-4-1 2 16,-1 0 30-16,0 2-30 15,-3-2 27-15,-3 4 16 0,0 3 74 0,2 0-4 16,-1 2-7-16,-2 2-19 0,3 2-16 16,-1 3-26-16,-2 0-34 0,2 0-13 15,0 5-19-15,1 2 19 0,-2 7 18 0,4 1 7 16,2 2 1-16,0 0-7 16,9 1-7-16,2 0 11 0,6-1-5 0,4 0 1 15,2-1-15-15,6-2 11 0,-1-1 1 16,2-5 0-16,-2-2-14 0,-3-3-2 15,-1-3-107-15,-4-4-10 0,-2-6-1 16,-1-2 26-16,-3-2 15 0,-5-6 76 16,1 2 1-16,-4-3 23 0,-3-1-7 15,0-1 6-15,-2 3 13 0,0 4 6 0,0 3 99 16,-1 3 21-16,0 3-28 0,0 5 5 16,0 2-65-16,0 0-73 15,0 5-120-15,0 7 120 0,0 7 117 0,0 5-11 16,0 5-34-16,0 5 8 0,0 4-14 15,0 2 8-15,0 2-25 0,0-1-18 16,0-2-6-16,4-2-25 0,2-4 0 16,0-4-56-16,1-6-67 0,-3-5-117 15,-3-5-169-15,-1-10-256 0,-2-3-442 0,-5-5-667 0</inkml:trace>
  <inkml:trace contextRef="#ctx0" brushRef="#br0" timeOffset="41469.74">8338 16196 2737 0,'0'0'421'16,"0"0"-255"-16,0 0-96 0,0 0-68 0,65-27 68 15,-43 27 25-15,0 3-3 0,1 4-4 16,-2 5-6-16,-4 5 0 0,-3 0-19 16,-7 1-48-16,-5 3 28 0,-4 1-42 15,-13-1 0-15,-7 1 12 0,-6-2-13 16,-8-1-138-16,-3-3-133 0,-14 0-200 15,6-3-324-15,7-6-1369 0</inkml:trace>
  <inkml:trace contextRef="#ctx0" brushRef="#br0" timeOffset="42680.67">4001 17094 1116 0,'0'0'192'15,"0"0"-78"-15,0 0-75 0,0 0-16 16,0 0 65-16,0 0 35 0,0 0-12 15,-59-9-17-15,53 7-26 0,2 0-13 16,-2 0-22-16,0 2 58 0,3-3 25 16,0 1 14-16,1 2 18 0,1-2-2 15,0 2-21-15,1 0-9 0,0 0 3 0,0 0-17 16,0 0-32-16,0 0-22 0,0 0-32 16,1-2-14-16,5 1-2 0,7-3-43 15,5-1 42-15,4-1 1 0,5-1 38 16,5 1 3-16,2-2-37 0,5 3 11 15,2-2 17-15,6 2 10 0,0 0-14 0,-2 0-5 16,5 3 5-16,-2 0-25 16,1-1 13-16,3 1 3 0,10 0-6 0,11 2 22 15,14-3 0-15,4 1 3 0,0-1-10 16,-4 1 7-16,-3-4-4 0,6 2 1 16,1-1-7-16,3 3 3 0,-1-1-6 15,1-1 7-15,-6 1-4 0,-3 1 31 16,-8 2 13-16,-4-2 29 0,-6 2-45 15,-4 0 10-15,-1 0-26 0,-3 0-9 16,0 0-13-16,0 0 4 0,-2 0-3 16,3 0-13-16,0 0 43 0,2 0-43 0,4 0 0 15,-2 0 0-15,4-4 0 0,-1 1 9 16,0-1 16-16,0-2-25 0,1 2 9 16,-3 0-12-16,-3-1 1 0,-1 3-1 15,-3-2 0-15,-13 1 0 0,-6 0 13 16,-8 1-12-16,-3 0 2 0,6 0-1 0,6 0-2 15,5-2 1-15,0 2 0 0,3-1 0 16,2 1 2-16,0-3 0 0,2 0 10 16,-1 0-12-16,2-2-1 0,-3 0 1 15,0 1 0-15,-2 0-1 0,-4 0-1 16,0-2 1-16,-7 3 0 0,-2-1 0 16,-3 3 0-16,-4-1-1 0,-1 0-2 15,1 3 0-15,-2-2 1 0,1 2-10 16,1 1 10-16,-4 0-13 0,1 0 12 15,-2 0 3-15,-2 0 1 0,-2-2 3 0,-2 1 8 16,-1 1 0-16,-4-2 1 0,-1 0-10 16,-1 1 15-16,-1 0-15 0,-4 0 13 15,-1 0-4-15,1-1 4 0,-4 0-1 16,0 0-4-16,-1-1-11 0,0 1-52 0,0-5-140 16,-9-10-340-16,1 2-810 15,-3-2-1140-15</inkml:trace>
  <inkml:trace contextRef="#ctx0" brushRef="#br0" timeOffset="43156.14">8999 16293 2232 0,'0'0'359'15,"0"0"-153"-15,0 0-74 0,0 0 38 16,0 0-7-16,0 0-61 0,0 0-54 16,0 0-29-16,0 0 0 0,0 0 3 15,-18-5 0-15,14 6 1 0,0-1 18 16,0 0 6-16,2 0 26 0,0 0 31 16,1 0 75-16,1 0 19 0,-3 0-26 15,2-1-55-15,0-1-61 0,0-3-25 0,0 2-12 16,0-1-19-16,1 0-1 0,0 0-2 15,0 2-9-15,0 0 9 0,0 2-12 0,0-1-1 16,0 0-5-16,0 1-4 0,0 0-16 16,0 0-27-16,0 0-34 0,0 2-231 15,3 6-103-15,0-1-312 16,0-1-846-16</inkml:trace>
  <inkml:trace contextRef="#ctx0" brushRef="#br0" timeOffset="43471.48">8934 16598 150 0,'0'0'2096'0,"0"0"-1666"16,0 0-276-16,0 0 4 0,0 0 59 16,0 0 29-16,0 0-43 0,0 0-39 15,0 0 18-15,0 0 53 0,0 0-73 0,-18-17-82 16,18 13-36-16,4-3-23 0,4 0 4 15,-1-1-8-15,5 1-16 0,-4-1 0 16,2 2 12-16,-3-2-10 0,-3 5 25 16,-2 0 21-16,0 1 19 0,-1 1 11 15,-1 1 13-15,0 0-21 0,0 0-31 16,0 0-22-16,0 0-16 0,0 0-2 16,0 0-18-16,0 0-7 0,0 0-5 0,0 0-1 15,0 0 6-15,0 0 1 0,0 0-7 16,0 0-30-16,-3 2-207 0,-9-2-186 15,-1-1-735-15,-2-6-1616 0,58 13 2717 0</inkml:trace>
  <inkml:trace contextRef="#ctx0" brushRef="#br0" timeOffset="47463.99">9767 16361 1047 0,'0'0'221'0,"0"0"-78"0,0 0-143 16,0 0-23-16,0 0 23 0,0 0 105 16,0 0 15-16,0 0 13 0,0 0-45 15,-28-5-39-15,28 5-49 0,0 0-23 16,0 0 12-16,0 0 11 0,-1 0 49 15,1 0 45-15,0 0 26 0,0 0 13 0,0 0-10 16,0 0-42-16,0 0-20 0,0 0-25 16,0 0-36-16,0 0-15 0,0 0-24 15,0 0 7-15,0 0 19 0,0 0 13 0,0 0 29 16,3 0 45-16,2 0 26 16,3 2 0-16,4-2-13 0,1 0-10 0,2 0-10 15,2-2 1-15,4-1-7 0,0 1-23 16,0-2-16-16,1 2 7 0,2 1-10 15,-4-2-3-15,2 2-13 0,-1 0 1 16,0 0 15-16,0 1-17 0,2 0 14 16,1-1-13-16,2 1 10 0,3 0 6 15,-1-1-16-15,3 1 13 0,-1-1-14 16,3 0-1-16,-3 1 1 0,3 0-1 16,-1 0 2-16,1 0 9 0,2 0-11 15,-3 0 1-15,3 1 11 0,1 0 0 0,0 0 0 16,-1 0-10-16,2 0 32 0,1-1-7 15,-1 0 1-15,3 0-10 0,-1 0-17 16,2 0 11-16,2-1-12 0,1-1 1 16,4 1-1-16,2-1-1 0,10 0-2 15,8 2 2-15,-7-2 1 0,-8 2-1 0,-10-2 1 16,-11 1 1-16,4-1 1 16,5 0 20-16,-2 1 2 0,-1-2-9 0,-2 1-4 15,0-2-10-15,0 2 2 0,0-3 27 16,1 2-12-16,0-4-17 0,0 5 2 15,0-2-1-15,2 1 13 0,0-2 3 16,3 2-17-16,1-1 0 0,4-1 0 16,0 2 1-16,-1-1 25 0,2 0-24 0,-2 0 11 15,-2 2 1-15,-1 1-3 0,-3-3-10 16,-2 2 0-16,0-2 0 0,-1 3 19 16,-2-2-19-16,1 1 0 0,1-2 13 15,1 1-16-15,0 0 1 0,0 0 12 16,1-3-13-16,-1 2 0 0,5 0-1 15,-1 2-1-15,3-1-2 0,2 2 2 16,4 0-1-16,1 0 2 0,1 0 1 16,2 1-1-16,-2 0-1 0,1 0 0 0,-5 0-30 15,1 0 31-15,-6 0-1 0,-1-1-1 16,-5-1 2-16,-1 0 0 0,-4-1 1 16,4 1 2-16,0-2 1 0,2 0 13 0,3 0-13 15,1-1 0-15,2 1-2 0,3 1 37 16,0 0-25-16,-3 1-11 0,1 0-1 15,-1-1 21-15,-3 2-21 0,-1 0 1 16,-2 0 0-16,-4 1 23 0,0 0-12 16,-1 0-13-16,-7 0 0 0,0 2 0 15,0 0 3-15,-3 0-1 0,-1 0 1 16,-4 0 10-16,2-2-10 0,-3 0 12 16,-3 0-12-16,-3 3-3 0,-2-2-3 15,-4-1-25-15,-4 0-47 0,-1 1-250 16,-1-1-185-16,-15 0-202 0,1-1-600 15</inkml:trace>
  <inkml:trace contextRef="#ctx0" brushRef="#br0" timeOffset="48229.13">9944 16373 1056 0,'0'0'323'0,"0"0"-144"0,0 0-13 0,0 0-33 16,0 0 23-16,0 0 41 0,0 0 49 16,0 0-55-16,0 0-62 0,-15-44-13 15,14 44-52-15,1 0-64 0,0 0-84 16,0 0-16-16,0 5-23 0,-1 6 123 16,1 5 93-16,-2 5 17 0,0 6-11 15,0 7-28-15,-2 4 9 0,1 7 6 16,2-1-19-16,1-2-44 0,0 2 12 15,3-10 10-15,4 5-4 0,-2-2 0 16,0-2 7-16,1-3-10 0,-2-3-22 16,-1 0 6-16,-2-5 3 0,-1-2-12 0,0-3 19 15,0-5-13-15,0-4-16 0,0-2 0 16,0-2 13-16,0-1-15 0,0 0 1 16,1-5 1-16,-1 2 13 0,1-2 0 15,-1 0 12-15,0 0 13 0,0 0 16 16,1-1 9-16,-1-2-7 0,0-4-59 0,1-1-87 15,2-2-210-15,0-6-162 0,2 2-255 16,-3 1-876-16</inkml:trace>
  <inkml:trace contextRef="#ctx0" brushRef="#br0" timeOffset="49311.96">9976 16939 277 0,'0'0'515'0,"0"0"-423"15,0 0-91-15,0 0 35 0,0 0 22 16,0 0 112-16,0 0 74 0,0 0-7 15,0 0-29-15,0 0-55 0,0 0-65 0,-43 13-33 16,43-13 22-16,0 0 14 16,0 0-7-16,0 1-9 0,0-1-24 0,2 1-2 15,4-1 12-15,1 0 7 0,1 2-1 16,5 0 14-16,4-2-7 0,3 1 3 16,2 1-3-16,3 0 6 0,6 0-4 15,-1-1-12-15,6 1-6 0,2-2-4 16,1 2-13-16,4-2 3 0,2 0-2 15,4 2-14-15,11-2-6 0,13 0-9 16,12 0 9-16,5 0-9 0,-7 0 44 0,-4-2-3 16,-10 2-42-16,1 0-10 15,3 0 36-15,-1 0-13 0,0 0 4 0,0 0-1 16,-1 2 35-16,3-1-29 0,-3 3-12 16,3-2 35-16,-2 0-22 0,1-2-19 15,2 0 12-15,-4 0 0 0,4-2-6 16,-6 0 3-16,1 2-10 0,-3-2 20 0,-5 1-17 15,2 0 4-15,-4-2-6 0,-1 1 2 16,-1-1-17-16,0 1 30 0,0-2-15 16,-2 3-16-16,0-4 0 0,1 0 1 15,0 1 2-15,1-1-1 0,-2-1 0 16,5 2-1-16,0-3 15 0,4 1-1 16,-2 2-12-16,-1-1 0 0,-1 2 13 15,-2-1-4-15,-10 2 4 0,-8-1-3 16,-9 1-13-16,-3 0-1 0,6 0 1 15,2-1 1-15,4 0-1 0,0 1 2 0,-4 2 0 16,0-2-2-16,2 1-3 16,1 1 0-16,0-1-9 0,0 1 12 0,3 0-1 15,-2 0 0-15,2 0 0 0,-3 1 1 16,0 0 0-16,-2-1 1 0,-2 0 1 16,-4 0-1-16,0 0 2 0,-5 0-2 0,2 0 0 15,-4 0 1-15,1-2-2 16,1 0 2-16,-1 0 1 0,-2 0-1 0,1 2-1 15,0-2-1-15,-2 2 0 0,-1-1 0 16,0 1-2-16,-2-2 2 0,0 2-1 16,0-2 0-16,-2 2 0 0,0-2-1 15,-5 2 1-15,0 0-2 0,-7-1-13 16,-4-1-24-16,-2-2-156 0,-7-2-281 16,-20-8-297-16,1 2-476 0,0-3-458 0</inkml:trace>
  <inkml:trace contextRef="#ctx0" brushRef="#br0" timeOffset="49746.38">14378 16198 2244 0,'0'0'330'0,"0"0"-185"0,0 0-26 15,0 0 22-15,0 0 35 0,0 0 3 16,0 0-17-16,0 0-32 0,0 0-25 16,0 0-99-16,-10-26-6 0,10 26-85 15,0 2-33-15,2 3 71 0,2 3 47 0,-1 3 44 16,-1 3 26-16,0 4 3 0,0 3 3 15,-2 2-17-15,0 5 20 0,0 3 3 16,0 6-20-16,0 7 18 0,0 10-24 16,-1 10 34-16,1-1 0 0,0-12-31 0,4-12-15 15,1-15-20-15,0-2-8 0,0 3 5 16,2 1-8-16,1 3 15 0,-3-3-7 16,0-4-19-16,-2-4 14 0,0-4 5 15,-3-1-19-15,0-5 1 0,0-3 22 16,-1-2 0-16,-6 0 5 0,0-3 1 15,-4 0-3-15,-3 0-28 0,-4-4-40 16,-4-2-114-16,-6 1-144 0,-18-8-194 16,5 2-592-16,2 0-1210 0</inkml:trace>
  <inkml:trace contextRef="#ctx0" brushRef="#br0" timeOffset="50612.06">11062 16448 626 0,'0'0'352'0,"0"0"-212"0,0 0-3 16,0 0 68-16,0 0 36 0,0 0-33 15,0 0-43-15,0 0-45 0,0 0-23 16,0 0 4-16,0 0-14 0,-21-7-16 16,19 5 26-16,1 1 12 0,-4-1 43 0,3 2-15 15,1-3 4-15,-1 1-39 0,0-1 10 16,0 1-17-16,0-1-19 0,-1 0 0 15,-1 2-6-15,1-3-29 0,0 2-16 16,1-2 3-16,-3 2-24 0,1-1-4 16,-2 3-4-16,2-2-14 0,-1 0-11 0,1 2 13 15,-4-1 4-15,4 1 9 0,1 0-13 16,1-1 13-16,0 1-16 0,1 0-25 16,0 1-48-16,0 6 28 0,0 6 64 15,-2 1 16-15,3 6 19 0,0 1-3 16,0 8-16-16,4 0 28 0,0 4-28 15,0 2-4-15,0 3 4 0,0 0 16 16,2 5-1-16,-4-4 13 0,0 3 0 16,-1-4-12-16,1-1-10 0,-1-6 6 15,1-4 4-15,1-2 2 0,-1-8 1 16,2 0 9-16,-3-5-15 0,1-2 8 0,-2-3-12 16,0-1-3-16,0-4-10 0,0 0 4 15,0-2 15-15,0 0 13 0,0 0 12 16,0 0-1-16,0-4 11 0,-2 0-66 15,-4-3-10-15,1-1-160 0,0-3-150 16,-7-10-115-16,5 3-356 0,-1-1-939 0</inkml:trace>
  <inkml:trace contextRef="#ctx0" brushRef="#br0" timeOffset="51029.3">10430 16627 1132 0,'0'0'245'0,"0"0"-34"0,0 0-61 15,0 0 12-15,0 0 68 0,0 0 23 16,0 0-27-16,0 0-29 0,0 0-110 16,0 0-87-16,0 0-129 0,-25-19 129 15,23 33 3-15,-1 4 78 0,-2 3-4 16,0 3-7-16,-2 3-41 0,2 1-3 15,1-1-10-15,0 0-15 0,2-5-1 16,2 0 0-16,0 0 1 0,0-3-1 16,0-3-11-16,3-3 11 0,1-4 0 0,1-2-260 15,3-4-108-15,6-10-293 0,-1-1-719 16</inkml:trace>
  <inkml:trace contextRef="#ctx0" brushRef="#br0" timeOffset="51237.83">10686 16583 2048 0,'0'0'376'0,"0"0"-202"0,0 0-151 16,0 0-20-16,0 0-3 0,0 0 139 15,0 0 60-15,0 0-39 0,0 0-35 16,9 47-7-16,-9-27-39 0,-1 0-24 16,0 2-11-16,0 0 0 0,1-2-28 15,0 3-16-15,2-3-3 0,1-1 3 16,1 0 0-16,-1-2 15 0,0-2-15 0,-1-2 0 15,2-3-4-15,-4 1-253 0,0-6-107 16,-1 0-103-16,-14-3-233 0,2-2-634 16</inkml:trace>
  <inkml:trace contextRef="#ctx0" brushRef="#br0" timeOffset="51412.46">10465 16804 1375 0,'0'0'293'0,"0"0"-78"16,0 0-37-16,0 0 72 0,0 0 41 15,0 0 34-15,0 0-37 0,0 0-129 16,0 0-159-16,0 0-23 0,0 0 23 16,52-37 0-16,-19 32 2 0,1 0-2 15,6-1-1-15,1 3 0 0,4-1-18 16,0 0-10-16,10-2-300 0,-7 3-361 0,-11-4-1319 0</inkml:trace>
  <inkml:trace contextRef="#ctx0" brushRef="#br0" timeOffset="51894.71">11622 16504 59 0,'0'0'1945'0,"0"0"-1547"16,0 0-239-16,0 0-146 0,0 0 71 15,0 0 118-15,0 0 7 0,0 0-52 16,68-13-33-16,-34 8-22 0,11 0-23 16,11-2-31-16,14 1-7 0,8 0-13 15,-8-1-15-15,-17 3-13 0,-19 2 0 0,-12 1-13 16,3-2 10-16,-1 3-13 0,-1 0 4 15,-6-2-121-15,-5 0-81 0,-3 1-51 16,-5 0-15-16,-4 1-98 0,0 0-105 16,-18 0-330-16</inkml:trace>
  <inkml:trace contextRef="#ctx0" brushRef="#br0" timeOffset="52079.75">11927 16470 1421 0,'0'0'420'0,"0"0"-216"0,0 0-110 0,0 0-19 16,0 0-20-16,0 0 94 0,0 0 48 16,0 0-20-16,-4 53-36 0,4-34-51 15,0 2-7-15,0-1-9 0,3-1-10 16,0 1-20-16,1-1-24 0,-2 1 5 0,0-1-25 16,0 0 0-16,-1 1 0 0,0 1 1 15,0-1-1-15,1-1-33 0,3 0-335 16,4-3-232-16,-3-5-749 0</inkml:trace>
  <inkml:trace contextRef="#ctx0" brushRef="#br0" timeOffset="52667.53">12470 16583 1315 0,'0'0'789'0,"0"0"-394"0,0 0-182 15,-10-46 9-15,2 37-29 0,0 1 5 16,-6 3-49-16,-1 1-51 0,-3 4-50 16,-3 0-23-16,-4 3-12 0,0 6 3 15,-2 3-15-15,0 2-1 0,6 2-13 0,2 0-3 16,6 1 14-16,1 0-17 0,8-3 3 16,3 1 14-16,1 0 0 0,5 0 2 15,7-2 16-15,1-4 3 0,6-1-6 16,0-5-13-16,3-1-95 0,0-2-4 15,-3-3-47-15,-1-1 57 0,-2-4-1 16,-3-1 32-16,-4-1 58 0,-2 0 13 16,0-1 7-16,-3 1 8 0,-2-1-15 15,-2 2 25-15,0 0-34 0,0 2 40 16,0 2 49-16,0 1 5 0,0 0-34 0,0 4 3 16,0 0-52-16,0 0-15 0,0 0-79 15,0 0-42-15,0 7 102 0,0 2 19 16,1 1 42-16,3 0-23 0,3 3 0 15,2-3-3-15,5 1 16 0,2 0 9 16,2-2-3-16,3 0-10 0,1-4-15 16,1 0 9-16,-1-4-6 0,-1-1-3 0,-1-1-12 15,-1-5 11-15,0-2-12 0,-4-2-41 16,2-1-6-16,-3-2 20 0,0-2 27 16,-5 3 2-16,-1 1 17 0,-1 1-6 15,-1 3 9-15,-4 4-9 0,1 0 12 16,-2 2 3-16,3 1-28 0,-1 0-67 15,2 4-34-15,0 1 101 0,5 4 13 16,-3 3 21-16,1 1-33 0,0-1-1 16,-3 2 3-16,-1-3-2 0,-1 2 1 0,1-3 1 15,-3-2-3-15,-1-2-283 0,0-5-236 16,0-1-566-16,-1 0-590 0</inkml:trace>
  <inkml:trace contextRef="#ctx0" brushRef="#br0" timeOffset="52811.04">12651 16390 2489 0,'0'0'447'0,"0"0"-293"15,0 0-93-15,0 0 22 0,0 0 16 16,0 0-99-16,0 0-48 0,0 0-89 16,0 0 83-16,0 0 51 0,0 0-32 15,-24 34-434-15,41-17-750 0</inkml:trace>
  <inkml:trace contextRef="#ctx0" brushRef="#br0" timeOffset="53095.17">12932 16397 2372 0,'0'0'452'15,"0"0"-234"-15,0 0 0 0,0 0-21 16,0 0-38-16,0 0-33 0,0 0-47 16,0 0-78-16,0 0 2 0,0 0 54 15,55 10 46-15,-49 9-1 0,-1 3 10 16,-1 3-34-16,-1 3-4 0,4 1-12 0,-4 1-21 16,1 0-26-16,1-1-13 0,3 0-1 15,-1-1-1-15,0 0 0 0,2-3-71 16,-3-4-172-16,-1 0-276 0,1-8-722 15,-5-8-1124-15</inkml:trace>
  <inkml:trace contextRef="#ctx0" brushRef="#br0" timeOffset="60426.36">16950 16419 176 0,'0'0'264'0,"0"0"-172"15,0 0 48-15,0 0 6 0,0 0-35 16,0 0 23-16,0 0-14 0,0 0-15 0,0 0-11 16,-2 17 0-16,3-17-22 0,0 3 3 15,1-2-4-15,-2 0 4 0,0 0 3 16,0-1 6-16,0 0 4 0,0 0-4 16,0 1-12-16,0 1-11 0,0-2-9 15,0 3-3-15,0-3-7 0,0 1-10 0,0 1-9 16,0-2-20-16,0 2 10 0,0-2-10 15,0 0 16-15,0 0 7 0,0 0 20 16,0 0 25-16,0 0 32 0,0 0 80 16,0-2 29-16,3-1-91 0,1-1-86 15,2-3-31-15,3 0-2 0,-1-3 20 16,4 1-19-16,-3-2-2 0,3 1 18 16,-2-2-19-16,1 2-1 0,-1 0 1 15,1-1 0-15,-3 1 1 0,3 0 12 16,-3-1 3-16,-1 2 13 0,2 0-13 0,-2 0-4 15,-1 1-11-15,1 1-1 0,-2 2 0 16,-1 0-28-16,0 1 5 0,1 1-2 16,-3 2-13-16,-1-1-17 0,-1 2-40 15,1 0-5-15,0 0-2 0,1 4 50 16,-1 4 52-16,0 1 0 0,0 3 42 16,-1 4 16-16,0 3 6 0,0 0-3 0,-3 4-4 15,0 0-15-15,1 1-7 0,-1 1-6 16,1-4-16-16,2 1-10 0,0-2 10 15,0-2-1-15,0-3-11 0,2-4 12 16,0 0-10-16,-1-6 23 0,1 1-4 16,-1-5 0-16,0-1 4 0,0 0 25 15,-1 0 37-15,2-2 48 0,1-5 12 16,2-3-119-16,0-3-10 0,0-4-4 16,3-2-15-16,0-2 0 0,-1-3-1 15,3-1-14-15,-2-3-1 0,2 1 14 0,-2 1-14 16,0 4 16-16,0 0 10 0,-2 2-7 15,-2 6-6-15,0-1-7 0,2 6 7 16,-4 1-10-16,0 3 10 0,-1 1 0 16,0 3-28-16,-1 1-29 0,1 0-32 15,0 0-22-15,1 5 19 0,2 4 34 0,1 4 36 16,-2 5 25-16,1 4 11 0,-1 0 11 16,0 3 3-16,-2-2-12 0,1 0 3 15,-1-3-3-15,1-1-11 0,-2-4 11 16,0-3-1-16,0-3 4 0,0-1-14 15,0-4 17-15,0-4-6 0,0 3 3 16,0-3 12-16,0 0 58 0,0-3 43 16,2-3-25-16,3-3-66 0,1-5-38 15,5-3 0-15,-2-2 0 0,4-3 1 16,0 1-1-16,1 0 0 0,1 3 0 16,-2 3-2-16,-2 1-11 0,-1 3 11 15,-3 4 1-15,-2 3-21 0,0 4-16 0,2 0-25 16,-1 5 24-16,0 5 39 0,2 2 54 15,0 3-1-15,-2 4-21 0,1 2-13 16,-2-1-4-16,-1 1 4 0,-1-4-6 16,3 3-10-16,-4-5-3 0,-1-1 0 0,0 0 1 15,-1-3-1-15,0-3-53 0,0 0-184 16,-4-3-54-16,-3-2-118 0,1-3-223 16,1 0-433-16</inkml:trace>
  <inkml:trace contextRef="#ctx0" brushRef="#br0" timeOffset="60842.88">17941 16309 1445 0,'0'0'371'0,"0"0"-134"0,0 0 80 16,0 0 16-16,30-46-102 0,-31 39-51 15,-6 2-33-15,-4-1-42 0,-3 3-60 16,-7 2-30-16,-3 1-2 0,-6 6 16 0,-1 1-4 15,-3 5-9-15,3 0-4 0,1 1-12 16,7 3 0-16,3-1-16 0,4 0-13 16,9 1 10-16,4-3 17 0,3 1 2 15,3-1 2-15,5 0 24 0,7-3 12 16,2-2 3-16,2-2-9 0,2-3 2 16,-2-3-8-16,1 0-7 0,-1-6 0 0,-5-2 6 15,0-2-9-15,-2 0-1 0,-3-3-15 16,1-3 0-16,-2 2-2 0,-3-1 2 15,2 3 2-15,-3-2 2 0,-2 2 14 16,1 2-2-16,-2 0-14 0,0 5 9 16,0 1-10-16,0 4-2 0,0 0-33 15,0 0-79-15,1 4-65 0,4 1 86 16,0 4 76-16,5 3 16 0,-1 3 19 16,5 2 10-16,2 0-26 0,2 0 32 15,-2 0-32-15,3 0 0 0,-1-2 19 0,0-3-22 16,-2 0-55-16,-1-5-430 0,-5-2-335 15,-3-3-859-15</inkml:trace>
  <inkml:trace contextRef="#ctx0" brushRef="#br0" timeOffset="61024.18">18132 16246 2111 0,'0'0'363'0,"0"0"-189"16,0 0-77-16,0 0-81 0,0 0 32 15,0 0 103-15,54 5 41 0,-27 2-35 16,1 4-33-16,1 1-48 0,2 0-63 16,-3 2-13-16,0 0-22 0,-4 0 9 15,-4-1-258-15,2 0-204 0,-6-4-514 16,-5-2-524-16</inkml:trace>
  <inkml:trace contextRef="#ctx0" brushRef="#br0" timeOffset="61200.97">18425 16196 2172 0,'0'0'417'0,"0"0"-198"0,0 0-203 15,0 0 19-15,-57 0 23 0,34 10 0 16,-1 4 9-16,-7 3-22 0,1 2-19 16,-4 5-26-16,4 1-15 0,1 1 14 15,6-1-15-15,5 5-299 0,9-7-279 16,5-6-1066-16</inkml:trace>
  <inkml:trace contextRef="#ctx0" brushRef="#br0" timeOffset="61726.38">19061 15888 2063 0,'0'0'315'0,"0"0"-131"0,0 0 22 0,0 0 32 16,0 0-17-16,0 0-21 0,0 0-200 15,0 0-66-15,0 0 66 0,0 0 70 16,-65 23 6-16,39 4-13 0,0 6-18 16,-2 4-14-16,4 10-5 0,3 8 8 15,5 10-2-15,12 1-19 0,6-7 9 0,14-11-19 16,1-12 12-16,1-9-12 0,2-2 12 15,4 5-2-15,4 3-11 0,4 1 1 16,-4-6 0-16,-2-3-1 0,-4-5 2 16,-6-4-1-16,-2-4 0 0,-6-2-2 15,-2-7-1-15,-4 1-1 0,0-4 1 16,-2 0 35-16,0 0 27 0,0 0-5 16,0 0-17-16,0 0-17 0,0 0-12 15,0 0-11-15,0-2-13 0,-1 0-16 0,0-1-84 16,-2 0-189-16,-5-3-147 0,2 0-349 15,-1-3-1347-15</inkml:trace>
  <inkml:trace contextRef="#ctx0" brushRef="#br0" timeOffset="62676.99">19428 16118 33 0,'0'0'1452'16,"0"0"-1120"-16,0 0-89 0,0 0 3 15,0 0-81-15,0 0-165 0,0 0-116 16,0 0 116-16,0 0 139 0,0 0 35 15,7 50-22-15,-7-27-53 0,1 3-35 16,0-2-12-16,2 1-7 0,1-2-20 16,-1-3 10-16,3-2-9 0,-3-4-10 15,0 1-14-15,-2-5 20 0,0-1-19 16,-1-1-1-16,0-4-2 0,0 0-61 16,0-2-263-16,0-2-66 0,-1-6-213 15,-1-3-670-15</inkml:trace>
  <inkml:trace contextRef="#ctx0" brushRef="#br0" timeOffset="62881.34">19458 16153 1220 0,'0'0'1250'0,"0"0"-911"0,0 0-95 16,0 0-55-16,0 0-151 0,0 0-19 0,0 0 83 15,79-3 22-15,-46 11 25 0,5 2-33 16,3 5-43-16,2 1-26 0,-3 5-23 15,-1-1-24-15,-4 0-3 0,-2 1-19 16,-8-4-120-16,-3 0-31 0,-5-5-104 16,-8-3-200-16,-8-8-273 0,-1-1-692 15</inkml:trace>
  <inkml:trace contextRef="#ctx0" brushRef="#br0" timeOffset="63192.51">19862 16024 1828 0,'0'0'612'0,"0"0"-276"0,0 0-134 15,0 0 22-15,0 0-7 0,0 0-33 16,0 0-29-16,0 0-67 0,0 0-88 16,0 0-19-16,-2-36-85 0,2 43 16 15,1 4 88-15,1 5 16 0,1 5 18 16,0 2-5-16,0 3 2 0,0 2-6 15,2 0-22-15,-1 1 0 0,1 0 22 16,0 0-24-16,3-2 15 0,-3-3-15 16,-1-1-1-16,-1-3 0 0,-1-5 3 15,0-3-2-15,-2-2 12 0,0-3-12 0,0-5 1 16,-1 1-2-16,-3-3-148 0,0 0-36 16,-2 0-68-16,-7-5-154 0,4-2-321 15,0-1-865-15</inkml:trace>
  <inkml:trace contextRef="#ctx0" brushRef="#br0" timeOffset="63742.77">20181 15987 134 0,'0'0'1494'0,"0"0"-1198"0,0 0-82 16,0 0 48-16,0 0-58 0,0 0-40 16,0 0-3-16,0 0-17 0,0 0-35 15,0 0-109-15,0 0-71 0,0-24-67 16,0 30 90-16,0 4 48 0,0 2 54 0,0 4-12 16,5 4-7-16,-1 1 16 0,0 4-15 15,1 1 8-15,3 2-9 0,-3 2 1 16,0 0-4-16,3 1 25 0,-3-2-9 15,1-1 6-15,-2-1 16 0,1-3-20 16,-2-5-24-16,-1 0-4 0,-1-5 9 16,0-2-18-16,-1-3 3 0,1-4 3 15,-1-2-3-15,1-1-1 0,0-2 4 0,-1 1 7 16,0-1 21-16,0 0 19 0,0 0 9 16,1-1-34-16,-1-4-25 0,1-1-16 15,0-2 0-15,-1 1-19 0,0-1 17 16,0 3-20-16,0-1-3 0,0 0-32 15,0 1-56-15,0-1-10 0,0 0-45 16,0 3-93-16,-1-4-214 0,0 3-291 0,0-3-1002 16</inkml:trace>
  <inkml:trace contextRef="#ctx0" brushRef="#br0" timeOffset="64057.28">20663 16358 2209 0,'0'0'549'0,"0"0"-340"16,0 0-209-16,0 0 0 0,0 0 116 15,0 0-11-15,0 0-2 0,0 0-24 16,-21 55-31-16,2-38-23 0,-3-2-25 16,-3 5-85-16,-11 1-286 0,7-4-287 15,4-7-1076-15</inkml:trace>
  <inkml:trace contextRef="#ctx0" brushRef="#br0" timeOffset="64955.03">21062 15978 1559 0,'0'0'318'0,"0"0"-146"15,0 0-78-15,0 0-19 0,0 0-30 16,0 0 4-16,0 0-49 0,0 0-49 16,0 0 49-16,0 0 29 0,0 0 52 0,27 49-6 15,-27-27-7-15,0 2-20 0,0 0-9 16,0-1-7-16,0-2 0 0,0 0 39 16,0-2-29-16,0-2 0 0,0-3-10 15,0-1-3-15,0-3-13 0,0-4 6 16,0 0-9-16,0-2 3 0,0-3 0 15,0 1 0-15,0-2 13 0,0 0 16 16,0 0 16-16,0 0 28 0,0 0 20 16,0 0-17-16,0-2-31 0,0 1-17 15,0-1-9-15,1 0-19 0,-1 1-16 16,1 0-2-16,-1 0-14 0,0 0-3 0,0 1 0 16,1 0 17-16,-1 0 1 0,1 0 0 15,-1-2-1-15,1 2-14 0,0-1 16 16,0-2 0-16,2 3 1 0,-2-2 2 15,-1 2-2-15,0-2-1 0,0 2-1 0,0-1-18 16,0 1-26-16,1 0-21 0,-1 0 5 16,0 0 0-16,0 0-3 0,0 0 7 15,0 0 25-15,0 0 32 0,1 1 16 16,-1 0 0-16,0 0 3 0,1-1 16 16,-1 0 36-16,0 0 21 0,0 0-6 15,0 0-35-15,0 0-51 0,0 0-162 16,-1-5-261-16,-2 0-333 0,-2-2-926 0,12 21 1235 0</inkml:trace>
  <inkml:trace contextRef="#ctx0" brushRef="#br0" timeOffset="65308.88">20830 15948 1741 0,'0'0'295'15,"0"0"-97"-15,0 0-20 0,0 0 71 16,0 0 2-16,0 0-59 0,0 0-99 0,0 0-52 16,0 0-20-16,0 0-19 0,77-25 24 15,-42 21 6-15,5 1-6 0,6-1 6 16,4 0-4-16,1-2-6 0,2 2 1 15,-6-1-4-15,-4 0-19 0,-5 1 2 16,-9-1 1-16,-4 3-1 0,-10-2 0 16,-2 2 17-16,-6 0-3 0,-1 0 16 15,-3 0-13-15,-2 2-17 0,0-2-2 16,-1 2-35-16,0 0-28 0,0 0-58 0,0 2-77 16,-4 2-62-16,-2 0-71 15,-2 4-200-15,0-1-654 0</inkml:trace>
  <inkml:trace contextRef="#ctx0" brushRef="#br0" timeOffset="65925.17">21627 16123 1926 0,'0'0'350'0,"0"0"-172"15,0 0 3-15,0 0 64 0,-15-51-34 16,10 40-22-16,-5 2-43 0,3 1-38 16,-4 5-54-16,-1 0-54 0,-3 3-31 15,-2 2-4-15,-3 4 16 0,0 4 6 16,-1 0 12-16,2 4-18 0,2 1 3 0,4 2-3 16,1 2 17-16,5-2-1 0,1 0 2 15,5-1 1-15,1-1 1 0,6-3 2 16,3-1 25-16,5-5-28 0,-1-2-66 15,3-3 31-15,1-1-29 0,1-3 13 0,-1-4-10 16,-1-2 39-16,-2-4 19 0,0-3 3 16,-1 0 30-16,-2 0 2 0,0 2-12 15,-3-1-17-15,-1 2 22 0,-1 5 7 16,-2 2 16-16,-2 2-32 0,0 4 19 16,-2 0-35-16,0 0-85 0,0 0-81 15,0 2 15-15,0 3 119 0,0 4 32 16,0 3 29-16,3-1-10 0,1 3 1 15,6-3 5-15,-1 1 20 0,5-2 3 16,4-1-3-16,1-3-10 0,0 2 7 16,3-3-1-16,-1-3-25 0,-2-2 3 0,0 0 3 15,-3-4 7-15,-1-4-16 16,-1-1-13-16,-1-3-19 0,-5-1 6 0,0-4 13 16,0 1 16-16,-3 0 19 0,-4 0-16 15,0 4 19-15,0 1-25 0,-1 1 9 16,0 4-6-16,0 2 41 0,0 2 28 0,0 2-66 15,0 0-19-15,2 0-139 0,0 6 34 16,4 2 83-16,-1 3 22 0,2 1 22 16,2 3-19-16,-1-1 20 0,3 1-13 15,-3-1-9-15,2-1-1 0,1 1 13 16,-4-3-13-16,1-3-149 0,-2 1-299 16,-1-4-343-16,-3-4-903 0</inkml:trace>
  <inkml:trace contextRef="#ctx0" brushRef="#br0" timeOffset="66082.18">21775 15857 2251 0,'0'0'369'0,"0"0"-227"0,0 0-104 16,0 0-38-16,0 0-9 0,0 0-81 15,0 0 9-15,0 0 49 0,0 0 32 16,0 0 0-16,0 0-301 0,-3 48-669 0</inkml:trace>
  <inkml:trace contextRef="#ctx0" brushRef="#br0" timeOffset="66391.3">22085 15862 703 0,'0'0'1564'0,"0"0"-1273"16,0 0-95-16,0 0 48 0,0 0 16 15,0 0-76-15,0 0-184 0,0 0-9 0,0 0-29 16,0 0 38-16,38 9 73 0,-30 14 25 16,3 1-28-16,-2 3-23 0,1 1-9 15,-4 1 6-15,3 0 16 0,-5 1-13 16,-1-4-25-16,-1 3-6 0,-2-6-14 15,0-1-1-15,-2-4 0 0,-3-3-1 16,-3-3-135-16,2-4-89 0,0-2-72 16,0-3-111-16,1-3-132 0,1-3-247 0,2-5-674 0</inkml:trace>
  <inkml:trace contextRef="#ctx0" brushRef="#br0" timeOffset="66767.83">22361 15751 1794 0,'0'0'438'0,"0"0"-234"16,0 0-43-16,61 7 7 0,-33 2 6 0,4 6-30 15,2 3-10-15,3 3 0 0,0 8-29 16,-2 2-64-16,-5 6-18 0,-6 2-20 16,-5 12-3-16,-12 9-1 0,-12 8 1 15,-16-3 1-15,-5-12-1 0,0-13 13 16,6-17-11-16,0-1-2 0,-2 0 0 16,0 0-1-16,-3-1 1 0,5-3 41 15,4-4 6-15,1-5 23 0,3-1 18 16,4-3-44-16,4-2-3 0,2-2-9 15,1-1 18-15,1 0 12 0,0 0-10 16,0 0-5-16,0 0-13 0,0 0-34 0,0 0-17 16,3-1-115-16,0-1-76 0,1 0-188 15,-3-1-276-15,-1-1-667 16</inkml:trace>
  <inkml:trace contextRef="#ctx0" brushRef="#br0" timeOffset="70057.56">17315 17162 235 0,'0'0'26'0,"0"0"-26"0,0 0-21 16,0 0 21-16,0 0 78 0,0 0 180 15,0 0-43-15,0 0-91 0,0 0-49 0,0 0 36 16,-3-2 55-16,4 0 23 0,-1 2 32 16,0-1-10-16,0 0-23 0,0 1-32 15,0 0-30-15,0 0-25 0,0 0-24 0,0 0-25 16,0 0-27-16,0 0-8 0,0 0-4 16,0 0 3-16,0 0 6 0,0-1 20 15,0 0 22-15,0 1 7 0,0-2-13 16,-1-1 0-16,0 1-13 0,1-2-4 15,0-1-8-15,0 0-32 0,2-3 16 16,6-1-17-16,-1 1-32 0,3-4 28 16,1 1-28-16,0 0 20 0,-2-1 12 15,4 0 0-15,-5-1 14 0,1-1-14 16,-3-1-3-16,1 1-19 0,-2 1 6 16,0 0 16-16,-1 1 2 0,-2 2 0 15,-1 3 49-15,0 1-31 0,-1 3 5 16,0 2-25-16,0 1-31 0,0 0-52 0,-2 0-46 15,-2 0 26-15,-3 0 52 0,1 0 35 16,-1 2 13-16,-1 1 1 0,3 0-27 16,2 1 25-16,0-2 2 0,1-1 2 0,1 1 2 15,1-2 11-15,-1 2 3 0,1 0-3 16,-1 1 0-16,1 2-10 0,0 0 26 16,0 2-3-16,0 4 9 0,0 0 7 15,0 4-10-15,0 1 7 0,1 2 12 16,-1 3-9-16,0 3 9 0,0 2 7 15,0 0-20-15,0 2 1 0,2 1-23 16,1-2-14-16,1-1 30 0,1-1-30 16,3-1 0-16,-1-1 14 0,-1-2-15 15,1-3 1-15,-2-3-1 0,-3-1 22 16,-1-3-22-16,-1-1-1 0,-2-1-51 16,-6-3-193-16,-3 0-135 0,-10-4-123 15,1 0-545-15</inkml:trace>
  <inkml:trace contextRef="#ctx0" brushRef="#br0" timeOffset="70238.18">17264 17405 346 0,'0'0'1425'16,"0"0"-948"-16,0 0-208 0,0 0 14 16,0 0-26-16,0 0-87 0,0 0-161 15,0 0-9-15,0 0 0 0,67-26-1 16,-45 24 0-16,-1-1-28 0,0 3 4 15,-3 0-1-15,-3 0 14 0,-5 0-197 16,0-2-180-16,-3-8-237 0,-1 0-612 16</inkml:trace>
  <inkml:trace contextRef="#ctx0" brushRef="#br0" timeOffset="70415.53">17246 16983 2130 0,'0'0'272'0,"0"0"-184"16,0 0-4-16,0 0-39 0,0 0-45 15,0 0-26-15,0 0-9 0,59-33-4 16,-35 31 3-16,6 1-193 0,16 0-242 16,-4 0-772-16</inkml:trace>
  <inkml:trace contextRef="#ctx0" brushRef="#br0" timeOffset="70766.27">17848 16832 235 0,'0'0'1388'0,"0"0"-1109"15,0 0-123-15,0 0 16 0,0 0-7 16,0 0-4-16,0 0 23 0,0 0-68 0,0 0-58 15,0 0-58-15,-47-36-32 0,41 42-4 16,0 3 36-16,-4 4 0 0,0 3 20 16,-2 6-18-16,3 2 30 0,-3 5-9 15,5 2 28-15,-1 3-16 0,5 2-3 16,2 4-9-16,1 0 2 0,2 4-12 0,5 2-10 16,0-3 10-16,1 1-12 0,3 0 2 15,-2-1 23-15,2-2-25 0,-1-2 0 16,0-3 0-16,-3-3 2 0,2-4-2 15,-4-4 0-15,-2-2 1 0,-3-4-1 16,0-5 0-16,-5-2-1 0,-7-5-38 16,0-3-128-16,-5-1-140 0,-2-3-101 15,-12-5-285-15,5-2-661 0</inkml:trace>
  <inkml:trace contextRef="#ctx0" brushRef="#br0" timeOffset="70935.61">17563 17256 665 0,'0'0'1541'15,"0"0"-1240"-15,0 0-201 0,0 0 3 16,72-29 3-16,-41 24-32 0,3-1-19 16,6 2-49-16,6 0-6 0,18-2-32 15,-10 2-403-15,-6-1-1050 0</inkml:trace>
  <inkml:trace contextRef="#ctx0" brushRef="#br0" timeOffset="72590.78">18828 16975 1083 0,'0'0'391'0,"0"0"-111"0,0 0-59 15,0 0 15-15,15-52-41 0,-12 44-14 16,0 1-7-16,-1 4 6 0,-1 0-36 15,1 1-64-15,-2 2-80 0,2 1-94 16,0 6-31-16,1 2 125 0,1 5 45 16,0 3 26-16,-3 5-33 0,-1 0 16 15,0 2-22-15,0 1-29 0,-3-1 0 16,-1 2 16-16,-1-3-16 0,3 0-2 16,1 0 1-16,0-3 1 0,1-3 10 15,0-2-10-15,0-3-3 0,0-4-259 16,3 1-127-16,9-6-151 0,-3-3-266 15</inkml:trace>
  <inkml:trace contextRef="#ctx0" brushRef="#br0" timeOffset="72808.34">19192 16912 1785 0,'0'0'474'15,"0"0"-180"-15,0 0-49 0,0 0 44 16,0 0-72-16,0 0-143 0,0 0-74 15,0 0-93-15,0 0 93 0,0 0 112 16,0 0-26-16,13 49-13 0,-15-22-26 16,1 1-26-16,1 3-21 0,1-1 0 15,5 1 16-15,0-2-16 0,-1 0 1 16,3-2 1-16,-2-2-1 0,-2-4-1 16,-3-2-54-16,-1-5-232 0,-2-4-85 0,-15-5-196 15,3-2-448-15</inkml:trace>
  <inkml:trace contextRef="#ctx0" brushRef="#br0" timeOffset="72991.32">18914 17106 2134 0,'0'0'420'16,"0"0"-213"-16,0 0-79 0,0 0 87 15,0 0 72-15,0 0-93 0,0 0-105 16,0 0-89-16,0 0-54 0,0 0 6 15,81-25 14-15,-44 25 18 0,5 2-10 16,3 2 1-16,15-4-393 0,-11 0-621 16,-10 0-972-16</inkml:trace>
  <inkml:trace contextRef="#ctx0" brushRef="#br0" timeOffset="74634.67">19567 16859 280 0,'0'0'398'15,"0"0"-114"-15,0 0-89 0,0 0 36 16,0 0-22-16,0 0-47 0,0 0-6 16,0 0-16-16,0 0-33 0,0 0-13 0,0 0-26 15,-20-31-23-15,20 31-19 0,0 0-26 16,0 0-25-16,0 0-14 0,0 4 36 16,2-1 3-16,4 4 62 0,1 0 28 15,5 3 49-15,2 1-4 0,5 2-32 0,4-1-6 16,5 1-11-16,-2-1-31 0,2 0-35 15,1 0-20-15,-3 0 0 0,-5-2 1 16,-3-1 0-16,-3-1-2 0,-6-3 2 16,0-1 1-16,-4-1 17 0,-1-1 7 15,-1-2 12-15,-1 0 10 0,1 0 0 16,1 0-3-16,-2-2 2 0,0 1-28 16,0 1 1-16,-1-2-19 0,-1 2 15 15,2-1-16-15,-2 0-14 0,0 1-44 16,0 0-40-16,0 0-11 0,-3 2-25 0,-2 5 50 15,-5 1 84-15,-6 4 13 0,-3 5 42 16,-5 3-7-16,-4 3-7 0,-5 6-5 16,0 3-1-16,-2 2 25 0,-1 2-24 15,5-2-34-15,2-5 10 0,7-3-1 16,4-5-9-16,8-5-2 0,1-4 54 0,4-1-9 16,2-4-10-16,1-3-19 15,1 0-13-15,0-4 19 0,1 0 10 0,0 0 44 16,0 0-6-16,0 0 6 0,2-2 9 15,2-2-54-15,4-2-31 0,2 1-12 16,-2-4-13-16,3 2 13 0,-3-1-118 16,3 1-149-16,5-7-223 0,-5 3-475 15,3-2-776-15</inkml:trace>
  <inkml:trace contextRef="#ctx0" brushRef="#br0" timeOffset="74957.13">20125 16932 2085 0,'0'0'285'0,"0"0"-130"0,0 0-19 16,0 0 41-16,0 0 22 0,0 0-33 15,5-44-19-15,-4 42-32 0,-1 2-115 16,0 0-77-16,0 5-146 0,0 4 178 16,0 4 45-16,0 5 134 0,-1 5-67 15,-2-2-9-15,0 6-14 0,-3-2-6 0,1-1-12 16,0 1-24-16,0-3 1 0,-1 0 10 16,2-4-13-16,0-2 1 0,0-2-1 15,-3-4-94-15,2-2-286 0,-1-7-152 16,-1-1-509-16,3 0-363 0</inkml:trace>
  <inkml:trace contextRef="#ctx0" brushRef="#br0" timeOffset="75152.8">20078 16963 1315 0,'0'0'734'0,"0"0"-390"0,0 0-176 15,0 0 61-15,0 0 63 0,0 0-46 0,0 0-100 16,0 0-133-16,0 0 3 0,0 0-16 15,76-7 28-15,-44 17 10 0,0 3-3 16,4 2-35-16,-2 1-1 16,-3 1-12-16,-1-1-2 0,-6 1-11 0,-3-3-66 15,-5-2-265-15,-6-4-148 0,-2-1-236 16,-5-2-609-16</inkml:trace>
  <inkml:trace contextRef="#ctx0" brushRef="#br0" timeOffset="75387.02">20423 16840 1360 0,'0'0'634'0,"0"0"-258"0,0 0-176 16,0 0-90-16,0 0-110 0,0 0-77 16,0 0 77-16,0 0 77 0,0 0 45 15,0 0 33-15,0 62-30 16,6-41-26-16,0 0-35 0,0 1-42 0,3 2 13 15,-3-2-11-15,-1 2-22 0,2-3-1 16,-3-2-1-16,1-1-1 0,-3 0-1 16,-2-5-1-16,0-1-151 0,0-2-234 15,0-3-252-15,0-4-954 0</inkml:trace>
  <inkml:trace contextRef="#ctx0" brushRef="#br0" timeOffset="75742.89">20643 16808 1714 0,'0'0'765'0,"0"0"-462"0,0 0-59 0,0 0 18 16,0 0-61-16,0 0-87 0,32-46-13 15,-28 46-63-15,1 0-38 0,1 4-72 16,1 7-1-16,-2 3 38 0,-1 4 33 15,0 6 2-15,-1 2-2 0,-3 3 2 16,0-1 0-16,0 1 2 0,0 0 14 16,0 1-4-16,1-3 4 0,0-2-3 15,1 0 22-15,0-2-10 0,0-4-12 16,0-2 1-16,-1-5-13 0,0 2 0 16,0-7 12-16,-1 0 0 0,0-1-1 0,1-5-10 15,-1 1 11-15,0 0 6 0,1-2 19 16,0 0 9-16,1 0-44 0,2-2-3 15,0-1-195-15,0-3-78 0,-1-5-130 0,0 2-267 16,-2-2-1080-16</inkml:trace>
  <inkml:trace contextRef="#ctx0" brushRef="#br0" timeOffset="76716.78">21712 16949 1794 0,'0'0'370'0,"0"0"-370"16,0 0-20-16,0 0 20 0,0 0 52 15,0 0 3-15,3 53-19 0,-9-37-13 0,-4 3-4 16,-4 2 10-16,0 0-29 0,-14 3-324 15,5-5-352-15,3-4-682 0</inkml:trace>
  <inkml:trace contextRef="#ctx0" brushRef="#br0" timeOffset="81661.31">24103 16771 463 0,'0'0'564'0,"0"0"-290"15,0 0-17-15,0 0-69 0,0 0-58 16,0 0 10-16,-3-48 16 0,3 44-24 16,0 4-28-16,0-3-4 0,0 3-32 0,0 0-68 15,0 0-39-15,0 0-80 0,0 4 39 16,0 4 80-16,0 2 58 0,0 2 13 16,-3 5-6-16,1 3 25 0,-2 2-19 15,1 1 3-15,-3-1-19 0,4 2-26 16,0-4-10-16,2 0-16 0,0-2 1 15,0-3 8-15,0-4 4 0,0-3-16 16,1-4 20-16,0-2-4 0,-1-2 19 16,2 0 58-16,0-1 64 0,4-2 66 0,1-5-160 15,0-2-60-15,6-5-3 0,3 0-1 16,3-1-2-16,1-1-13 0,3 3-6 16,2-1-10-16,4 2-9 0,-3 4 3 15,-2 4 0-15,-1 0-1 0,-3 4 14 16,-3 1-30-16,-3 1 1 0,-5 4-15 15,-3 2 69-15,0 3 0 0,-6-1 2 0,0 3-2 16,-5-1 13-16,-3 3 0 0,0-2 3 16,-5-2-13-16,-1-1 0 0,2 1-3 15,-5-5-209-15,-6-1-214 0,4-3-374 16,1-1-906-16</inkml:trace>
  <inkml:trace contextRef="#ctx0" brushRef="#br0" timeOffset="81813.89">24015 16520 3041 0,'0'0'450'15,"0"0"-333"-15,0 0-114 0,0 0 20 16,0 0-20-16,0 0-3 0,0 0-108 16,0 0-44-16,0 0 66 0,0 0 83 15,0 0-214-15,26 17-534 0,-2-2-1539 0</inkml:trace>
  <inkml:trace contextRef="#ctx0" brushRef="#br0" timeOffset="82246.73">24744 16579 1922 0,'0'0'305'0,"0"0"-224"0,0 0-56 15,0 0 53-15,0 0-7 0,0 0-71 16,0 0-136-16,0 0 136 0,0 0 149 16,0 0 0-16,26 60-14 0,-22-32-39 0,2 1-51 15,-1 3 0-15,0-2-19 0,0 1-15 16,2 0-9-16,-1 1 8 0,-3-3-7 15,1-3-2-15,1-2 2 0,-3-3-3 16,-2-5-45-16,0-1-302 0,0-8-216 16,0-2-702-16</inkml:trace>
  <inkml:trace contextRef="#ctx0" brushRef="#br0" timeOffset="82506.75">25166 16556 2440 0,'0'0'320'0,"0"0"-243"16,0 0-22-16,0 0-55 0,0 0-235 15,0 0 235-15,0 0 74 0,0 0 80 0,-15 63-29 16,12-36-48-16,2 3 6 0,1 3-28 16,0 3-4-16,7 0-35 0,-1 2 16 15,4-3-13-15,-3-2-7 0,2-1 7 16,-3-5 4-16,-4-1-21 0,0-3-2 15,-2-2 0-15,0-4 0 0,-4-5-2 0,-2-1-11 16,-3-4-35-16,2-1-150 0,-2-3-94 16,-4-3-107-16,2-2-315 0,4-3-742 15</inkml:trace>
  <inkml:trace contextRef="#ctx0" brushRef="#br0" timeOffset="82789.38">24767 16830 2187 0,'0'0'439'16,"0"0"-223"-16,0 0-107 0,0 0 58 15,0 0 117-15,0 0-49 0,0 0-118 16,0 0-83-16,72-34 7 0,-35 29-19 16,12 3-3-16,11 0 0 0,9 2-16 15,10 0 16-15,-13 0-6 0,-15 0-12 16,-21 0-1-16,-12 0-3 0,1 0 3 15,-2-1 10-15,-2-1-7 0,-6-2 22 0,-3 1 16 16,-4-1-20-16,-2 0-21 0,0-2-41 16,-5 1-22-16,-2 2-22 0,-4-2-15 15,-1 3-106-15,-3-2-112 0,-7 0-199 16,4 0-538-16,2 1-582 0</inkml:trace>
  <inkml:trace contextRef="#ctx0" brushRef="#br0" timeOffset="89691.89">22943 16736 1588 0,'0'0'228'16,"0"0"9"-16,0 0 41 0,0 0-58 0,0 0-36 16,0 0-4-16,0 0-4 0,0 0 3 15,0 0-38-15,-1-37-84 0,1 37-57 16,0 0-77-16,0 3-47 0,0 4 111 16,0 5 13-16,0 3 96 0,0 6 3 15,0 2-20-15,0 5-3 0,-3-1-35 16,1 2-6-16,1 0-10 0,0-2 4 15,1 0-17-15,0-2 4 0,0-2-15 16,0 1 9-16,0-4-10 0,-2-1 0 16,1-5 15-16,-1-1-13 0,0-4-1 15,0-4 3-15,1 0-4 0,1-3-100 0,0-2-74 16,0-2 15-16,0-5-58 0,0-3-172 16,0-7-273-16,0-13-30 0,1 2-309 15</inkml:trace>
  <inkml:trace contextRef="#ctx0" brushRef="#br0" timeOffset="90286.84">22933 16772 833 0,'0'0'413'16,"0"0"-97"-16,0 0-27 0,0 0 39 16,3-46-72-16,-2 43-82 0,0 3-87 15,2 0-87-15,1 2-51 0,4 6 51 16,0 1 90-16,5 2 13 0,-2 5 13 16,4 4-14-16,-1 0-15 0,0 4-14 15,0 0-12-15,1 0 12 0,-1-1-6 16,-3 0-23-16,3-6-2 0,-5 0-14 15,3-4 1-15,-5-2-17 0,0-3 4 0,-3-2 3 16,-2-1 3-16,0-5 10 16,0 0 28-16,0 0 28 0,4-7 7 0,3-3-65 15,0-4-30-15,5-3 0 0,0-5-2 16,1-2 1-16,2-2 0 0,2-2-1 16,0-1-18-16,1 0 18 0,-1 1 2 0,-2 2 0 15,-2 1 12-15,-4 5 4 0,-2 1 6 16,-1 0-3-16,-4 2-8 0,-1 2-10 15,-1 1 1-15,1-1 14 0,-2 5-16 16,-1 3 0-16,1 2-2 0,-1 1-10 16,0 2-4-16,1 2-25 0,-1 0-34 15,0 0-10-15,0 0 9 0,0 0 19 16,0 0 10-16,0 0 18 0,0 0 26 16,0 0 3-16,1 0 13 0,0 0 2 15,0 3 14-15,1 0 9 0,-1 0-13 16,2 2 0-16,1-1-6 0,1 5-15 15,-1 3 18-15,0 1 3 0,0 4-22 0,1 3 28 16,0 6 1-16,0 2 12 16,-1 2 6-16,1 4 4 0,3 0-23 0,-3 2 7 15,2-1-16-15,0-2 41 0,-1 0-20 16,-2-2-8-16,-1-2-7 0,1-1-13 0,-2-1 41 16,0-3-15-16,-1-1-4 0,-1 0-22 15,0-6 10-15,0 0-9 0,0-3-13 16,1-2 15-16,-1-5 1 0,1-1-4 15,-1-2-12-15,0-4 13 0,1 0 2 16,-1 0 26-16,0 0 5 0,0 0 0 16,0 0-3-16,0 0-3 0,0-4-43 15,0-2-249-15,0-1-111 0,-2-8-163 16,1 1-676-16,-2-3-1174 0</inkml:trace>
  <inkml:trace contextRef="#ctx0" brushRef="#br0" timeOffset="91987.29">17427 18089 1223 0,'0'0'271'0,"0"0"-122"0,0 0-77 15,0 0 29-15,0 0-17 0,0 0 65 0,0 0 98 16,52-45-44-16,-44 36-15 0,-2 5-69 15,-1-2-4-15,2 3 7 0,-4-1-10 16,-1 1 10-16,-1 3-11 0,-1 0-46 16,0 0-65-16,0 3-102 0,0 4 102 15,0 6 51-15,0 3 67 0,0 4-33 16,-2 4-9-16,-2 2-28 0,1 1-1 16,-2 0-25-16,3-1 6 0,1 1-26 15,1-4 11-15,0 0 3 0,0-5-15 16,0-1 0-16,0-2-1 0,0-5 0 0,0 0 0 15,-1-3-256-15,1-5-138 0,-1-2-158 16,1-5-274-16,-1-5-744 0</inkml:trace>
  <inkml:trace contextRef="#ctx0" brushRef="#br0" timeOffset="92129.85">17482 17967 2030 0,'0'0'279'0,"0"0"-279"0,0 0-169 16,0 0-9-16,0 0 139 0,0 0 39 16,0 0 0-16,0 0-182 0,0 0-863 15</inkml:trace>
  <inkml:trace contextRef="#ctx0" brushRef="#br0" timeOffset="92388.52">17937 17821 1785 0,'0'0'1102'0,"0"0"-810"0,0 0-235 0,0 0 17 15,0 0-39-15,0 0 3 0,0 0 70 16,-65 16 57-16,51 8-45 0,3 3 21 16,0 8-53-16,2 4-34 0,3 10-16 15,4 13-7-15,2 6-29 0,5 1 33 16,4-6-1-16,-1-9-31 0,0-16 7 0,-4-5-10 15,-3-9-46-15,-1-5-32 0,0 4-86 16,-3-2-107-16,-6-2-107 0,-3-8-151 16,-8-13-141-16,1-9-651 0</inkml:trace>
  <inkml:trace contextRef="#ctx0" brushRef="#br0" timeOffset="92530.39">17734 18131 2714 0,'0'0'453'16,"0"0"-363"-16,0 0-90 0,0 0-23 0,0 0-22 16,62-25 45-16,-35 21 35 0,8 4-18 15,8-2-17-15,14 2-16 0,21 0-13 16,-13 0-375-16,-5 0-1045 0</inkml:trace>
  <inkml:trace contextRef="#ctx0" brushRef="#br0" timeOffset="92990.29">18587 17979 1026 0,'0'0'2008'0,"0"0"-1663"0,0 0-269 15,0 0 32-15,0 0-108 0,0 0-105 16,0 0 99-16,0 0 6 0,0 0 114 16,0 0 44-16,24 44-76 0,-24-15 3 15,0 4-25-15,0 4-45 0,-1-3-11 0,-1 1-4 16,2 0 3-16,0-4 12 0,0-1-14 15,6-4-1-15,4-4-62 0,-2-1-178 16,4-7-185-16,7-8-272 0,-5-4-507 16</inkml:trace>
  <inkml:trace contextRef="#ctx0" brushRef="#br0" timeOffset="93203.93">18919 17994 2111 0,'0'0'605'0,"0"0"-294"15,0 0-87-15,0 0 15 0,0 0-93 16,0 0-146-16,0 0-45 0,0 0-24 16,0 0 69-16,0 0 111 0,0 0 9 15,-1 60-10-15,-1-31-57 0,1 3-15 16,1 0-35-16,0-1 13 0,4 0-16 0,5-1 19 16,-2 1-7-16,3-3-11 0,-1-3-1 15,-3-1-238-15,-6-2-221 0,-5-8-331 16,-4-6-882-16</inkml:trace>
  <inkml:trace contextRef="#ctx0" brushRef="#br0" timeOffset="93371.93">18554 18175 3109 0,'0'0'436'0,"0"0"-322"0,0 0-10 15,0 0 69-15,0 0-31 0,0 0-82 16,52-51 30-16,-29 47-34 0,3 1-56 15,5 1-3-15,1 2-31 0,4 0 2 16,2 4-2-16,2 1-132 0,1 2-301 16,11-2-326-16,-10-2-679 0</inkml:trace>
  <inkml:trace contextRef="#ctx0" brushRef="#br0" timeOffset="95698.38">19863 17970 1527 0,'0'0'212'0,"0"0"-50"0,0 0-64 16,0 0 64-16,0 0-4 0,0 0 7 0,46-49 52 15,-37 42-2-15,0 2-45 0,-2-2-61 16,-1 3-20-16,-2 0-35 0,-2 2-3 15,-1 2 0-15,0 0-6 0,-1 0-33 16,0 0-12-16,-1 0-47 0,-5 4-36 16,-5 2 70-16,-9 6 13 0,-3 1 54 15,-4 3 0-15,-5 1-34 0,2 0-8 16,-1 2 1-16,2 1-13 0,1-1-29 16,3 2 16-16,2 1 13 0,1-2 0 15,2-1 11-15,5-3-11 0,2-2-2 0,6-6-11 16,4-3 13-16,1-1 3 0,2-1 0 15,0 0 16-15,1-1 3 0,4 3 0 16,8-1 26-16,1 2 2 0,9 3-21 16,4-1-13-16,6 2-4 0,0 0-11 15,5-1-1-15,-3 1-3 0,-3-1-16 16,-1-1 0-16,-6 0 0 0,-4 0 0 0,-4-3-28 16,-5-1-115-16,-5-2-58 0,-4 0-40 15,-2-2-39-15,-1 0-21 0,-4-2-160 16,-2-2-869-16</inkml:trace>
  <inkml:trace contextRef="#ctx0" brushRef="#br0" timeOffset="95988.37">19562 18449 1345 0,'0'0'491'16,"0"0"-328"-16,0 0-147 0,0 0 81 15,0 0 0-15,0 0 52 0,0 0 136 0,0 0 23 16,0 0-26-16,0 0-94 0,44 24-92 16,-11-24-40-16,4-3-30 0,4 2-7 15,2-3-17-15,1-1 10 0,-1 1-12 16,-3 0 0-16,-6-1-2 0,-5 2-1 16,-9 0-9-16,-5 2 11 0,-6-1 1 15,-5 0 1-15,0 2 24 0,-4-2-12 16,0 2-13-16,0 0-32 0,-1 0-88 15,-4-1-129-15,0 1-29 0,0 0-53 16,2-2-74-16,1 0-286 0,2-3-716 0</inkml:trace>
  <inkml:trace contextRef="#ctx0" brushRef="#br0" timeOffset="96328.28">20481 18020 2240 0,'0'0'300'0,"0"0"-106"16,0 0 5-16,0 0 13 0,0 0-69 15,0 0-6-15,0 0 0 0,0 0-137 0,0 0-44 16,0 0 44-16,0 0 88 0,13 27 13 16,-23 2-22-16,2 3-19 0,-3 0 6 15,3 1-16-15,2 0-25 0,1-4-21 16,2-2 8-16,3-2 4 0,0-4-16 0,0-2 3 16,3-4-3-16,1-3-136 15,-2-5-135-15,0-3-130 0,-1-4-164 0,-1-11 28 16,0-2-457-16</inkml:trace>
  <inkml:trace contextRef="#ctx0" brushRef="#br0" timeOffset="96497.95">20415 18074 836 0,'0'0'1381'16,"0"0"-1029"-16,0 0-203 0,0 0-33 16,0 0-65-16,0 0-28 0,0 0 18 0,0 0 65 15,0 0-13-15,66 11 9 0,-43 2-3 16,5-1-7-16,0 4-28 0,2-1-7 15,-1 0-37-15,-2 2-20 0,0 0-22 16,-3-3 9-16,-4-2-114 0,-1 0-246 16,2-7-301-16,-7-3-576 0</inkml:trace>
  <inkml:trace contextRef="#ctx0" brushRef="#br0" timeOffset="96722.18">20824 17957 2267 0,'0'0'413'16,"0"0"-252"-16,0 0 48 0,0 0-17 16,0 0-192-16,0 0-7 0,0 0-95 0,0 0 102 15,0 0 137-15,0 0-3 0,-39 61-26 16,32-35-35-16,2 1 6 0,-1 0-19 16,4 2-34-16,2 0-14 0,0-2-10 15,0 0 20-15,4-2-22 0,1-2 2 16,1-4-2-16,-1-5-12 0,0 0-279 15,5-11-214-15,-4-1-308 0,0-4-991 0</inkml:trace>
  <inkml:trace contextRef="#ctx0" brushRef="#br0" timeOffset="97002.95">21009 17933 2504 0,'0'0'364'15,"0"0"-120"-15,0 0 5 0,0 0-84 0,0 0-149 16,0 0-16-16,0 0 0 0,0 0 82 16,0 0 60-16,1 48-16 0,-1-23-35 15,0 4-44-15,1 2-8 0,6 1-11 16,1-3-3-16,0 2-22 0,4 1-1 16,0-6 1-16,-2 1 10 0,-3-5-4 15,2-5-9-15,-5-1-1 0,-3-6 0 16,-1-4-1-16,0-1-1 0,0-4-8 15,-3 2 11-15,-3-3 0 0,-1 0-28 16,2 0-63-16,-1-3-82 0,-1-1-77 0,3-2-128 16,4-5-329-16,0 1-771 0</inkml:trace>
  <inkml:trace contextRef="#ctx0" brushRef="#br0" timeOffset="97613.58">21745 18199 1944 0,'0'0'716'0,"0"0"-343"16,0 0-220-16,0 0-38 0,61-5 9 15,-47 10-22-15,-3 2-13 0,-5 2-29 16,-5 2-19-16,-1 2-19 0,-8 4 0 15,-9 4-9-15,-6 1-13 0,-5 2-203 16,-11 5-207-16,9-7-285 0,2-6-981 0</inkml:trace>
  <inkml:trace contextRef="#ctx0" brushRef="#br0" timeOffset="98048.59">22811 18010 2153 0,'0'0'314'0,"0"0"-136"0,0 0-178 16,0 0-2-16,0 0 2 0,0 0 196 0,0 0 22 15,15 50-13-15,-15-25-75 0,-3 2-15 16,0 3-55-16,1 1-19 0,0 0-6 16,2-4-13-16,0 2-20 0,0-4 24 15,3-4-23-15,1-4 13 0,1-3-14 16,-3 0-2-16,-1-7-127 0,-1-1-143 0,0-5-155 16,-8-7-176-16,1-5-227 0</inkml:trace>
  <inkml:trace contextRef="#ctx0" brushRef="#br0" timeOffset="98902.99">22793 17972 287 0,'0'0'2145'16,"0"0"-1768"-16,0 0-181 0,0 0-30 16,0 0-166-16,0 0-48 0,0 0 48 15,0 0 16-15,0 0 103 0,0 0 37 0,0 0-36 16,42 34-63-16,-28-17 0 0,-1 2 13 15,5-1-23-15,0 1 7 0,2 0-32 16,2-2 3-16,-1-1-22 0,0 0 0 16,-2-7 10-16,-2 3 0 0,-3-5-1 15,-4-2-12-15,-2-2 13 0,-2-2 15 16,-2-1 19-16,0-2 13 0,2-5-60 0,0-2-19 16,-1-4-44-16,5-5 25 0,-3-2-34 15,0-4 22-15,2-2 15 0,0-2-15 16,1 1 28-16,-1 0 9 0,3 4 13 15,-4 3 11-15,2 1-11 0,-1 2 19 16,-2 5-15-16,2 1-1 0,-3 3 15 16,2 0-17-16,-2 2-1 0,-2 3 0 15,-2 0-13-15,0 2 11 0,-2 0-45 16,0 1-39-16,0 0-18 0,0 0-5 0,0 0 11 16,0 1 24-16,0 1 68 15,0 0 6-15,0 1 16 0,0-1-15 0,0 0 0 16,0-2 20-16,0 2 2 0,0-2 9 15,0 0 12-15,0 0-3 0,0 0-9 16,0 0-6-16,2 0 15 0,1 1 7 0,2-1-14 16,-2 2-18-16,-1-2-15 0,-2 0 1 15,0 0 1-15,0 0 9 0,0 0 4 16,0 0 0-16,0 0-3 0,0 0 2 16,0 0-14-16,1 0 12 0,0 0-12 15,0 1 15-15,1 0 3 0,0-1 9 16,1 2-6-16,1-2-3 0,-3 0 13 15,0 0 15-15,0 0 22 0,-1 0 19 16,0 0-6-16,0 0-4 0,0 0-12 16,0 0-26-16,0 0-12 0,0 0-12 15,0 0-13-15,0 0-3 0,0 0 0 0,1 0-3 16,-1 0-13-16,0 0 4 0,0 0 9 16,0 0-10-16,0 0-2 0,0 0 12 15,0 0-9-15,0 0 12 0,0 0 1 16,0 0-1-16,0 0-2 0,0 0-17 15,0 0-2-15,0 0-23 0,0 1-31 0,1-1-36 16,0 7 33-16,2 3 59 0,-1 2 19 16,0 5 0-16,2 2 19 0,0 5 0 15,-1 3 22-15,1 2-16 0,-1 2 0 16,1 1 0-16,1 6-2 0,0-4-22 16,-1-2 11-16,-1 2-9 0,1-6 10 15,1-4-12-15,-2-4 18 0,-1-3-18 16,0-5 2-16,0-4 12 0,-2-2 1 15,0-5-3-15,1 1 5 0,-1 1 17 16,1-3 36-16,-1 0 22 0,1-3-21 16,2-1-72-16,0-2-131 0,1-1-43 0,-1-1-46 15,1-1-38-15,1-9-203 0,1 1-513 16,1 2-772-16</inkml:trace>
  <inkml:trace contextRef="#ctx0" brushRef="#br0" timeOffset="99603.59">23911 18058 914 0,'0'0'287'0,"0"0"-33"0,0 0-4 16,0 0-58-16,0 0-59 0,0 0 26 15,0 0 45-15,24-43-27 0,-22 38-44 16,-1 1 2-16,0 0 9 0,0 2-25 0,-1 0 22 16,0 2-11-16,0-2-25 0,0 2-82 15,0 0-23-15,0 0-102 0,0 4-77 16,0 4 179-16,-3 4 19 0,-1 3 96 15,0 2-29-15,-1 4-32 0,-1 0-19 16,3 0-10-16,2 1-6 0,0-1 0 16,1 0 4-16,0 1-21 0,1-4 20 15,1-2-6-15,1-3 3 0,2-2 6 16,-2-5-24-16,-1-2 12 0,0-3 9 0,-1-1 34 16,2 0 42-16,3-5-7 0,3-5-78 15,1-2-13-15,4-3-22 0,0-2 9 16,0-2-15-16,2 0 26 0,2 1-30 0,0 0 31 15,0 3-11-15,-1 3 9 0,-4 2 2 16,1 5-2-16,-1 0-22 0,-4 3 22 16,3 2-44-16,-2 0 3 0,0 3-10 15,-1 4-6-15,0 1 6 0,-3 5 32 16,-2-1-3-16,-3 4 22 0,-1-1-20 16,0 1 22-16,-1 0 1 0,-4-1 13 15,-3 0-13-15,-1-2 0 0,-3 0 13 16,1-3-13-16,-5 0-216 0,-5-4-265 15,4-5-285-15,2-1-943 0</inkml:trace>
  <inkml:trace contextRef="#ctx0" brushRef="#br0" timeOffset="99791.77">23872 17815 2859 0,'0'0'417'15,"0"0"-306"-15,0 0-57 0,0 0 70 16,0 0 18-16,0 0-19 0,0 0-44 16,0 0-79-16,0 0-94 0,0 0-51 15,0 0-33-15,-5-15 16 0,10 20-641 16,2-3-1602-16</inkml:trace>
  <inkml:trace contextRef="#ctx0" brushRef="#br0" timeOffset="100475.68">24809 17921 1297 0,'0'0'209'0,"0"0"5"15,0 0 1-15,0 0 31 0,32-48-16 16,-25 41 16-16,-3 2 24 0,0 0 2 15,0 3-42-15,-3 0-78 0,0 2-152 16,-1 0-25-16,0 7-112 0,0 3 137 16,0 5 67-16,-1 3 9 0,-1 5-16 15,-3 0-22-15,3 3-22 0,0 0-14 0,1-1 0 16,1-1-1-16,0 0 15 0,0-5-16 16,0-3-22-16,0-4-184 0,0-3-107 15,-4-5-94-15,2-2-97 0,-6-8-168 16,3-3-366-16</inkml:trace>
  <inkml:trace contextRef="#ctx0" brushRef="#br0" timeOffset="100619.82">24876 17863 1929 0,'0'0'380'0,"0"0"-148"16,0 0-41-16,0 0-110 0,0 0-79 16,0 0 16-16,68 2 55 0,-48 8 49 15,3 5 3-15,2-1-13 0,3 5-4 0,1 1 16 16,0 0-51-16,0 0-32 15,-2 1-37-15,-5-3-4 0,0-5-75 0,-5 1-84 16,-4-5-125-16,-6-4-192 0,-6-6-269 16,-1-5-718-16</inkml:trace>
  <inkml:trace contextRef="#ctx0" brushRef="#br0" timeOffset="100842.76">25265 17752 2206 0,'0'0'336'0,"0"0"-152"0,0 0-13 16,0 0-24-16,0 0-147 0,0 0-70 16,0 0 70-16,0 0 29 0,0 0 144 15,0 0-1-15,-15 56-54 0,9-32-26 16,1 2-13-16,3 1-22 0,1 0-35 16,1 1-9-16,0-1-1 0,1 0-11 15,4-1 11-15,0-2-11 0,-1-2 13 16,0-5-14-16,-1-2-183 0,-1-3-192 0,0-7-203 15,1-3-607-15</inkml:trace>
  <inkml:trace contextRef="#ctx0" brushRef="#br0" timeOffset="101145.95">25483 17766 1277 0,'0'0'1053'16,"0"0"-865"-16,0 0-43 0,0 0 67 16,0 0 7-16,0 0-56 0,0 0-23 15,0 0-26-15,0 0-16 0,0 0-98 16,0 0-47-16,29-34-74 0,-24 42 70 16,-2 4 51-16,-1 5 28 0,-2 2 13 15,0 5 23-15,0 3 9 0,-4 0-13 0,-2 2-32 16,-1 1 10-16,1-1-16 0,1 0-6 15,0 1-3-15,1-1-12 0,1-2 0 0,3-2 11 16,0-4 10-16,0-2-19 0,0-4-3 16,1-4-208-16,-1-6-285 15,-3-3-550-15,-1-2-1016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1:44:37.1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20763 9056 1220 0,'0'0'336'16,"0"0"-265"-16,0 0 17 0,0 0 26 15,0 0-4-15,0 0 0 0,0 0 7 16,0 0-16-16,0 0 22 0,0 0-30 16,-6-17-51-16,6 17-42 0,0 0 0 0,0 0-51 15,0 0-14-15,0 0-26 16,0 0 10-16,0 5 81 0,2 2 62 0,1 0 9 15,-2 4-16-15,1 0-13 0,-1 3 7 16,0 1-17-16,-1 0 0 0,0 1 0 16,0 1-9-16,1-2 0 0,-1-1-7 0,1-1 0 15,0-2-13-15,2-1 23 0,-1-2-13 16,0-3 6-16,-1 1-3 0,2-3 7 16,-1-1 12-16,-1-2 10 0,3 0 6 15,3 0 23-15,2 0 38 0,6-3 19 16,3-3-32-16,5-5-25 0,5-3-24 15,7-4-15-15,4-5-3 0,4-3-30 16,3-6 11-16,12-10 0 0,13-5-13 16,3-8-13-16,-2 3-12 0,-20 14-93 15,2-4-336-15,-24 16-742 0</inkml:trace>
  <inkml:trace contextRef="#ctx0" brushRef="#br0" timeOffset="8399.06">22141 10378 1569 0,'0'0'224'0,"0"0"-146"0,0 0-16 16,0 0 22-16,0 0 13 0,0 0-6 15,0 0 0-15,0 0 19 0,0 0 16 0,0 0-13 16,-28-20-36-16,27 20-77 0,1 0-19 16,0 0-55-16,0 0-7 0,0 0 52 15,1 0 29-15,5 0 58 0,0 0 26 16,1 2-10-16,4-2-23 0,0 2-2 15,2 0 2-15,3 1 4 0,1-1-1 16,2 1-6-16,4-1 0 0,3 0-9 16,1 0-1-16,7 0 4 0,3 0 6 15,1-1-13-15,3 0-10 0,3 0-2 16,1 0 15-16,2 2 3 0,3-3-9 16,-2 0 3-16,4 0-10 0,-2 0-3 0,11 0-6 15,9 0 29-15,5 0-1 0,-4 0-12 16,-15 0-1-16,-2 0 1 0,2 2-7 15,0-2 0-15,-1 0 7 0,-17 0-7 16,-5 2-9-16,7-2-13 0,5 0 25 0,9 0 10 16,-4 1-26-16,3 0-9 0,0 1 13 15,-3 0-14-15,3 0 0 0,-2 0 30 16,1 0-29-16,-4 1 12 0,-1-1-14 16,-1 1 0-16,-3-1 3 0,-2-2 11 15,-1 2-14-15,0-1 1 0,-3-1 1 16,-1 0 0-16,0 2 0 0,0-2 0 15,1 0 10-15,-4 0-10 0,1 0 0 16,0 0 8-16,-3 2-11 0,3 0 0 16,-2-1 1-16,2 0 1 0,2 1 17 15,2 0-17-15,-1-2 0 0,-2 3 0 16,3-1 1-16,1-2 10 0,-1 0-10 0,0 0 10 16,1 0-10-16,-1 0-1 15,-1 0 1-15,0 0-1 0,0 0 0 0,-1 0-1 0,1 0 1 16,-2 0-1-16,4 0-1 0,0 0-1 15,1 0-1-15,0 0 1 16,-1 0-2-16,2 0 1 0,-4 0 2 0,0 0 2 16,-2 0-1-16,1 0 0 0,1 0-1 15,-2 0 0-15,-2 0 0 0,1 0 0 16,1 0-1-16,-3 0 0 0,1 0-2 16,-3 0-10-16,-1 0 13 0,-4 0-1 15,-3 0-2-15,-3 0 1 0,-2 0-10 16,-4 2 8-16,-3 0 1 0,-3-2 0 15,0 1-9-15,-4 0 9 0,-1-1-10 0,-1 1 10 16,-1-1 1-16,0 0-1 16,0 0 1-16,0 0 2 0,0 0 2 0,0 0-2 15,0 0-3-15,0 0-39 0,-2 1-24 16,-5-1-94-16,-14-2-198 0,1-2-443 16,-5-5-1631-16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1:52:23.12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32900 5265 195 0,'0'0'1057'0,"0"0"-888"0,0 0-32 15,0 0-10-15,0 0 32 0,0 0 0 16,0 0-29-16,0 0-7 0,0 0-10 16,0 0-13-16,15-14-45 0,-10 12 19 15,0 0 26-15,0 0 29 0,-2 2-4 16,-2 0-3-16,0 0-29 0,-1 0-45 16,0 0-19-16,0 0 15 0,1 0-5 15,-1 0-37-15,0 0-2 0,0 0-22 0,1 0-7 16,0 0-3-16,1 0 3 0,6 2 29 15,3 3 19-15,8 0 32 0,7 1-6 16,8 2-23-16,6-2 4 0,0 1-7 16,1-3-16-16,-2 0 10 0,-4-1 4 15,-4-1-17-15,-4 0-42 0,-2-2-24 16,-5 0-14-16,-5 0-13 0,-1 0-38 0,-8 0 31 16,2-1-31-16,-6-1 2 0,-1-1-7 15,-1 1-58-15,0-3-84 0,-4 0 2 16,-4-2 100-16,1 0 85 0,0 0 91 15,-4 0 15-15,5-1 18 0,-2 1 100 16,4-1-88-16,2 3 56 0,0 0-16 16,1 1 48-16,0 1-49 0,1 3 46 0,0-2-24 15,0 0-83-15,0 2-4 0,0-1-2 16,0 1 5-16,0 0-6 0,0 0-16 16,0 0-48-16,0 3-33 0,4 2 16 15,3 4 63-15,4 6 2 0,4 2 23 16,-2 0-20-16,2 3-3 0,-4-1-10 15,-6-3-6-15,-5-1-3 0,-2-3-4 16,-12-2 23-16,-11-5 7 0,-11-1-4 16,-18-1-3-16,-14-2-13 0,-11-1-191 15,15 0-271-15,19-4-642 0</inkml:trace>
  <inkml:trace contextRef="#ctx0" brushRef="#br0" timeOffset="1365.14">27713 701 1537 0,'0'0'185'0,"0"0"-64"15,0 0-86-15,0 0-35 0,0 0 43 0,0 0 25 16,0 0-20-16,0 0-15 0,0 0-7 15,0 0 6-15,0 0 30 0,6-3 61 16,-5 1 52-16,-1 2 18 0,1 0 10 16,0 0-1-16,0 0 6 0,3-3-1 15,4-2 5-15,2-3-152 0,6-3-60 16,4-2-19-16,8-3 16 0,0-1-10 16,4-1 13-16,-2-2 1 0,3 0 21 15,-3 1-4-15,1-1-18 0,-5 1-88 0,-1 4-14 16,-3 1 10-16,-4 4 32 0,-3 0-4 15,-6 4-6-15,-1 2-124 0,-5 1-5 16,-3 2-65-16,-2-2-156 0,-6-1-344 16,0 1-698-16</inkml:trace>
  <inkml:trace contextRef="#ctx0" brushRef="#br0" timeOffset="1682.01">27911 377 1117 0,'0'0'293'0,"0"0"-150"0,0 0 4 16,0 0 18-16,0 0 4 15,0 0-3-15,0 0-53 0,0 0-52 0,0 0-19 16,0 0-6-16,0 0-36 0,6-10-23 16,-1 10-25-16,6 2 35 0,1-1 13 15,4 1 0-15,2 0 3 0,0 0 10 16,2-1 3-16,-1 0-12 0,0 2-3 15,0-1 0-15,-2-1 0 0,-1 1-1 16,-1 1-3-16,0 1-33 0,-5-2 0 16,1 4-35-16,-5-1-10 0,-3 4 10 15,-2 0-4-15,-1 2 75 0,-4 5 36 0,-4 2 103 16,-7 1-67-16,-4 3-17 16,-1 4-20-16,-4 1-35 0,-13 11-120 0,6-9-282 15,2-3-939-15</inkml:trace>
  <inkml:trace contextRef="#ctx0" brushRef="#br0" timeOffset="130223.81">407 8903 3014 0,'0'0'514'0,"0"0"-330"0,0 0-184 0,0 0-178 16,0 0 35-16,0 0 143 0,0 0 112 15,0 0-24-15,0 0 61 0,37 54-32 16,-24-30-26-16,2 2-13 0,-4 1-24 16,3-3-22-16,-1 0-14 0,-2-6-15 15,1 1 16-15,-4 0-17 0,1-2 14 16,-3-3 2-16,-1 3-18 0,0-4-71 15,-1-1-131-15,-3 0-145 0,-1-5-185 16,-5-2-580-16,-2-5-534 0</inkml:trace>
  <inkml:trace contextRef="#ctx0" brushRef="#br0" timeOffset="130608.62">337 8906 1030 0,'0'0'2235'0,"0"0"-1914"0,-9-51-242 15,9 27-78-15,9-1 22 0,10 0 2 0,7-3-44 16,8 1 19-16,5 2-10 0,4 2 7 16,4 6 3-16,4 5-2 0,-5 5-11 15,0 7-40-15,-7 9-55 0,-6 9-48 16,-10 8 22-16,-9 8 29 0,-12 11 73 16,-11 12 19-16,-19 6 13 0,-11 0 22 0,-2-13-19 15,6-16-3-15,11-13 32 16,1-5 10-16,-3 0 70 0,-2-1 47 0,0-3-16 15,5-5 62-15,4-4-16 0,3-3 3 16,5-3 0-16,-1-6-61 0,6-3-60 16,0-4-36-16,5-4-35 0,1 0-40 15,11-2-66-15,6 3 29 0,5-1 18 16,3 3 9-16,6 3-6 0,2 4 0 16,3 5 0-16,1 3-11 0,2 2 17 15,1 7 12-15,-1 3 38 0,-2 3 69 0,0 1-8 16,-2 2-17-16,-1-1-23 15,-6 0-21-15,2-1-12 0,-3-1-70 0,1-1-122 16,10-5-252-16,-5 0-621 0,-9-7-483 0</inkml:trace>
  <inkml:trace contextRef="#ctx0" brushRef="#br0" timeOffset="131193.07">1073 9000 2820 0,'0'0'375'0,"0"0"-343"0,0 0-32 15,0 0 0-15,0 0 92 0,38-53 51 16,-22 34-63-16,2-2-61 0,-1 0-17 0,1 0-2 16,-3-1 3-16,1 2-2 15,-3 0-1-15,-4 5 0 0,0 3-9 0,-5 1 9 16,-1 5 19-16,-2 3 9 0,-1-2 23 15,0 4 3-15,0-1-13 0,-1-1-5 16,-4 2-36-16,-2-3-1 0,0 3 1 16,-2-2 32-16,-2-2 6 0,4 2 24 0,-3-1 7 15,5 2 33-15,2 1 32 0,1-1-47 16,1 2-19-16,1 0-34 0,0 0-23 16,0 0-11-16,0 0-25 0,0 0-6 15,0 0-6-15,-1 0-4 0,1 0-5 16,-1 0-1-16,-3 0 0 0,0 0 19 15,-3 2 3-15,-3-1 6 0,2 1 7 16,-4 0-14-16,4 1 4 0,1 3 22 16,-1-1-1-16,1 6-12 0,1 2-11 0,-2 4 24 15,3 3 47-15,0 3-8 0,3 2 1 16,0 0-18-16,2 2-19 0,5-4 0 16,2-3 10-16,7 0 6 0,3-6 12 15,4-3 37-15,2-6-24 0,4-5 43 16,4-1 0-16,0-11-4 0,2-4-28 15,-4-5-55-15,-4-3 0 0,-6-1-37 16,-8-1-15-16,-8 1 36 0,-3 0-42 0,-6 0 5 16,-9 1-12-16,-5 3-35 0,-5 2 29 15,-6 5 21-15,-2 5 6 0,-4 4-23 16,-3 5 30-16,2 3-4 0,2 6-6 16,4 4-10-16,3 3 7 0,8 0 12 0,8 0-32 15,6-1-260-15,16-6-479 0,4-1-475 16</inkml:trace>
  <inkml:trace contextRef="#ctx0" brushRef="#br0" timeOffset="131609.14">1237 8490 3367 0,'0'0'484'16,"0"0"-320"-16,0 0-29 0,0 0-63 0,0 0-72 15,0 0-28-15,0 0-120 0,0 0 123 16,0 0 25-16,0 0 92 0,49 52-30 16,-24-28-9-16,1 3-25 0,0 0-6 15,-2-1-22-15,-4-3-16 0,-2-2-27 16,-7-1-26-16,1-6 29 0,-7-2-14 16,-2-5 13-16,-1-3-3 0,-2-1 44 15,0-3 6-15,0 0 108 0,0-1 23 0,-1-4-19 16,-3-3-84-16,2-2-33 0,2-3-1 15,0-2-1-15,3 0-20 0,9-1 5 16,3 1-43-16,3 2 25 0,5 0-1 16,4 2-5-16,-2 5-13 0,0 3-6 15,-1 3 1-15,-3 5 5 0,-2 6 15 16,-5 5 19-16,-3 5-9 0,-8 1 25 16,-3 4 3-16,-11 1 6 0,-6 0 23 15,-7 0 21-15,-2-1 0 0,-4-5-3 0,3-2-12 16,1-4-3-16,4-5-11 0,2-3 4 15,2-4 3-15,4-3-28 0,5-4-3 16,0-7-210-16,7-3-273 0,7-15-479 16,7 1-418-16</inkml:trace>
  <inkml:trace contextRef="#ctx0" brushRef="#br0" timeOffset="131925.65">1852 8536 2647 0,'0'0'539'15,"0"0"-366"-15,0 0-100 0,0 0 32 16,0 0 21-16,0 0 29 0,0 0-1 16,0 0 0-16,-62 40-51 0,53-27-56 15,6 1-38-15,3-2-9 0,0 5 0 0,7-3 11 16,7-1 11-16,5-2 12 16,2-3 19-16,3 0 15 0,4-6-12 0,-2-2-19 15,-1-2-7-15,-3-6-30 0,-4-3-50 16,-4-3-18-16,-8-1 16 0,-4-1-1 15,-2-3 10-15,-9 0-7 0,-8-2-6 0,-6 1 34 16,-6 2-12-16,-2 1 21 0,-5 4-18 16,0 3 31-16,-1 2 34 0,3 1 16 15,2 5-50-15,7-1-6 0,6 3-31 16,6 0 5-16,8 0-8 0,5 0-99 16,2 0-376-16,10 0-86 0,16-5-123 15,-2-2-635-15</inkml:trace>
  <inkml:trace contextRef="#ctx0" brushRef="#br0" timeOffset="132108.17">1877 8245 2877 0,'0'0'495'0,"0"0"-285"16,0 0-134-16,0 0-74 0,0 0 17 16,0 0 79-16,0 0 28 0,-4 63-38 15,12-39-19-15,6 4-22 0,5-1-6 16,3 2-10-16,3 1 13 0,-2 1-19 0,2 0-25 15,-3-1-53-15,-6-1-164 0,-3-3-183 16,-10-4-149-16,-6 3-250 0,-10-7-210 16</inkml:trace>
  <inkml:trace contextRef="#ctx0" brushRef="#br0" timeOffset="132507.01">1949 8482 293 0,'0'0'1907'0,"0"0"-1510"15,0 0-281-15,0 0-13 0,59-56 48 16,-32 42-42-16,1-3-35 0,4-2-29 0,-1 1 3 16,3-1-4-16,-4 2 1 0,1-2-10 15,-5 4-16-15,-2 1 13 0,-5-2-3 16,-2 3 44-16,-6 4 25 0,-3 1 28 16,-5 3 54-16,0 2 37 0,-3 1-30 0,0 2-32 15,0 0-35-15,-5 0-65 0,-5 0-55 16,-5 6-33-16,-5 3 14 0,-1 3 19 15,1 0 3-15,2 1-2 0,4-2-1 16,4 1-18-16,6-2-16 0,4 2 0 16,1 1 18-16,11-1 16 0,6-1 27 15,8 2 13-15,8-3 0 0,8-1-12 16,1 0-28-16,3-3-117 0,-2 1-66 16,-8 0 34-16,-5-1 1 0,-9 0 7 0,-8 2 18 15,-9 0 22-15,-5 1 16 0,-12 1 75 16,-7 1 10-16,-7 1 32 0,-3 2-10 15,-5-3-6-15,0 0 6 0,3-3-6 16,-2 0 3-16,6 0-18 0,1-3-1 16,1-1-21-16,4-4-185 0,8 0-533 15,1-4-1334-15</inkml:trace>
  <inkml:trace contextRef="#ctx0" brushRef="#br0" timeOffset="132939.26">1832 7974 3074 0,'0'0'409'0,"0"0"-409"0,0 0-166 16,0 0 166-16,0 0 89 0,0 0 23 16,25 49-27-16,-24-23-22 0,-1 3-53 15,0 7-10-15,0 0-212 0,0 13-280 16,0-11-811-16</inkml:trace>
  <inkml:trace contextRef="#ctx0" brushRef="#br0" timeOffset="133641.19">434 9665 684 0,'0'0'1068'0,"0"0"-886"0,0 0-182 15,0 0-156-15,0 0 117 0,0 0 39 16,0 0 68-16,0 0-29 0,0 0 19 16,0 0 46-16,0 0 3 0,-5 22 13 15,5-15-58-15,0 0 2 0,0-1-25 16,0-2-26-16,0-1 26 0,0-3-10 0,2 0 29 16,1 0 100-16,2 0 135 0,8-3 46 15,5-4-12-15,8-7-78 0,8-4-88 16,9-6-21-16,17-9-25 0,21-9-9 15,24-14-7-15,15-6-31 0,7-4-28 16,7-1-19-16,0-1-2 0,12 0-7 16,9-2-11-16,-4 5 15 0,-1 3-16 0,-10 5-16 15,-9 7 1-15,-8 5-4 0,-13 5 7 16,-19 6-25-16,-14 3 3 0,-25 6 22 16,-15 8 12-16,-14 2 20 0,-8 4 11 15,2-1 25-15,-4 1 51 0,-2 0 44 16,-2 3 78-16,-5 1-77 0,-3 2-49 15,-1 1-42-15,0 1-61 0,-3 0-18 16,-7-1-43-16,2 1-61 0,-6 3-30 16,-1 0-53-16,-1 0-93 0,-13 3-312 15,5 0-614-15,1-3-879 0</inkml:trace>
  <inkml:trace contextRef="#ctx0" brushRef="#br0" timeOffset="134423.51">1859 7757 150 0,'0'0'1937'0,"0"0"-1510"15,0 0-156-15,0 0-43 0,0 0 6 16,0 0-30-16,0 0-80 0,0 0-74 15,0 0-50-15,0 0-44 0,-4-8-64 16,4 11-10-16,4 1 118 0,2 4 4 16,6 3 40-16,2 0 23 0,1 3-23 15,4 1 89-15,1 3-10 0,0 2 29 0,-4 4-58 16,-3 5-43-16,-10 4-48 0,-11 13-3 16,-32 19-202-16,2-9-381 0,-10-6-987 0</inkml:trace>
  <inkml:trace contextRef="#ctx0" brushRef="#br0" timeOffset="214087.27">13081 18219 1471 0,'0'0'286'16,"0"0"0"-16,0 0-82 0,0 0-55 15,0 0-62-15,0 0-54 0,0 0-33 16,0 0-30-16,0 0-28 0,0 0-3 15,6-13 25-15,-2 13 35 0,-1 0 0 16,-1 0 1-16,-1 0 3 0,0 0 33 0,1 0-4 16,-1-2-3-16,0 2-6 0,-1 0 0 15,0 0-10-15,0 0-10 0,0 0-2 16,0 0 1-16,0 0 24 0,0 0 3 16,0 0 6-16,0 0 7 0,0 0-6 15,0 0-4-15,0 0-6 0,0 0 3 16,0 0 3-16,0 0 7 0,0 0-7 15,0-2-32-15,1 1-3 0,0-1-33 16,-1 0 23-16,0 0 13 0,0 2 2 0,0-1 11 16,0-1-12-16,0 0 3 0,0 2-2 15,0-3-2-15,-1 1-3 0,0 2 0 16,0-1 0-16,1 0 3 0,-1 1 1 16,1 0-1-16,0 0-1 0,0 0-2 15,0 0-26-15,0 0-6 0,0 0-17 0,0 0-16 16,0 0 1-16,-2 0-4 0,2 0 42 15,-2-3-253-15,0 0-754 0,9 9-105 0</inkml:trace>
  <inkml:trace contextRef="#ctx0" brushRef="#br0" timeOffset="-205257.08">7092 1005 1934 0,'0'0'1261'0,"0"0"-1035"16,0 0-216-16,0 0-10 0,0 0-54 15,0 0 54-15,0 0 98 0,0 0 42 16,-69 42 55-16,44-13-22 0,-4 0-12 16,3 6-27-16,4 2-63 0,2-3-30 0,10 1-20 15,3-3-21-15,7-2 0 0,1-4-12 16,10-4 12-16,7-1 22 0,2-4 21 16,6-5-28-16,3-4 13 0,3-3-13 15,1-5-15-15,-4-5-25 0,-1-4-37 16,-3-7-25-16,-5 0 0 0,-8-1 9 15,-2-3 28-15,-5-2 9 0,-5 2 39 16,0-1-29-16,-7 0 31 0,-2 2 0 16,0-1 1-16,-4 3 6 0,0-2 21 0,2 2 28 15,-2-1 25-15,4-2 0 0,1 0-10 16,3 2 1-16,4-1-41 0,1 0 3 16,12 3 9-16,2-1-43 0,10 2-19 15,6 1-2-15,6 1-1 0,6 5 4 16,1 2-20-16,3 6-5 15,-3 5-4-15,-3 7 1 0,-4 7-29 0,-5 3-6 16,-8 4 16-16,-5 2 17 0,-7 3-43 0,-4 0 75 16,-7-3-15-16,0-1 0 0,-7-4 31 15,-1-5 0-15,-4-3 13 0,1-5 15 16,-1-2 16-16,3-4 25 0,0-4 29 16,3 0 49-16,1-4 17 0,0-4-117 15,3-6 11-15,2-3-58 0,1-3-12 16,11-4-25-16,6-1-19 0,5-1 0 15,5 0 22-15,6 2-3 0,3 1 3 16,-1 4 6-16,-3 5-4 0,1 4 4 16,-6 7 13-16,1 3-10 0,-5 2-25 0,-3 8 12 15,-1 5 16-15,-3 7 21 0,-6 2-10 16,0 3-8-16,-5 3 16 0,-1-1 0 16,0-1 3-16,-2-5 1 0,0-5 0 15,-1-4 0-15,1-6-1 0,-1-3 16 16,-1-3 9-16,0-2 70 0,0 0 85 15,2-3 6-15,0-3-50 0,1-3-136 16,0-2-130-16,2-1-93 0,4-6-134 0,-2 1-337 16,0 0-1062-16</inkml:trace>
  <inkml:trace contextRef="#ctx0" brushRef="#br0" timeOffset="-204907.13">8884 724 3772 0,'0'0'368'16,"0"0"-368"-16,-65 23-161 0,37 7 161 15,-9 15 22-15,-2 17 6 0,-3 15-6 16,4 4 32-16,11-6-16 0,11-8 12 0,14-10-29 16,5-4 11-16,11-14-14 0,2-10-17 15,4-9-1-15,3-6-9 0,9 1-147 16,8-4-83-16,8-2-160 0,1-6-253 15,14-16-334-15,-10-2-267 0</inkml:trace>
  <inkml:trace contextRef="#ctx0" brushRef="#br0" timeOffset="-204547.95">9341 824 2677 0,'0'0'651'0,"0"0"-170"0,0 0-144 15,1-46-110-15,-1 45-98 0,-2 1-129 16,-2 7-167-16,-6 8 36 0,1 7 131 15,-6 9 78-15,-2 13-25 0,2-2-28 16,0 1-4-16,-1 8 7 0,8-12 3 0,-3 3-28 16,5-3 10-16,1-9-13 15,-1 3 2-15,2-8 23 0,1-2-23 0,0-7 0 16,1-7 13-16,1-3-14 0,1-4 2 16,0-2 81-16,3-11 20 0,3-5-104 15,4-9-21-15,0-6-32 0,4-6 29 16,3-11 24-16,-1-9 20 0,7-9-20 15,-4 3 0-15,-3 15 0 0,-3 14 28 16,-8 15-16-16,0 6 62 0,1 2 3 0,-2 3 3 16,-2 1-27-16,1 7-53 15,2 4-117-15,4 9-2 0,1 4 117 0,5 10 2 16,4 12-1-16,3 11 1 0,2 11 1 16,-2-7 1-16,-5-10-2 0,-2-13-10 15,-5-9-178-15,3 3-163 0,5 2-308 16,-1-4-751-16,-7-10-676 0</inkml:trace>
  <inkml:trace contextRef="#ctx0" brushRef="#br0" timeOffset="-204375.8">9276 1119 2073 0,'0'0'2247'0,"0"0"-1984"15,0 0-263-15,0 0-9 0,0 0-105 16,0 0 61-16,0 0 34 0,65-31 7 0,-26 31-16 15,5 2-109-15,12 3-230 0,14 2-286 16,-13 0-491-16,-6-1-496 0</inkml:trace>
  <inkml:trace contextRef="#ctx0" brushRef="#br0" timeOffset="-204247.16">9941 1151 2334 0,'0'0'1280'15,"0"0"-1204"-15,0 0 21 0,0 0-81 0,0 0 154 16,7 53-50-16,-7-31-42 0,-8 4-10 15,-4 1-12-15,-4 2-18 0,-2-1-1 16,-1-3-37-16,3-1 0 0,0-3-136 16,2-8-237-16,4-7-376 0,5-6-1588 0</inkml:trace>
  <inkml:trace contextRef="#ctx0" brushRef="#br0" timeOffset="-198351.45">12516 562 166 0,'0'0'1133'0,"0"0"-973"15,0 0-1-15,0 0 10 0,0 0-26 16,0 0 10-16,0 0 2 0,0 0 23 0,0 0 7 16,0 0-44-16,-35-24 11 0,34 24-8 15,1 0-19-15,0 0-10 0,0 0-13 16,0 0-20-16,0 0-12 0,0 0-10 16,0 0-9-16,0 0-13 0,0 0-3 15,0 0-32-15,0 0-3 0,5 0-60 16,6 4 9-16,6 3 49 0,6 4 2 15,7 2-12-15,0 4 9 0,4 4-22 16,-4 5-7-16,1 4 4 0,-6 6 28 16,-2 12 13-16,-7 17-12 0,-12 13 2 15,-4 2 0-15,-11-6-3 0,-7-13-15 16,4-22-52-16,6-10 32 0,0-10 23 0,4-5-1 16,1 2-3-16,-1-3 3 0,1 0 13 15,-2-2 53-15,2-3 5 0,0-2 2 16,-1-2-13-16,1 0 1 0,0-1 12 0,-2-1 0 15,1 0-16-15,-1 0 7 0,-1 0-20 16,-2 0-15-16,2-2 3 16,0 0-7-16,0 3-12 0,1-3-77 0,1 0-8 15,1 0-35-15,0 0-64 0,-2-5-84 16,3-1-359-16,0 0-1078 0</inkml:trace>
  <inkml:trace contextRef="#ctx0" brushRef="#br0" timeOffset="-189542.12">10803 1244 1903 0,'0'0'302'0,"0"0"-302"15,0 0-55-15,0 0 55 0,0 0 49 16,0 0 41-16,0 0-35 0,-56-2 39 16,51 2 58-16,3 0 70 0,0 0 0 15,1 0-46-15,1 0-45 0,0 0-30 0,0 0-18 16,0 0-26-16,0 0-25 16,-1 0-10-16,1 0-6 0,0 0-4 0,0 0-12 15,0 0-1-15,0 0 0 0,0 0 1 16,0 0 1-16,0 0-1 0,0 0 0 15,0 0 2-15,0 0 1 0,0 0 1 0,1 1-4 16,5 0 0-16,8 3 71 16,10-2 33-16,10 0-3 0,19-2 28 0,25 0-54 15,22-2-47-15,8-4-14 0,-1 2-14 16,-13 3-13-16,-13 1 10 0,-7 0 1 16,-9 1-14-16,-12 1 1 0,-18 2-4 15,-9-1 0-15,-9 0-6 0,-1 0-10 16,0 2-9-16,-4-2-15 0,-6 1-4 15,-4-2 9-15,-1-2 26 0,0 0 28 16,-1 0 30-16,0 0 33 0,1 0 31 0,-1 0 54 16,0 0-1-16,0 0-35 0,0 0-19 15,0 0-35-15,0 0-27 0,0 0-28 16,0 0-3-16,0 0-3 0,0 0-15 16,0 0-1-16,0 0-3 0,0 0-2 15,0 0-10-15,0 0-22 0,0 0-187 16,-10 0-254-16,-3-2-902 0,-4-4-864 0,57 14 2263 0</inkml:trace>
  <inkml:trace contextRef="#ctx0" brushRef="#br0" timeOffset="-188821.39">13539 1115 2959 0,'0'0'612'0,"0"0"-413"16,0 0-38-16,0 0-10 0,0 0-63 16,0 0-51-16,0 0-37 0,0 0-2 0,0 0 2 15,0 0 9-15,14 8 85 0,-22 20-4 16,-7 1-53-16,-4 6-37 0,-4 0-6 16,1-1-106-16,-6 3-257 0,3-8-606 0,8-10-908 15</inkml:trace>
  <inkml:trace contextRef="#ctx0" brushRef="#br0" timeOffset="-186476.7">15394 659 919 0,'0'0'984'0,"0"0"-883"15,0 0-10-15,0 0 113 0,0 0 29 16,-12-51-82-16,11 40-15 0,0-1 76 16,-1 1-17-16,1 2-55 0,-3-1-32 0,1 3-57 15,0-1-23-15,-3 3-12 0,1 1 13 16,-4 4-29-16,-5 0-41 0,-3 3-10 16,-7 6 38-16,-5 6 13 0,-3 3 3 15,-4 3 26-15,0 3-7 0,4 3-22 16,4-1-3-16,8-2-19 0,7 2-29 15,6-3 14-15,7 1 37 0,10-1 19 16,10 2 29-16,8 0-10 0,9-1 3 16,7 0 0-16,3-2-26 0,-1-2-15 0,-5-2-121 15,-6-3 64-15,-9-3 10 0,-8-2 8 16,-9-1-24-16,-6 1 8 0,-3-1 23 16,-7 1 32-16,-10-2 28 0,-5 1 10 15,-5 1-6-15,-7-4 10 0,-2 0-23 16,2-3 19-16,-1-3 0 0,2 0 7 0,6-6 12 15,4-1 31-15,4 1-5 0,3-2-20 16,7 0 12-16,1 1-50 0,3 0-25 16,5 0-72-16,0-1-92 0,9 1-93 15,3 3-223-15,14-4-275 0,0 3-319 16</inkml:trace>
  <inkml:trace contextRef="#ctx0" brushRef="#br0" timeOffset="-185838.5">15577 1017 2354 0,'0'0'310'0,"0"0"-217"15,0 0-12-15,0 0-23 0,0 0-13 0,0 0 38 16,48-45-6-16,-33 35-23 0,1-1-22 15,-1-2 13-15,-1-2-43 0,2 1 1 16,0-1 13-16,-4 1-14 0,2-1 11 16,-4 1 6-16,-3 1 32 0,-3 0-38 15,-1 3 0-15,-2 0-10 0,-1 2 19 16,0 1 42-16,-1 2-16 0,-4 1-47 16,0 1-1-16,-5 2-10 0,-1 1-15 15,-3 1 9-15,-3 4 15 0,-1 2 1 16,-1 4 3-16,4 0 26 0,-1 2-26 15,2 1 9-15,3 0 1 0,3 2 0 0,3 0 3 16,3 0-14-16,2 2 17 0,0-2-16 16,6 1 29-16,8 0 2 0,5-2 11 15,6-1-1-15,9-4 6 0,6-1 7 0,4-3-35 16,2-2 19-16,1-4-13 0,-1 0-3 16,-5-1-3-16,-6-6-3 0,-3-2 3 15,-6 0-3-15,-2-3-19 0,-5-3-10 16,0-2-15-16,-4-2 3 0,0-1-6 15,-6-1 9-15,0 1-2 0,-2 1 21 16,-4 1-12-16,-1 0 12 0,-2 3 28 16,0 0-26-16,0 3 17 0,-3 0-3 15,1 4 3-15,-1 1 34 0,-1 1-25 16,2 5-5-16,-2-1-22 0,0 2-1 16,-1 0-43-16,-6 5-51 0,-2 6 38 0,-4 2 56 15,-1 4 1-15,-1 2 24 0,4 0-3 16,2 4-19-16,2 0 0 0,5-1 29 15,1 3-14-15,4-4-2 0,1 0 3 16,6-3 0-16,5-1 16 0,6 0 15 0,6-5-3 16,3 1 3-16,4-5-16 0,5-2-9 15,-2-4-10-15,1 1-15 0,-1-3-162 16,-3-3-181-16,-2-1-113 0,0-9-349 16,-8 1-655-16</inkml:trace>
  <inkml:trace contextRef="#ctx0" brushRef="#br0" timeOffset="-184926.68">16888 477 1296 0,'0'0'293'0,"0"0"-130"16,0 0 132-16,0 0-23 0,0 0-55 15,0 0 73-15,0 0 9 0,0 0 7 16,0 0-135-16,0 0-171 0,22-36-19 0,-30 44-92 16,-9 9 111-16,-4 7 72 0,-12 14-9 15,-7 14-28-15,-1 11-10 0,6 6-12 16,14-4 0-16,15-4-13 0,9-5-15 16,15-3 13-16,5-10 2 0,3-9 25 15,-2-10 10-15,6-2-4 0,2 1-9 16,6 3-18-16,4 1-4 0,-4-5 1 15,-5-3-1-15,-5-3-1 0,-7-5-1 16,-1-2 2-16,-4-2 3 0,-7-2 0 16,0-5 9-16,-5 3 4 0,-2-2 3 15,0-1 12-15,-1 0 10 0,-1 0 19 16,0 0-4-16,1 0-8 0,0-1-48 16,0-2-12-16,0-3-17 0,-1 0-37 0,1 2-60 15,2-3-41-15,-2 1-115 0,1-6-182 16,-1 2-607-16,1-3-792 0</inkml:trace>
  <inkml:trace contextRef="#ctx0" brushRef="#br0" timeOffset="-183544.03">17429 701 218 0,'0'0'10'16,"0"0"-10"-16,0 0-62 0,0 0 17 16,0 0-30-16,0 0 71 0,0 0 4 15,0 0 118-15,0 0 32 0,0 0 45 16,0-7-5-16,0 5 15 0,1-1 0 15,-1 0-9-15,1 1-4 0,0-2 0 0,0 0-4 16,1 0-13-16,-1 1 13 0,0-1-13 16,3 0-20-16,-2 0-3 0,0 0-1 15,-1 2-10-15,1-2-25 0,0 1 18 16,-2 1-16-16,1 0-32 0,0 0-20 16,-1 2-9-16,0 0 3 0,0 0-44 0,0 0-16 15,0 0-66-15,0 4-74 0,-1 7 96 16,-3 3 44-16,-6 7 82 0,0 6-2 15,-6 2-20-15,-4 4-19 0,-2 4-19 16,-2 0 63-16,-1 3-84 0,-1-4 21 16,3-1-9-16,4-8-11 0,6-6-2 15,2-4 0-15,4-7-1 0,3-3 1 16,3-4 1-16,-1-2 30 0,2-1 76 16,0-1 7-16,6-4 11 0,4-3-125 15,5-2-31-15,2-4-211 0,0 0-102 16,6-11-195-16,-5 5-515 0,-6-1-488 0</inkml:trace>
  <inkml:trace contextRef="#ctx0" brushRef="#br0" timeOffset="-183276.97">17436 609 1881 0,'0'0'353'0,"0"0"-91"15,0 0 102-15,0 0-65 0,0 0-105 16,0 0-165-16,0 0-29 0,0 0-108 15,0 0 108-15,0 0 127 0,49 38 35 16,-29-16 6-16,1 7-1 0,3 3-17 16,1-1-21-16,3 4-48 0,-1 0-13 15,-2-1-18-15,-1 0-19 0,1-3-9 16,-4-4-4-16,-5-3-18 0,1-2-2 16,-1-4 1-16,-3-3-11 0,-4-2-4 0,1-3-24 15,-4-3-31-15,-2-2-16 0,-3-3-69 16,0-2-122-16,-1 0 6 0,0-4 43 15,-8-9-558-15,-4 3-432 0</inkml:trace>
  <inkml:trace contextRef="#ctx0" brushRef="#br0" timeOffset="-183064.05">17397 882 1653 0,'0'0'439'0,"0"0"-122"0,0 0-46 15,0 0-1-15,0 0-45 0,0 0-44 16,0 0-34-16,0 0-27 0,0 0-38 16,0 0-31-16,-3-6-20 0,15 6-6 15,8 0 13-15,7-2 16 0,10 0-29 16,5 0-25-16,2-1-3 0,-1 1-10 16,-3 0 12-16,-5 2-27 0,-9-1-209 0,-7 1-144 15,-5-2-125-15,-13 1-293 0,-1-2-629 16</inkml:trace>
  <inkml:trace contextRef="#ctx0" brushRef="#br0" timeOffset="-181662.61">18217 981 2958 0,'0'0'390'15,"0"0"-330"-15,0 0-60 0,0 0 0 16,0 0 42-16,0 0 47 0,0 0-17 16,-3 59-8-16,-15-39-7 0,-3 3-20 15,-2-1-18-15,-2 0 0 0,4-3-19 0,7-1-96 16,2-2-72-16,6-4-144 0,6-1-211 15,5-4-205-15,3-4-479 0</inkml:trace>
  <inkml:trace contextRef="#ctx0" brushRef="#br0" timeOffset="-181014.7">18611 1034 1003 0,'0'0'537'16,"0"0"-293"-16,0 0-13 0,0 0 28 16,0 0-42-16,0 0-59 0,0 0-26 15,0 0 6-15,0 0 0 0,0 0-13 16,0 0-10-16,0-1-16 0,0 1-13 15,0 0-10-15,0 0 0 0,-1 0-4 16,-2 0-24-16,0 0-33 0,-2 0 11 0,0 0 15 16,2 0-4-16,1 0 14 0,2 0-4 15,0 0-7-15,0 0-18 0,0 0-2 16,0 0-17-16,0 0 0 0,0 0 1 16,0 0-2-16,7 0-1 0,6 0-1 15,11 0 0-15,10 0 14 0,17 0-11 16,18-1 13-16,12 1-14 0,1-1 0 15,-6 1-1-15,-13-1-1 0,-18-2 3 0,-8 3-2 16,-12-1 2-16,-3 0 0 16,1 0 0-16,0 0 15 0,-2 0 14 0,-5 0-4 15,-5 0-10-15,-6 0 4 0,-3 1 6 16,-2 0 7-16,0 0-1 0,0 0-10 16,0 0-5-16,0-1 0 0,-2 0-19 0,-2 1-13 15,-3-2-21-15,2 2 3 0,0 0 3 16,-1-2-3-16,1 2 0 0,2 0 0 15,0 0-7-15,0 0-147 0,0 0-184 16,2 0-262-16,0 0-516 0,1-3-678 0,46 10 1825 16</inkml:trace>
  <inkml:trace contextRef="#ctx0" brushRef="#br0" timeOffset="-180614.04">19814 1063 3048 0,'0'0'427'0,"0"0"-256"15,0 0-142-15,0 0-29 0,0 0-35 0,0 0 35 16,0 0 57-16,0 0 60 0,0 0-17 15,0 0 1-15,-4 56-28 0,-13-40-27 0,-3 1-21 16,1 1-25-16,-1-2-56 16,5 0-111-16,0-2-91 0,3-1-145 0,5-2-246 15,4 0-391-15,2-7-546 0</inkml:trace>
  <inkml:trace contextRef="#ctx0" brushRef="#br0" timeOffset="-180253.87">20018 1067 2466 0,'0'0'406'15,"0"0"-293"-15,0 0-17 0,0 0 3 16,0 0 35-16,0 0 28 0,68-14-6 15,-48 13-43-15,4 1-25 0,4-2-21 0,6 1 2 16,2 0-22-16,4 0-25 16,-2 0-3-16,-1 1-3 0,-1 0-13 0,-3 0 25 15,-4 0-9-15,-2 0 6 0,-5 0 12 16,-6 0-12-16,-4 0-6 0,-5 0 9 16,-1 0 9-16,-4 0 32 0,-2 0 86 15,1 0-7-15,-1 0-41 0,0 0-27 16,0-2-16-16,0 2-5 0,0 0-30 15,0-2-29-15,-1 1-40 0,-1 0-6 16,-2-1 1-16,1 0-32 0,0-1-163 16,1-3-183-16,-1 2-604 0,2-4-944 0,20 39 835 15</inkml:trace>
  <inkml:trace contextRef="#ctx0" brushRef="#br0" timeOffset="-179489.31">20633 428 288 0,'0'0'717'15,"0"0"-391"-15,0 0-134 0,0 0-29 16,0 0 22-16,0 0 55 0,0 0 9 15,0 0-35-15,0 0-34 0,0 0-22 16,0 0-30-16,2-1-35 0,-2 1-32 16,0 0-29-16,1 0-32 0,1 0-34 15,3 3-30-15,7 3 64 0,6 5 32 0,8 2 70 16,9 7 13-16,6 2-20 16,6 4 10-16,2 6-45 0,1 0-19 15,-3 6 28-15,-4 4-21 0,-5 13-46 0,-9 15-2 16,-18 14-19-16,-11 6 6 0,-23-5-12 15,-13-10 3-15,-4-12-10 0,-1-5-28 16,8-12-35-16,5-17-10 0,9-8 35 0,8-5 23 16,-2-1 34-16,-3-1 13 0,3 1 25 15,0-4 96-15,2-2-25 0,3-3 18 16,0-2 18-16,1-1-22 0,3-1-28 16,2-1-19-16,1 1-22 0,0-2 0 15,1 0-7-15,0 0-6 0,0 0 3 16,0 0 16-16,0 0 0 0,0 0 2 15,0 0-5-15,0 0-10 0,2-2-34 16,0-1-15-16,1 1-7 0,2-1-9 16,-2 1-47-16,-2-1-90 0,-1-9-181 15,0 3-724-15,-2-5-1487 0,-12 64 2421 0</inkml:trace>
  <inkml:trace contextRef="#ctx0" brushRef="#br0" timeOffset="-175159.79">13860 705 279 0,'0'0'287'16,"0"0"-65"-16,0 0 16 0,0 0-30 15,0 0 27-15,0 0-43 0,0 0-33 16,0 0-13-16,0 0 3 0,-13-17-9 16,13 15-11-16,0 0-42 0,0-1-6 15,0 0-3-15,0 2-4 0,0 0 35 0,-1-3 17 16,0 3-49-16,0-1 0 0,-1 2-23 15,-2-2-26-15,2 2-28 0,-1-1-36 16,1 0 17-16,0 0 18 0,-1 0 1 16,2 0 23-16,0 1 24 0,1-1 8 15,0 1-14-15,-1 0-9 0,1 0 10 0,-1 0 12 16,-1 0 25-16,1 0 7 16,1 0-1-16,-1 0-15 0,1 0-26 0,-1 0-20 15,1 0-24-15,0 0-32 0,0 0-8 16,0 0-2-16,0 0 4 0,0 0-6 15,0 0 6-15,0 0 16 0,0 0 6 16,-1 0 0-16,1 0-6 0,0 0 9 16,0 0-3-16,0 0-6 0,0 0-3 15,0 0-4-15,0 0 1 0,0 0 2 16,0 0-9-16,0 1-10 0,1 3 45 0,2-1 7 16,3 2 18-16,0 2 17 0,0 0-7 15,2 0-7-15,1 3-2 0,4 0 9 16,-1 2 19-16,4 2 0 0,3 1 18 15,4 2 20-15,3 2-51 0,2 2 3 16,2 1 3-16,3 2 48 0,1 1-20 0,-1 2-8 16,2 0-27-16,0 1 10 15,-2-1 0-15,1 0-9 0,-2 0-7 0,-2 2-22 16,1-3 4-16,-2-2-4 0,-3 1 7 16,0-4-16-16,-3-1 9 0,-2-2-11 15,-2-2-1-15,-6-4 0 0,0-1 2 16,-1-4 1-16,-5 0 13 0,-2-1-13 15,-1-4-1-15,0 2 1 0,-1-3 13 16,-2 1-15-16,0-2 2 0,-1 0 0 16,0 0 9-16,1 0 1 0,-1 1 2 15,0-1 4-15,0 0 2 0,0 0 7 16,0 0 0-16,0 0 3 0,0 0 0 0,0 0 0 16,0 0-4-16,0 0 1 0,0-1 3 15,-1-3-31-15,-4-1-151 0,-1-1-150 16,-1-2-197-16,-6-7-233 0,2 2-623 15,0-1-359-15</inkml:trace>
  <inkml:trace contextRef="#ctx0" brushRef="#br0" timeOffset="-174595.64">14540 709 997 0,'0'0'211'0,"0"0"-22"0,0 0 42 0,0 0 0 15,0 0 16-15,0 0-30 0,0 0-1 16,0 0-38-16,0 0-11 0,0 0-3 16,-31-42-56-16,30 39-12 0,1-1 6 15,-1 1-32-15,0-1 45 0,0 0 5 0,0 0 12 16,1 1-15-16,-1 1-14 0,1 0-1 16,0 2-15-16,0 0-25 0,0-1-12 15,-1 1-19-15,1 0-31 0,0 0-1 16,-1 0-27-16,1 0-31 0,0 0-19 15,0 0-28-15,0 0-24 0,0 5-8 16,0 5 85-16,3 4 53 0,3 3 53 16,1 3 13-16,0 3-9 0,3 2-10 15,-2 2 6-15,0 2 14 0,3 0-5 16,-4 0-27-16,2 0-7 0,-2-2 6 16,0-1-32-16,0-2 10 0,-2-3 4 15,0-3-14-15,-1-1 10 0,2-2 1 16,-3-2-10-16,1-3 11 0,-3-2-12 0,0-1-2 15,1-2 12-15,-2-2-1 0,0-1-11 16,0 0-15-16,0-2-13 0,0 0 6 16,0 0-3-16,-2 0-31 0,-3 0-66 0,-5 0-76 15,0-2-96-15,-2-4-87 0,1 0-62 16,-3-7-245-16,6 1-478 0</inkml:trace>
  <inkml:trace contextRef="#ctx0" brushRef="#br0" timeOffset="-174213.8">14312 905 1646 0,'0'0'363'16,"0"0"-74"-16,0 0-37 0,0 0-10 15,0 0 8-15,0 0-23 0,0 0-32 16,0 0-46-16,0 0-70 0,0 0-57 15,-40-11-22-15,54 11 0 0,12-2 0 0,10-1 38 16,17-2-35-16,16 1-2 0,7-2-1 16,-7 0 1-16,-19 3 2 0,-18 3 10 15,-14-2-13-15,-1 2 0 0,0 0-4 16,-2 0-8-16,-6 0 10 0,-4 0-17 16,-3 0 0-16,-1 0 19 0,-1 0 14 15,0 0 23-15,0 0 20 0,-1 0 37 16,-5 0 7-16,-2 0-53 0,1 0-36 15,-2 0-11-15,3 0-1 0,1 0 0 16,-1 0 0-16,5 0-3 0,0 0-16 0,1 0 0 16,0 0 0-16,0 0 17 0,-1 0-11 15,1 0-2-15,0 0-73 0,0-1-92 16,-2 1-89-16,-5-6-172 0,-2 1-651 16,0-1-829-16</inkml:trace>
  <inkml:trace contextRef="#ctx0" brushRef="#br0" timeOffset="-167958.06">15403 1482 722 0,'0'0'374'15,"0"0"-227"-15,0 0-33 0,0 0-10 16,0 0 20-16,0 0 3 0,0 0-1 16,0 0 7-16,0 0 30 0,-11-5 44 15,10 5-29-15,1 0-81 0,-1 0-55 16,1 0-29-16,0 0-11 0,-1 0-1 0,1 0-1 15,0 0-16-15,0 0-4 0,0 0 4 16,0 0 13-16,0 0 3 0,1 0 2 16,4 0 21-16,0 0 6 0,6 0-4 0,0-2 14 15,5 2 22-15,1-2 0 0,4 1-6 16,3 0-4-16,4-1-3 0,4 1 1 16,2-1-14-16,3 1-10 0,3 0-2 15,3 1 2-15,3-1 20 0,2-2-7 16,4 3-15-16,11 0-20 0,8-1 26 15,10 0 2-15,-1-1-5 0,-4-1-7 16,-12-1 6-16,-5 3 1 0,2-3 3 16,2 1 25-16,3-2-16 0,2 0-4 15,-2 3 8-15,5-4-20 0,-2 3-3 16,1 2 9-16,6-4-25 0,0 4 0 0,3-2 16 16,0 1 19-16,-2 0-20 0,4 1-17 15,-1-4 0-15,3 1-1 0,-1 0 1 16,-3 1 1-16,1-1 11 0,-1 1-1 15,-1-2-10-15,1 1-1 0,-4 0-1 16,-1 0-1-16,-1 0-2 0,-3 2 1 16,4 2-1-16,-3-3 1 0,3 2-1 0,1 0-10 15,3-1 10-15,-1 0 0 16,4 1-19-16,-3 0-41 0,-2-1-16 0,-7 2-29 16,-4 0 3-16,-9-1 58 0,-9 0-8 15,-14 1-2-15,-10-2 28 0,-5-1 29 16,2 3 0-16,0-2 10 0,-2 0 25 15,-1 0 10-15,-7 0-1 0,-1 1-3 16,-2 1-9-16,-3-3 0 0,0 2-16 16,-2 0 6-16,-1 0-6 0,0 1-15 15,0 0-1-15,1 0 0 0,1 0-2 0,1 0 1 16,2 0 0-16,-1 0-1 0,0 0-11 16,-3 0 13-16,-1 0 12 0,1 0 10 15,-2 0 3-15,0 0 7 0,0 0 6 16,0 0 0-16,0 0-3 0,0 0-7 15,0 0-15-15,0-1-13 0,0 1 0 0,0 0-1 16,0 0-2-16,0 0 1 0,1 0 2 16,-1 0 2-16,0 0 10 0,0 0-11 15,0 0-1-15,0 0-12 0,0 0-10 16,0 0-20-16,-1 0-30 0,-11 0-387 16,-3 0-508-16,-2-2-878 0,61 4 1520 0</inkml:trace>
  <inkml:trace contextRef="#ctx0" brushRef="#br0" timeOffset="-166748.58">14382 1492 88 0,'0'0'440'0,"0"0"-251"0,0 0-32 15,0 0 120-15,0 0 22 0,0 0-55 0,0 0-46 16,0 0-26-16,0 0-42 0,-11-5-93 16,11 4-37-16,0 0-25 0,3 0 25 15,-2 1 36-15,1-1 15 0,-2 1 5 16,0 0-11-16,0 0-13 0,0 0 10 0,0 0-6 15,0 0-36-15,0 0-4 0,0 0-21 16,0 0 9-16,0 0 12 0,0 0-12 16,0 0 0-16,0-1-7 0,0 1 7 15,0 0 13-15,0 0 3 0,0 0 11 16,0 0 15-16,0 0 12 0,0 0 14 16,0 0 3-16,0 0 6 0,0 0-12 15,0 0-14-15,0 0-16 0,0 0-16 16,0 0-3-16,0 0-20 0,0 0-9 15,0 0-6-15,0 0 6 0,0 0-7 16,0 0 23-16,0 0 12 0,0 0 1 16,0 0 13-16,0 0 10 0,0 0-4 0,0 0 7 15,0 0 0-15,0 0 9 0,0 0 4 16,0 0-1-16,0 0 11 0,0 0 9 16,0 0-14-16,0 0-11 0,0 0-21 0,0 0-11 15,0 0-1-15,0 0-3 0,0 0-13 16,0 0-3-16,0-1 16 0,0 1 0 15,0-1-10-15,0 1 11 0,0 0 2 16,0 0 1-16,1 0 1 0,2 0-2 16,-1 0-122-16,1 0-343 0,-1 0-213 15,-2-3-893-15,-11 8 1480 0</inkml:trace>
  <inkml:trace contextRef="#ctx0" brushRef="#br0" timeOffset="-165012.86">13762 713 704 0,'0'0'346'15,"0"0"-157"-15,0 0 13 0,0 0-40 16,0 0-51-16,0 0-43 0,0 0-3 15,0 0 39-15,0 0 13 0,0 0-17 16,0 0-38-16,-11-19 19 0,11 19-20 16,0-1-61-16,0 1-22 0,0 0-50 0,0 1-73 15,1 1 2-15,5 3 143 0,5 2 58 16,1 2 1-16,1 4 51 0,5 3-55 16,3 4-52-16,2 4 78 0,5 5 48 15,2 3-32-15,6 2-42 0,2 2 71 16,2-1-17-16,1-2 0 0,1-1-45 15,-1-2-3-15,-3-3-41 0,-2 0-8 0,-1-1-12 16,-2-4 0-16,-4 0-2 0,-3-3-14 16,-3-3 14-16,-4 0-43 0,-7-7 13 15,-1 2 7-15,-5-5-1 0,-3-2-6 16,-2-2 13-16,0 0-7 0,-1-2 26 16,0 0 24-16,0 0 21 0,0 0 16 15,0 0 32-15,0 0 6 0,0-2-35 16,-2-1-51-16,0 0-13 0,1-3-16 0,0 0-128 15,1 1-16-15,0-3-149 0,0-3-211 16,0 1-253-16,6 64-617 0</inkml:trace>
  <inkml:trace contextRef="#ctx0" brushRef="#br0" timeOffset="-147098.28">16245 14280 1891 0,'0'0'130'0,"0"0"-36"16,0 0-19-16,0 0-14 0,0 0 24 0,0 0 28 15,0 0 3-15,0 0-3 0,0 0 19 16,-9-30-29-16,15 25 6 0,1 1 3 15,1 0 9-15,2 0-3 0,-3 2 0 16,1 0-10-16,-2 0-48 0,-3 2-60 16,-1 2-38-16,-1 3 38 0,0 6 47 15,-1 4 86-15,0 7 21 0,-1 4-15 16,-3 3-49-16,-2 3-30 0,-1 1-29 16,3 1-16-16,3-4-4 0,1-4-11 15,0-4 0-15,6-6 12 0,4-5 0 16,0-5 23-16,5-6 30 0,6-1 37 0,8-10 129 15,6-7-111-15,12-7-62 0,15-13-34 16,21-11-24-16,21-15 1 0,9-7-2 16,0 3 0-16,-5 2-20 0,-8 2-22 15,5-4-68-15,3-2-129 0,-3-1-85 16,-7-4-229-16,-28 20-701 0,-17 9-1083 0</inkml:trace>
  <inkml:trace contextRef="#ctx0" brushRef="#br0" timeOffset="-146130.02">16860 6921 2719 0,'0'0'279'16,"0"0"-240"-16,0 0-39 0,0 0-44 16,0 0 25-16,0 0 19 0,-61 58 80 15,56-24 6-15,1 3-22 0,4-1-22 16,0-1-4-16,6-3-36 0,8-4 11 16,1-7-10-16,7-5 32 0,5-6 32 0,3-6 41 15,7-4 136-15,7-11-21 0,15-9-65 16,22-15-77-16,20-11-47 15,5-4-34-15,-4 1 0 0,-10 4-3 0,-14 5-32 16,-6 2-14-16,-2-1 5 0,-7-3-179 16,-9 3-229-16,-14 6-740 0,-11 8-1015 0</inkml:trace>
  <inkml:trace contextRef="#ctx0" brushRef="#br0" timeOffset="-143584.72">16074 9944 1542 0,'0'0'199'0,"0"0"6"0,0 0 109 16,0 0-26-16,0 0-69 0,0 0-10 15,-8-44-62-15,11 37-25 0,9-1-55 16,3-1-32-16,10 0-22 0,4-2-11 16,8 1 14-16,4 1-14 0,0 1 14 0,-1 2-13 15,-5 4-3-15,-7 2-12 16,-7 0-20-16,-5 6-19 0,-9 2-32 0,-5 8 26 16,-3 4 57-16,-12 6 9 0,-8 4 20 15,-9 5-13-15,-5 3-14 0,-4 2 12 16,1 1-14-16,1-2-3 0,3 0-10 15,7-3 13-15,3 0 0 0,5-4 35 16,6-1 7-16,2-1-26 0,5-1 0 16,3 0-16-16,3-3 12 0,0 1-9 15,4 2 13-15,6-3-16 0,0 1-2 16,5 1-128-16,4 13-232 0,-2-6-297 16,-5-7-722-16</inkml:trace>
  <inkml:trace contextRef="#ctx0" brushRef="#br0" timeOffset="-143404.89">16181 11025 2726 0,'0'0'526'0,"0"0"-271"0,0 0-106 16,0 0 21-16,0 0 3 0,0 0 6 15,0 0-51-15,0 0-63 0,0 0-35 16,0 0-30-16,0 0-25 0,-31-19-174 15,34 5-295-15,4 1-833 0,1-4-1024 0</inkml:trace>
  <inkml:trace contextRef="#ctx0" brushRef="#br0" timeOffset="-122253.78">18055 11632 55 0,'0'0'137'0,"0"0"-36"0,0 0 27 15,0 0 12-15,0 0 16 0,0 0 59 16,0 0 7-16,0 0-4 0,0 0-49 0,-42-15-61 16,40 13-30-16,0 2 13 0,-1-1 6 15,1 0 4-15,0-1 9 0,1 0-13 16,-1 2-9-16,2-1-27 0,-2 1-28 15,1 0-33-15,1 0 0 0,0 0-36 16,-1 0 0-16,1 0 3 0,-1 1 33 16,0 1 49-16,1 0-17 0,-1 0 0 0,1 0 17 15,0-1-4-15,0 0 3 16,0 1 7-16,0-2 10 0,0 0 12 0,0 0-6 16,0 0-23-16,0 0-16 0,0 0-16 15,0 0-16-15,0 0-2 0,0 0-17 16,1 1 19-16,3 2 0 0,1 0 26 15,3 1 6-15,2 0-13 0,2 0 3 16,0 0 7-16,5 0 10 0,2-1-10 16,1 1 3-16,1-2 0 0,3-2 3 15,0 0 6-15,2 0-6 0,0 0 0 0,0 0-6 16,2 0-7-16,0 0-6 0,-1 0 0 16,4 0-3-16,-1 2 6 0,3-1-3 15,0 1-13-15,1 0 10 0,2 2-11 16,3-1 1-16,0-1 10 0,0 1 0 15,-1 0-10-15,2 0 9 0,-3-1 1 16,1 2 0-16,0-2 0 0,1 1-12 0,0 0 1 16,-1-1-1-16,2 1 1 0,-1 0 1 15,-1 1 10-15,1-2-12 0,-1 1 1 16,0 1 0-16,0 0 0 0,-1 0 0 16,1-2 14-16,-2 3-14 0,-2-2 17 15,2-1-3-15,1 0-3 0,0-2-10 16,1 1 13-16,-1-1-13 0,2 0 9 0,3 2-9 15,0-2-2-15,4 2 1 0,-1 2 10 16,1-1-10-16,2 1 1 0,0 0-2 16,-3 1-1-16,1 0 0 0,0 1 1 15,-2-1 2-15,-2 0 9 0,0-1-9 16,0-1 12-16,-1-1-2 0,3 0 3 16,0-1-13-16,3 2 13 0,-2-2-14 15,3 0 13-15,1 1 4 0,0-2-17 16,0 1 2-16,-1 0-1 0,-3 0-3 0,-5 1 1 15,-2-1 2-15,-5 1 25 0,-4-2 16 16,-5 0-9-16,-2 0 28 0,-3 2-4 16,-1-2-17-16,-2 0-2 15,-4 0-18-15,1 0 0 0,1 0-9 0,-4 1-1 0,2-1 7 16,-4 0-1-16,1 0 1 0,-4 0 0 16,-1 0-7-16,-2 0-9 0,1 0 10 15,-3 0-10-15,1 0-1 0,-1 0 0 16,0 0 10-16,0 0-11 0,0 0-1 15,0 0-3-15,0 0-18 0,0 0 8 16,-6 0-9-16,-2 0-18 0,-20 0-271 16,3 0-491-16,-1 0-1238 0</inkml:trace>
  <inkml:trace contextRef="#ctx0" brushRef="#br0" timeOffset="-121104.45">18161 11698 254 0,'0'0'62'0,"0"0"26"15,0 0 88-15,0 0 33 0,0 0 6 16,0 0 59-16,0 0-11 0,0 0-61 16,0 0-53-16,0 0-45 0,0 0-36 0,-20 6-22 15,20-6-4-15,-1 0-22 0,0 0-7 16,-1 1 6-16,-1 2 17 0,1 1 19 16,-2 1 6-16,2 0 33 0,1 0-30 15,0 2-25-15,1-4-7 0,0 0 4 16,0 1 25-16,1 0-9 0,3-1 3 0,1 0-4 15,1-1 10-15,0 0 10 16,3 1 6-16,0-1-4 0,4 0-9 0,2 1-9 16,1-2-4-16,2 2-7 0,3-2 1 15,2 2-4-15,3 0-9 0,-1-2 0 16,0 2 6-16,1-1 3 0,4-2-3 16,-2 0-3-16,3 0 6 0,0 0 0 15,4 0-16-15,3 0-3 0,0 0-9 16,0 0-12-16,2 0 0 0,0 0 1 15,-3 0-1-15,3 1 2 0,1 0 0 16,-1 0-3-16,1 0 0 0,1 0 0 0,2 1 0 16,0-1 2-16,0 0 10 0,2 1 4 15,2-1-4-15,2 2 7 0,1-3 0 16,7 2-3-16,12-2-13 0,-9 2 10 16,-8-2-10-16,-5 0 0 0,-10 0-1 15,7 0 1-15,4 1-1 0,2 0-2 0,-3 1 0 16,-3-2-1-16,2 2 0 0,-5 0 1 15,-1-2 2-15,1 2 17 0,-1-2 0 16,0 0 9-16,2 0-3 0,0 0-6 16,1 0-6-16,-1 0 6 0,3 0-6 15,-4 0-11-15,-2 0 1 0,-1 0 19 16,-6 0-20-16,0 0 0 0,-4 0-2 16,0 0 1-16,-3 0 0 0,-4 0 0 15,0 0-1-15,-2 0-2 0,-2 0 2 16,0 0 2-16,-3 1 23 0,-2 1-6 0,-1-1 3 15,-4 0 3-15,3 1 6 0,-4-2-6 16,2 0 3-16,0 0 6 0,-1 0 37 16,2 0-24-16,-1 2-16 0,1-2-12 15,-2 0-1-15,0 0-6 0,-1 0 1 16,-2 0-10-16,0 0 9 0,1 0-12 0,-3 0-2 16,-1 0-1-16,0 0-9 0,0 0 9 15,-1 0-13-15,1 0 13 0,-2 0 2 16,0 0-1-16,0 0 2 0,0 0 1 15,1 0 2-15,-1 0 0 0,0 0 10 16,0 0-12-16,0 0 1 0,0 0-1 16,0 0 2-16,0 0-3 0,0 0-27 15,-8-2-218-15,-1-2-362 0,-4-3-1091 0,42 20-250 16</inkml:trace>
  <inkml:trace contextRef="#ctx0" brushRef="#br0" timeOffset="-119162.98">16419 12495 1565 0,'0'0'575'15,"0"0"-471"-15,0 0-81 0,0 0 28 16,0 0 21-16,0 0 34 0,0 0 10 16,0 0-6-16,0 0-4 0,0 0-32 15,0 0-40-15,-29-23-34 0,29 23-35 16,2 0 32-16,5 0 3 0,7 3 109 0,4-1 0 16,7 1 9-16,8-1 3 0,6-2-22 15,6 0-20-15,13 0-18 0,11 0-17 16,14-3-9-16,5 0-16 0,-9 3-18 15,-7 0-1-15,-12 0 1 0,-13 2-1 16,-9 0-1-16,-13-1 0 0,-4 1-1 16,-1 0 1-16,-1-1-1 0,-2 0 2 0,-5 1 2 15,-6-2 13-15,-4 0 7 0,-1 0 4 16,-1 0-1-16,0 0 3 0,0 0-28 16,-1-2-3-16,-3 1-29 0,0-1-8 15,1 2-20-15,-2-2-86 0,3 2-42 16,1-2-109-16,1 2-124 0,0-4-272 15,0 0-527-15,2-2 515 0,16 29 705 0</inkml:trace>
  <inkml:trace contextRef="#ctx0" brushRef="#br0" timeOffset="-118731.02">17149 12334 1835 0,'0'0'399'0,"0"0"-182"0,0 0-75 0,0 0-32 15,0 0 12-15,0 0 16 16,0 0-45-16,0 0-68 0,0 0-25 0,0 0-18 16,2-14 18-16,14 16 22 0,2 5 7 15,4 0-7-15,1 1-19 0,1 2 0 16,3 1-1-16,-4 0-2 0,-1 0 0 16,-3-1-1-16,-1 2-2 0,-6-3 2 15,1 2-1-15,-6-3 1 0,0 1-12 16,-5-4 12-16,-1 2-2 0,-1-3 2 0,-3 4 1 15,-5 0 0-15,-1 3 1 16,-5 1 1-16,2 3-2 0,-4-1 1 0,1 3 3 16,0-2 21-16,3-1 1 15,-2 0-10-15,4-1 3 0,0-3 6 0,2 2-12 16,-2-3 10-16,3-1 21 0,-2 0-6 16,2-1-9-16,1-1-13 0,2-1 0 0,-1-2-13 15,2-1 0-15,2 0 0 16,0-1 1-16,1 0 11 0,0-1 8 0,0 0-1 15,0 0 3-15,0 0 10 0,-1-1-3 16,0 0 6-16,-1 0-11 0,0-2-27 16,-2 0-19-16,-1-1-88 0,2 1-90 15,0-3-94-15,-2 1-66 0,-1-1-362 16,2-1-782-16,40 47 1046 0</inkml:trace>
  <inkml:trace contextRef="#ctx0" brushRef="#br0" timeOffset="-113606.79">24163 12836 483 0,'0'0'335'0,"0"0"-133"0,0 0-74 15,0 0 2-15,0 0 7 0,0 0-50 16,0 0-41-16,0 0 9 0,0 0-19 16,-22-15 19-16,19 13 17 0,1 2-4 15,-1-1 13-15,1 1 17 0,-1-2 18 16,-1 2-2-16,2-2-24 0,-1 2-18 15,0-1-30-15,-1 1-42 0,-1 0-10 16,-3-1-19-16,2 1 9 0,-4 0 1 16,3 0 18-16,-1 1-2 0,-2 2 1 0,3-1-2 15,0-2 3-15,2 1 1 0,1 1 12 16,0 0 8-16,-1 0 5 0,1-2 24 16,1 1 12-16,1-1 13 0,1 0 4 15,0 0-7-15,1 0-10 0,-1 0-22 0,0 1-20 16,1 0-17-16,0 0-2 15,0-1 0-15,0 0 0 0,0 0-1 0,0 0 0 16,0 0 1-16,0 0 0 0,0 0 2 16,0 0 14-16,0 0-3 0,0 0 9 15,0 0 10-15,0 0 13 0,0 0 7 16,0 0 2-16,2 0-6 0,2 0 0 16,5 0-6-16,-1 1-10 0,2-1-4 15,0 0-5-15,5 0-8 0,-2 0-2 16,3 0-11-16,0 3 11 0,0-3-12 0,1 1 1 15,-4-1 0-15,2 2 2 16,1 0-2-16,-3 0 1 0,1-1 16 0,0 0-3 16,-3 0 0-16,2-1 6 0,0 0 0 15,-3 0 7-15,2 0-1 0,-1 0 1 16,1 0-4-16,-2-1-6 0,5 1-16 0,-2-2 15 16,1 2-18-16,1 0 0 0,3-2 0 15,-2 2 0-15,2 0 0 0,-3 0 1 16,2 0 0-16,1 0 3 0,-1 0-2 15,0 0 14-15,-1 0-1 0,-2 0 4 16,1 0 13-16,2 0-7 0,-3 0-6 16,0-2-3-16,1 2 3 0,0-1-4 15,-1 0 1-15,2 1-13 0,0-1 13 16,0 1 0-16,-3 0 0 0,2 0-4 16,0 0 1-16,0 0-10 0,-2 0 0 15,3 0-2-15,0 0 1 0,1 0 1 16,0 0 0-16,0 0 13 0,0-3 0 0,2 3 3 15,0-1-7-15,-1 0-10 0,0 0 20 16,-1 0-22-16,-1 1 3 0,0 0 0 16,2 0 1-16,0 0-1 0,-2 0-1 15,2 0 1-15,-1 0 0 0,-1 0 10 0,1 0-11 16,1 0 14-16,-2 0 0 0,1 0 0 16,-2 1-1-16,1 0 1 15,2-1-13-15,-2 0 16 0,2 0-16 0,-1-1 9 16,0-1-9-16,0 0 0 0,1 0-3 15,1 2 0-15,-3-2 0 0,1 2-2 16,-2-1 2-16,2 1 0 0,-2 0 2 16,2-2 1-16,-1 0 0 0,-1 2 9 15,-1-1-10-15,2-1 11 0,-1 0-12 0,-2 1-1 16,2-1 0-16,0 1 0 0,-1 1 0 16,2-1-1-16,0 1 0 0,1 0-2 15,0 0 1-15,0 0-11 0,1 0 11 16,-1 0-1-16,2 0 0 0,-1 0-10 15,0 0 13-15,0 0 1 0,-1 0 1 16,-1 0 2-16,1 0 8 0,1 0-11 16,-1 1 1-16,-1-1 0 0,-3 1 0 0,2-1-2 15,-1 1 0-15,-2-1 0 0,0 1 1 16,-3-1 1-16,2 0-2 0,-4 0 0 16,0 0-1-16,-1 0 0 0,-3 1-1 15,2-1 2-15,-1 0 1 0,-2 0 12 16,0 0 5-16,0 0-2 0,-1 0-15 15,0 0 2-15,-1 0 13 0,1 0-1 0,0 0-12 16,-1 0 10-16,0 0-1 16,0 0-11-16,0 0 0 0,1 0-1 0,-1 0-2 15,1 0 0-15,-1 0-1 0,1 0 1 16,-1 0 1-16,1 0 1 0,-1 0 0 16,0 0 1-16,0 0 2 0,0 0 13 15,0 0-1-15,0 0-12 0,0 0 13 16,0 0-1-16,0 0-13 0,0 0 0 15,0 0 10-15,0 0-12 0,0 0-3 16,0 0 0-16,0 0-19 0,0 0-3 0,0 0-25 16,-4-1-175-16,-9-6-238 0,1 2-636 15,-1-4-1163-15,55 31 2045 0</inkml:trace>
  <inkml:trace contextRef="#ctx0" brushRef="#br0" timeOffset="-109508.52">28769 12804 111 0,'0'0'1335'15,"0"0"-1163"-15,0 0-51 0,0 0-34 16,0 0-15-16,0 0-1 0,0 0-3 0,0 0 20 15,0 0-26-15,4-21-41 0,-4 20-21 16,0 1-29-16,0-1-13 0,0 1 3 16,0-1 13-16,0 1 26 0,0 0 20 15,0-1 38-15,0 1 20 0,0 0 16 16,0 0 12-16,0 0 11 0,0 0-1 16,0 0 0-16,-1 0-7 0,1 0-16 15,-3-1-25-15,1 0-27 0,-1 0-12 16,0 1 6-16,-1-1 0 0,2 1 10 15,0-3 0-15,1 3-13 0,0-1-7 16,0 1-3-16,0-1-9 0,0 1-12 16,1-2-1-16,0 2-3 0,0 0 1 0,0 0-11 15,0 0 11-15,0 0 0 0,0 0 0 16,0 0 2-16,0 0 0 0,-1 0 0 16,1 0 3-16,0 0 16 0,0 0-6 15,0 0 3-15,0 0-4 0,0 0-8 0,0 0-2 16,0 0 1-16,0 0-2 0,0 0-1 15,4 0-3-15,1 0 0 0,4 0 2 16,-2 0 1-16,3 0 3 0,-2 0 13 16,2 0 3-16,1 0-3 0,0 0 3 15,1 0-7-15,2 0 11 0,2 0-4 16,0 0-3-16,4 2 2 0,1-1-5 16,3-1 0-16,-2 1-12 0,1-1 2 15,1 3-1-15,0-3 1 0,0 0 0 16,2 1 16-16,-1 0-6 0,-2 0 0 15,0-1-1-15,-1 0 7 0,0 0-6 16,0 0 3-16,-3 0-3 0,1 0-12 16,-2 1 1-16,-1 0 0 0,-2 0-2 0,-4 0 0 15,1 1-2-15,-3-2 0 0,0 3-2 16,-3-3 3-16,-1 2 1 0,1-2 1 16,-3 0 3-16,-2 1 14 0,1-1 1 0,-2 0 0 15,0 0 0-15,1 0-3 0,-1 0-4 16,0 0-8-16,0 0 11 0,0 0-14 15,0 1 2-15,0-1 0 0,0 0 0 16,0 0 9-16,0 0-8 0,0 0 8 16,0 0 4-16,0 0-4 0,0 0 7 15,0 0 0-15,0 0-3 0,0 0-1 16,0 0 7-16,0 0-3 0,0 0 3 16,0 0 4-16,0 0-10 0,0 0 3 0,0 0-7 15,0 0-9-15,0 0 10 0,0 0-11 16,0 0 0-16,0 0 0 0,0 0-1 15,0 0-1-15,0 0 0 0,0 0-1 16,0 0 1-16,0 0 0 0,0 0 0 16,0 0 0-16,0 0 1 0,0 0 0 15,0 0 2-15,0 0-1 0,0 0 0 0,0 0 0 16,0 0 0-16,0 0-1 0,0 0 3 16,0 0-3-16,0 0 0 0,0 0-1 15,0 0 1-15,0 0 1 0,0 0 1 16,0 0-1-16,0 0-2 0,0 0-2 15,0 0-1-15,0 0-16 0,0 0-15 16,0 0-215-16,-13-2-251 0,3-3-754 16,-4-3-855-16,51 23 2106 0</inkml:trace>
  <inkml:trace contextRef="#ctx0" brushRef="#br0" timeOffset="-108247.7">30222 12816 856 0,'0'0'209'16,"0"0"6"-16,0 0-130 0,0 0 9 0,0 0 46 15,0 0-20-15,0 0-39 0,0 0-19 16,0 0-20-16,-5-6-3 0,5 6 23 16,0 0 26-16,0 0-1 0,0 0-6 15,0 0-6-15,0 0 25 0,0 0 16 16,0 0 23-16,0 0 6 0,1-1 2 16,1 1-37-16,1-2-31 0,1 1-8 15,0 1-20-15,1 0-13 0,1-1-22 16,4 0-13-16,-3 1 10 0,4 0 3 0,0 0-13 15,3 0 10-15,2 0-12 0,1 0 18 16,3 1-16-16,1 1 22 0,4 0-5 16,2 0-17-16,4-2 9 0,0 2-11 15,5-1 1-15,1 1-1 0,1 0-1 0,1-1 0 16,1 3 0-16,2-1 2 0,-3-1-1 16,-2 0 12-16,-1 1 12 0,-3-2 13 15,-7 0 19-15,-1 0-6 0,-4 1-1 16,-3-1-9-16,-3 0-19 0,-1 1-9 15,-5-1-10-15,2-1 13 0,-3 0-14 16,-2 0 1-16,1 0 16 0,-2 0-16 16,-2 0 16-16,0 0 0 0,-1 0-7 15,-1 0 4-15,0 0 6 0,-1 0-10 16,1 0 4-16,-1 0 3 0,0 0-7 16,0 0 1-16,0 0-11 0,0 0-1 15,0 0-1-15,0 0-3 0,0 0-13 0,0 0 13 16,2 0-9-16,-2 0 10 0,0 0-11 15,0 0 12-15,2 0-1 0,-2 0 0 0,0 0-1 16,0 0-16-16,0 0-6 16,0 0-148-16,0 0-189 0,0 0-243 0,0 0-685 15,-4 0-184-15</inkml:trace>
  <inkml:trace contextRef="#ctx0" brushRef="#br0" timeOffset="-103019.97">18941 12957 1461 0,'0'0'205'0,"0"0"-46"16,0 0 7-16,0 0-10 0,0 0-17 0,0 0 16 15,0 0 0-15,0 0-42 16,0 0-3-16,0 0-17 0,0 0-10 0,-10-23-31 16,10 22-8-16,0 1-2 0,0 0-4 15,0 0 1-15,0 0-14 0,0 0 4 16,-1 0 0-16,1 0-10 0,0 0-4 16,0 0-15-16,0 0-19 0,4 0-10 15,8 0 10-15,7 0 19 0,8-2 11 16,8 0 15-16,7-2-7 0,16-3 3 15,11-2-2-15,9 0-5 0,-9 0 1 0,-16 1 3 16,-21 5-19-16,-11 2-1 0,0 1-11 16,-1 0 11-16,0 0-1 0,-7 0 0 15,-6 0-10-15,-1 0 12 0,-4 0 0 16,-2 0 12-16,0 0 27 0,0 0 8 16,0 0 4-16,0 0 3 0,0 0-26 15,-2 0-15-15,-3-3-12 0,3 3-1 0,0-1 0 16,2 1-1-16,-1 0-15 0,1 0-12 15,0 0-45-15,7-6-284 0,2 1-354 16,-1-4-886-16,-20 33 757 0</inkml:trace>
  <inkml:trace contextRef="#ctx0" brushRef="#br0" timeOffset="-100110.56">22685 4141 2077 0,'0'0'266'0,"0"0"-185"16,-21-49 80-16,11 28 142 0,5 5-65 15,1 2-50-15,-1 1 16 0,3 3-11 16,1 2-17-16,1 4-13 0,-1 1-71 16,1 2-92-16,0 1-50 0,0 2-105 15,0 7-40-15,4 6 157 0,2 9 38 16,-2 7 129-16,-1 6-28 0,-2 14-35 0,-1 11 29 16,-1 5-33-16,-4-1-21 0,1-12-22 15,-2-17-16-15,4-14-1 0,0 0-2 16,0 2-13-16,-1 0 11 0,1 4 0 15,0-6 1-15,0-3 0 0,-2-3-15 16,2-3-5-16,-1-4-137 0,2-2-74 16,-2-4-97-16,1-4-80 0,1 0-38 15,1-16-19-15,0 0-517 0</inkml:trace>
  <inkml:trace contextRef="#ctx0" brushRef="#br0" timeOffset="-99708.97">22671 4028 1592 0,'0'0'442'0,"0"0"-370"15,0 0-50-15,83-28 95 0,-42 21 42 0,19 1 15 16,20-2-39-16,20 0 26 0,6 1-32 16,-6 3-43-16,-14 0-22 0,-13 1-35 15,-12 3 48-15,-14 0-52 0,-11-1-24 16,-13 1-1-16,-4-2 0 0,1 0 0 15,-2 0 32-15,1-1-10 0,-8 2 4 16,-1 0-10-16,-6-1 9 0,-2 1 10 16,-1 1 3-16,-1 0-6 0,0 0-3 15,0 0-17-15,0 0-12 0,0 0-38 0,1 1-32 16,0 6-44-16,2 2 114 0,1 7 60 16,1 5 7-16,0 5-13 0,2 8 70 15,2 5 2-15,0 8-16 0,4 12 6 16,1 8-24-16,-2 4-39 0,-3-7 25 15,-4-8-37-15,-5-8-10 0,0-8 3 16,-1-11 6-16,-2-6-18 0,-2-5-9 16,0 1 2-16,-2 1-15 0,-1-1 2 0,0-4 14 15,-1-4-16-15,-2-3-38 16,1-1-45-16,-5-3-92 0,-1-3-124 0,-3-1-201 16,-9-8-199-16,4-1-527 0</inkml:trace>
  <inkml:trace contextRef="#ctx0" brushRef="#br0" timeOffset="-99488.58">22733 4630 2006 0,'0'0'311'0,"0"0"-178"0,0 0-101 16,0 0 155-16,0 0 52 0,0 0 14 15,83 27 30-15,-22-19 31 0,24 0-56 0,25-2-54 16,6 1-40-16,-3-2-55 15,-13-1-1-15,-16-2-62 0,-5-1-34 0,-7-1-12 16,-5-1-18-16,-7-3-75 0,-13-1-43 16,-8 1-144-16,1-7-300 0,-14-1-659 15,-2-3-1028-15</inkml:trace>
  <inkml:trace contextRef="#ctx0" brushRef="#br0" timeOffset="-98909.4">22545 3289 1384 0,'0'0'234'0,"0"0"-48"0,0 0 70 0,0 0 65 15,0 0-140-15,0 0-68 0,0 0 41 16,0 0 29-16,0 0-29 0,0 0-138 15,0 0-16-15,5-30-115 0,-5 42 83 16,0 6 32-16,0 9 147 0,-2 7 16 0,-3 16-33 16,-3 16 13-16,2 14-29 0,1 4 15 15,0-8-73-15,5-11-12 0,0-16-33 16,4-13-11-16,-1-8-10 0,0-10 10 16,0-4 2-16,0 1 0 0,2-3-2 15,1 0-62-15,-1-5-52 0,1-7-104 16,2 0-45-16,0-10-41 0,3-17-315 15,-3 2-639-15</inkml:trace>
  <inkml:trace contextRef="#ctx0" brushRef="#br0" timeOffset="-98491.33">22431 3266 1261 0,'0'0'983'16,"0"0"-854"-16,0 0-19 0,0 0 55 15,66-45-97-15,-26 35 2 0,20-1 21 16,24-1 24-16,23-1 7 0,7 2-33 16,-1 2-50-16,-10 3 9 0,-17 1-10 15,-6-1-10-15,-6 4-28 0,-9 0-1 16,-16 0-1-16,-9 1-1 0,-12 0-22 16,-4-4 9-16,1 3 16 0,1-2 3 15,2 1 0-15,-6-3 23 0,-5 2-4 16,-5 2-20-16,-1 0-2 0,-5 2-16 0,-1 0-32 15,0 0-38-15,0 4 16 16,-2 3-1-16,0 5 71 0,0 4 42 0,0 5 22 16,0 2-19-16,-1 6 15 15,-1 5 23-15,1 5 28 0,0 9-9 0,1 13 2 16,0 10-34-16,-1 3 2 0,-1-6-21 16,0-10 2-16,-1-16 0 0,0-9-34 0,0-13 6 15,0-1-3-15,0 0-19 0,0-2 10 16,0 0-10-16,-1-5-1 0,0-8 23 15,0-1 9-15,1-3 16 0,-1 0 22 16,-1 0-4-16,1 0 4 0,-3 0-72 16,-2-4-97-16,-15-6-319 0,2 2-583 15,-1-2-631-15</inkml:trace>
  <inkml:trace contextRef="#ctx0" brushRef="#br0" timeOffset="-97925.56">22369 4951 121 0,'0'0'1368'0,"0"0"-1117"16,21-55 9-16,-13 33-46 0,3-2 51 15,0 5-26-15,-1-1-21 0,0 5-48 16,1 1 16-16,-5 5-69 0,2 2-12 16,-4 2-22-16,-1 4-71 0,-1 1-12 15,1 1-107-15,3 7 107 0,-2 5 66 16,0 6 61-16,0 5-17 0,-2 6 25 15,0 4-5-15,-2 5-2 0,0 1-22 16,0 8-29-16,-2 8-12 0,-3 6-21 16,1 0-1-16,-1-12 0 0,-1-12-12 15,4-12-12-15,1-4-17 0,0 1 16 16,1 1-16-16,0 1-1 0,0-4-1 16,0-5 0-16,1-4-69 0,0-6-51 0,0-3-35 15,0-3-17-15,0-2 62 0,3-8-34 16,1-19-391-16,-1 0-716 0,0 0-702 0</inkml:trace>
  <inkml:trace contextRef="#ctx0" brushRef="#br0" timeOffset="-97243.05">22517 4802 2272 0,'0'0'297'0,"0"0"-81"0,0 0-13 16,0 0-8-16,0 0 19 0,0 0-30 16,0 0-184-16,61-30-44 0,-5 25 21 15,23 1 20-15,25-1-13 0,12 3 15 16,1 2-2-16,-7 0 2 0,-14 0 1 16,-5 2 0-16,-7 0-1 0,-8 1 0 15,-8 1 1-15,-14 0-13 0,-13-1-6 0,-9 1-13 16,-5-2-25-16,2 0 22 0,2 1 16 15,-3-1 19-15,-6 1-1 0,-6-1 1 16,-5-2-1-16,-6 0-2 0,-4 0-26 0,-1 0 3 16,0 0 14-16,0 4 8 0,0 2 4 15,-4 4 51-15,-1 3 20 0,-1 4-17 16,2 4-19-16,-1 2-16 0,3 2-7 16,0 3 1-16,2 1-12 0,0 2 2 15,5-1 13-15,0 2-3 0,0-1 38 16,1 2-7-16,-3-4-12 0,-1 1-17 15,-2-3-2-15,0-4 0 0,-1-3-11 16,-2-3-2-16,-2-4-32 0,1-3-41 16,0-4-123-16,-1-2-117 0,-4-2-179 15,-6-3-120-15,0-4-512 0</inkml:trace>
  <inkml:trace contextRef="#ctx0" brushRef="#br0" timeOffset="-96892.88">22368 5339 1881 0,'0'0'353'0,"0"0"-298"16,0 0-39-16,0 0 33 0,0 0 29 15,0 0 73-15,0 0 46 0,0 0-4 16,0 0 37-16,0 0-35 0,1 0-81 15,33 0-25-15,24-1-7 0,29-3-31 16,31-3-23-16,15-3-9 0,6 3 12 16,-5 0 26-16,-13 1 15 0,-5 4 10 15,-6 0 7-15,-14 1-36 0,-12 1-19 0,-17 0-19 16,-20 0-15-16,-14 0-1 0,-13 0 1 16,-8 0 4-16,2 0-3 0,-3 0-1 15,-2 0 0-15,-5 0 0 0,-2-1-24 16,-2-2-39-16,0-1-85 0,-5-2-110 0,-3-1-40 15,-4-3-113-15,-10-6-201 0,2 0-487 16</inkml:trace>
  <inkml:trace contextRef="#ctx0" brushRef="#br0" timeOffset="-94528.64">22986 3155 1586 0,'0'0'354'0,"0"0"-62"16,0 0-27-16,0 0-258 0,0 0-7 15,0 0-7-15,0 0 7 0,-70 37 81 16,33-12 22-16,-4 3-64 0,-1 2-10 16,-3 5-13-16,2 3 0 0,-1 1 0 0,-6 10 13 15,9-6-18-15,1-1-9 0,5 0-1 16,9-12 1-16,1 2-2 0,5-7 0 16,4-5 1-16,7-9 1 0,3-2-2 15,5-6 0-15,1 0 0 0,7-3-70 16,5 0 53-16,9-9-121 0,7-2-240 15,16-15-174-15,-6 6-573 0</inkml:trace>
  <inkml:trace contextRef="#ctx0" brushRef="#br0" timeOffset="-94277.11">23128 3211 1469 0,'0'0'208'16,"0"0"-94"-16,0 0 103 0,0 0 56 15,0 0-24-15,0 0-72 0,0 0-177 16,0 0-45-16,0 0-81 0,0 0 126 16,0 0 81-16,-65 33-14 0,36-4-28 15,-5 4-20-15,-1 3-16 0,-2 6 9 0,-1-1 5 16,-7 10 18-16,3-5-6 0,1 0-10 16,-1-2-16-16,9-8 20 0,-3 0-20 15,4-4 0-15,9-6 0 0,10-9-3 16,3-5 1-16,6-7-1 0,4-1-15 0,4-4-259 15,9-2 90-15,17-16-202 0,0 1-384 16</inkml:trace>
  <inkml:trace contextRef="#ctx0" brushRef="#br0" timeOffset="-94028.35">23222 3285 2185 0,'0'0'329'16,"0"0"-51"-16,0 0-28 0,0 0-230 15,0 0-20-15,0 0-52 0,0 0 52 0,0 0 29 16,-58 32 35-16,28-8-41 0,-7 6 15 16,-2 5-38-16,-5 2-12 0,1 5 12 15,-4 0-1-15,3 0 1 0,0-2-2 16,4-1 2-16,4-6-1 0,5-1-12 16,3-6 12-16,8-5 1 0,7-5 0 15,2-7-1-15,7-2-10 0,4-6 9 0,0-1-31 16,11-2 4-16,5-8-134 0,11-4-130 15,5-5-287-15,26-16-44 0,-5 2-521 16</inkml:trace>
  <inkml:trace contextRef="#ctx0" brushRef="#br0" timeOffset="-93795.1">23588 3183 1137 0,'0'0'166'16,"0"0"-114"-16,0 0 114 0,0 0 6 15,0 0-83-15,0 0-87 0,0 0 19 16,0 0 183-16,0 0 49 0,-49 63-84 16,9-24-53-16,-13 11-39 0,-11 18-28 15,-11 13-4-15,-3 3-26 0,11-9 10 16,11-15-16-16,21-20 0 0,9-10-11 0,11-12 11 16,3-3-13-16,0-1-35 0,0 0-103 15,-1 0-62-15,4-4-114 0,0-8-151 16,4-2-542-16,4 0 359 0</inkml:trace>
  <inkml:trace contextRef="#ctx0" brushRef="#br0" timeOffset="-93487.27">23661 3341 1413 0,'0'0'1246'15,"0"0"-976"-15,0 0-7 0,0 0-197 16,0 0-66-16,0 0 0 0,0 0 32 15,0 0 44-15,-56 37-12 0,24-14-42 16,-2 6-22-16,-2 0-1 0,-2 6-2 16,0 0 3-16,2 0-1 0,3-1 0 0,2-4-2 15,6-2-13-15,0-3 13 16,3 0 0-16,1-4-7 0,4-1 10 0,2-3 3 16,6-5-2-16,2-4-1 0,4-4-13 15,2-1 13-15,1-3 27 0,0 0 36 16,0 0 23-16,3 0 9 0,6-3-32 15,2-1-22-15,6-2-16 0,-1-1-9 16,-3 0-4-16,-1-1-12 0,-4 2-33 16,-1-1-43-16,-5 2-69 0,-2 1-103 15,-4-3-165-15,-8 1-620 0,2 1-849 0</inkml:trace>
  <inkml:trace contextRef="#ctx0" brushRef="#br0" timeOffset="-89134.26">22210 4330 232 0,'0'0'221'0,"0"0"-129"0,0 0-21 15,0 0 4-15,60-8-32 0,-41 8-27 16,1 0-16-16,0 0 0 0,5 0-128 16,-4 2-494-16</inkml:trace>
  <inkml:trace contextRef="#ctx0" brushRef="#br0" timeOffset="-86142.68">21490 4293 473 0,'0'0'326'0,"0"0"-88"0,0 0-20 16,0 0 23-16,0 0-36 0,0 0-36 16,0 0-39-16,0 0 3 0,0 0 6 15,0 0-48-15,-39-12-59 0,39 12-29 16,-1 0 26-16,1 0 7 0,0 0 32 16,0-2 35-16,0 2 26 0,0 0 3 0,0 0 2 15,0 0-5-15,0 0-24 16,1-1-9-16,4-1-30 0,8 0-65 0,7-2 3 15,5 0 8-15,5 0-11 0,5 0 18 16,3 1-16-16,0-2-2 0,0 3-1 16,-6-1 0-16,0 3-1 0,-7-2-18 0,-6 2 15 15,-2 0-8-15,-7 0-7 0,-2 2-7 16,-4 0 1-16,-1-1-4 0,-2 0 4 16,-1-1 9-16,0 1 3 0,0-1 11 15,0 3-24-15,-5 4 26 0,-3 0 13 16,-3 4 0-16,-3 2 44 0,0 2-25 15,-3 1-32-15,0 3 0 0,-2 0 1 16,-1 0-1-16,1 5 0 0,-1-3 0 16,1 3 0-16,-2-2-3 0,1 0 2 15,1-3-1-15,2-1-2 0,4-4 3 0,-1-2 1 16,7-2-1-16,0-3-1 0,3-3-1 16,1-1-22-16,3 0 9 0,0-3 16 15,2 0 0-15,7 0 38 0,4 0 32 16,9 0 6-16,8 0-35 0,5-3-26 15,1-1-15-15,5 3-3 0,-2-2-10 16,-2 2 13-16,-3-1-3 0,-7 1 0 16,-4 0-16-16,-6 0 0 0,-4 0 17 0,-7 1-11 15,-3 0 13-15,-1 0 12 0,-2 0 23 16,1 0 6-16,-1 0 6 0,0 0 4 16,0 0 15-16,0 0-12 0,0 0-25 15,-2 0-29-15,1 0-28 0,0 0-7 16,0-1 7-16,1 1-1 0,0 0 1 0,0 0-13 15,0 0-200-15,0 0-82 0,0-4-179 16,0 0-269-16,2-1-898 0,1 19 1557 0</inkml:trace>
  <inkml:trace contextRef="#ctx0" brushRef="#br0" timeOffset="-85796.53">22096 4359 1380 0,'0'0'666'0,"0"0"-381"0,0 0-13 0,0 0-31 16,0 0-54-16,0 0-53 0,0 0-77 15,0 0-34-15,0 0 12 0,0 0-6 16,-58 8 6-16,46 3-14 0,3 3-21 0,1-1-16 16,5 2-6-16,2-1 22 0,1 2 12 15,3 0 11-15,8-2 9 0,5-1 12 16,4 0 23-16,4-5 3 0,3 1 2 15,3-6 26-15,-2-1 0 0,-4-2-23 16,-2 0-12-16,-5-4-6 0,-2-4 16 16,-7-1 1-16,0-3 11 0,-4-5-51 15,-4-3-28-15,0-2-6 0,-8-2-25 16,-3 0-3-16,-6 0-9 0,-2 2-10 16,-2 3 16-16,-3 4-16 0,0 3-1 15,2 5-12-15,-3 2-100 0,3 5-159 0,-3 0-243 16,6 5-475-16,3-2-860 0</inkml:trace>
  <inkml:trace contextRef="#ctx0" brushRef="#br0" timeOffset="-83976.73">22383 3205 2061 0,'0'0'327'0,"0"0"-243"15,0 0-25-15,0 0-5 0,0 0-15 16,0 0-3-16,0 0 15 0,0 0 10 16,0 0 4-16,0 0 2 0,7-12-3 15,-7 12-3-15,0 0 13 0,0 0 19 16,0 0 41-16,0 0 38 0,-4-1 21 16,-1-2-55-16,-5-1-87 0,0-3-17 15,-6 0 17-15,-1-5-4 0,-4-3 4 0,-4-2-23 16,-4-4-25-16,-2-5-2 15,-5-4 12-15,-3-4-12 0,-6-11 1 0,-8-10 13 16,3-15 1-16,3-4-14 0,15 4 10 16,17 2 1-16,14 10-13 0,6 0 40 15,11 3-40-15,8 5-14 0,6 2-20 16,-1 10-23-16,0 8 14 0,-3 7 7 16,0 5-33-16,8-1-3 0,4 0-4 15,3 2 4-15,-2 7 31 0,-9 3-10 16,-2 5 4-16,-9 2-13 0,-5 2-29 0,-4 3 13 15,-5 1 12-15,-4-2-3 0,-1 2 36 16,-1-1 31-16,-5-2 26 0,-1 0 9 16,2-1 6-16,-1-2 1 0,3 0 18 15,1 0 39-15,0 0-5 0,2 0-11 0,0 0-26 16,0 0-57-16,0 0-10 0,0 0-44 16,0 0-12-16,0 0-13 0,0 0-23 15,0 0-19-15,2 5-26 0,-1 2 147 16,2 4 42-16,0 2 51 0,1 2-36 15,2-1-16-15,2 2-12 0,0-3-4 16,3 1 10-16,-2-3 0 0,2-2-13 16,-3-2-6-16,-1 0-14 0,-2-2 0 15,-4-2-2-15,-1 2-105 0,-3-1-128 0,-16-4-264 16,2 0-664-16</inkml:trace>
  <inkml:trace contextRef="#ctx0" brushRef="#br0" timeOffset="-83423.9">22368 1620 1854 0,'0'0'541'16,"0"0"-383"-16,0 0 20 0,0 0 34 16,-7-49-4-16,8 40-39 0,5-1-80 15,5-1-19-15,5 1-35 0,6-2-34 16,10-1-1-16,3 1 19 0,4 1 3 16,2 1-22-16,-2 1-16 0,-5 3 0 15,-3 1 14-15,-9 3-14 0,-3-1-3 16,-6 3-7-16,-2 3-31 0,-5 2-26 15,1 3 4-15,-4 3 12 0,-3 3 60 0,0 3 7 16,-8 4 23-16,-3 4 8 0,-5 2 5 16,-3 2-24-16,-2 2-12 0,0 1 1 15,1-1-2-15,0-2-17 0,4-4 16 16,6-3 0-16,1-3-17 0,5-3 18 16,2-3-15-16,2-2 16 0,3-2 2 15,6-3 33-15,2 0 13 0,7-2 25 0,3-2 7 16,5-2-23-16,7 0-22 0,1-2-13 15,-2-3-3-15,2 0 0 0,-7 0-17 16,-3-1 14-16,-8 3-3 0,-5 0 2 16,-5 1 11-16,-4 0 21 0,-1 1 13 15,-1 1 12-15,0 0 57 0,0 0-6 16,0 0-42-16,0 0-37 0,0 0-44 16,0 0-34-16,0 0 6 0,0 0 6 15,0-1-9-15,0 0-26 0,0 0-157 16,2 0-146-16,8-6-276 0,-2 0-775 0,-28 25-26 15</inkml:trace>
  <inkml:trace contextRef="#ctx0" brushRef="#br0" timeOffset="-83223.27">23102 1563 1608 0,'0'0'1508'0,"0"0"-1364"0,0 0-131 16,0 0 6-16,64-40-19 0,-38 33 38 16,0 0-38-16,-1 4-19 0,-3-1-10 15,2 4-6-15,-3 0 6 0,-1 0-249 16,-6 4-309-16,-3 2-646 0</inkml:trace>
  <inkml:trace contextRef="#ctx0" brushRef="#br0" timeOffset="-83072.39">23101 1760 775 0,'0'0'1393'16,"0"0"-1389"-16,0 0 54 0,0 0 16 15,0 0 198-15,0 0-50 0,0 0-100 0,74-16-80 16,-51 9-7-16,1 1-22 0,-1-3-13 16,12-6-157-16,-8 3-492 0,-3-2-866 0</inkml:trace>
  <inkml:trace contextRef="#ctx0" brushRef="#br0" timeOffset="-82543.94">23484 1373 2161 0,'0'0'339'0,"0"0"-135"16,0 0 24-16,0 0 0 0,0 0-2 16,0 0-23-16,0 0-45 0,0 0-41 15,0 0-42-15,0 0-56 0,0 0-19 16,7-17-37-16,3 13-11 0,1-2 7 16,5 2 19-16,4-4 0 0,2 1 2 15,4-2 20-15,3 1 13 0,-1 1-13 16,3 2-3-16,-2-3 0 0,1 3-19 15,-5 1 0-15,-5 4 3 0,-6-2-13 16,-7 2-19-16,-4 0-21 0,-3 5-62 16,0 2 4-16,-7 5 130 0,-9 6 6 0,-7 5 45 15,-8 4-29-15,-3 2 4 0,-1 5-25 16,-1-2-1-16,9-1-45 0,5-2 42 16,6-3-38-16,7-5 15 0,5-1 26 15,4-3 0-15,0-2 19 0,2-4 13 16,7-2 6-16,1 0 20 0,5-4 5 0,4 0 29 15,3-2-19-15,5-3-22 0,5-1-14 16,1-5-21-16,1 0 3 0,-2-4 3 16,-4 3 0-16,-4-3-6 0,-4 4 9 15,-5-2 10-15,-2 1 2 0,-6 2 17 16,-2 0-14-16,0-1-1 0,-3 0-17 16,-1 3-12-16,-1-1-10 0,0 1-40 15,-1 1-46-15,-6-1-21 0,2 1-72 0,-1-1-228 16,-3 3-170-16,2-7-219 0,2 2-625 15</inkml:trace>
  <inkml:trace contextRef="#ctx0" brushRef="#br0" timeOffset="-82230.53">24047 1322 2402 0,'0'0'372'0,"0"0"22"16,0 0-53-16,0 0-164 0,0 0-177 0,0 0-28 15,0 0-105-15,0 0-26 0,0 0 159 16,0 0 22-16,-11 24 29 0,10-10-19 0,1 2-3 16,3-1-7-16,8 1 19 15,1-2 10-15,4-1-10 0,3-3 6 0,-2-3 7 16,-1-3-13-16,-3-3 6 0,-1-1 3 16,-4-2 26-16,0-4 16 0,-3-3-24 15,-1-3-49-15,-2-2 3 0,-2-3-22 16,-1 0-10-16,-5-1-5 0,-3 1 2 15,1 0-30-15,-5 3 15 0,4-1-14 16,-3 6-2-16,2 1-9 0,-1 5-17 16,2 2-46-16,-4 1-166 0,5 1-117 15,0 6-135-15,4 0-247 0,4-1-668 0</inkml:trace>
  <inkml:trace contextRef="#ctx0" brushRef="#br0" timeOffset="-81999.08">24376 1163 248 0,'0'0'2148'0,"0"0"-1780"0,0 0 39 15,0 0-63-15,0 0-59 0,0 0-68 16,0 0-217-16,0 0-32 0,0 0-122 16,0 0 73-16,0 0 81 0,21 14 88 15,-19 7-47-15,1 4-4 0,0 4-34 16,2 0 23-16,2 0-1 0,1 3-7 15,1-5-18-15,-1 0 0 0,0-2 0 16,2-3-106-16,-5-2-105 0,-1-6-145 16,-4-2-292-16,-3-3-177 0,-3-5-787 0</inkml:trace>
  <inkml:trace contextRef="#ctx0" brushRef="#br0" timeOffset="-81819.04">24222 1368 2055 0,'0'0'363'0,"0"0"-221"16,0 0 6-16,0 0-10 0,0 0-9 16,58-20-33-16,-32 16-19 0,5 2-52 15,3-3-25-15,0 1 0 0,3 1-14 16,0-1 13-16,-2-1-14 0,-4-1-264 16,-1 1-218-16,0-7-259 0,-8-1-635 15</inkml:trace>
  <inkml:trace contextRef="#ctx0" brushRef="#br0" timeOffset="-81579.13">24808 1003 1987 0,'0'0'388'15,"0"0"-10"-15,0 0-37 16,0 0-3-16,0 0-110 0,0 0-140 0,0 0-88 15,0 0-62-15,0 0-83 0,0 0 132 16,0 0 13-16,7 41 82 0,-2-17-18 16,-1 4-1-16,1 4 6 0,1 3-47 15,2 1 3-15,0 4-25 0,2 2 1 16,-2 1-13-16,-1 0-39 0,0 2-116 16,-7 7-419-16,-1-10-678 0</inkml:trace>
  <inkml:trace contextRef="#ctx0" brushRef="#br0" timeOffset="-80778.63">23009 2167 1090 0,'0'0'179'0,"0"0"-178"15,0 0 42-15,0 0 51 0,0 0 26 16,0 0 20-16,0 0 3 0,0 0-16 16,0 0 3-16,0 0-30 0,-52 5-12 15,46-5-17-15,-1 0-3 0,3 0 6 16,2 0 4-16,0 0 12 0,2 0 10 0,0 0 16 15,0 0 9-15,0 0-3 0,0 0 22 16,0 0 25-16,6 0-61 0,7-2-32 16,10-1-54-16,11-2 6 0,18-5 4 15,25-4-10-15,25-6 3 0,11-3-3 16,4-2-6-16,0 3 3 0,-6 1 6 16,1-1-22-16,7-2 15 0,-1 2-18 15,0 0 0-15,-7 1 0 0,-11 3 0 0,-14 1 13 16,-12 3-11-16,-18 0 11 0,-15 5 15 15,-11 0-9-15,-5 3-7 0,8-2 13 16,4-1 7-16,2 1 15 0,-5-2-2 16,-1 5-5-16,-6-2 7 0,-1 3 3 15,-7 1-22-15,-4 1-12 0,-3 0-16 16,-4 2 12-16,-4 0-10 0,-1 0 11 16,-2 0-11-16,-1 0-2 0,0 0-18 15,0 0-26-15,0 0-9 0,-7 0 0 16,-2 0 10-16,-7 0 40 0,-4 0-16 0,-6 2-245 15,-13-2-244-15,5-3-543 0,6-4-1065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2:03:49.5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23947 4688 919 0,'0'0'1200'16,"0"0"-886"-16,0 0-117 0,0 0 57 16,0 0-26-16,0 0-65 0,0 0-14 15,0 0-50-15,0 0-45 0,0 0-20 16,0 0-18-16,47-23-16 0,-26 19 0 15,4 2 0-15,2-1-3 0,-1 1-13 16,-2 1 14-16,-1 1-10 0,-1 0-30 16,-4 4-321-16,-4 2-163 0,-6-1-484 0,-4 1-538 15</inkml:trace>
  <inkml:trace contextRef="#ctx0" brushRef="#br0" timeOffset="187.47">23900 4878 1467 0,'0'0'981'0,"0"0"-726"0,0 0-172 0,0 0-12 16,0 0 48-16,58-11 44 0,-30 7-12 15,1-2-43-15,4 2-22 0,-2 0-26 16,2 1-19-16,-4 1-39 0,-1 0-2 16,-5 2-1-16,-4 0-15 0,-7 0-3 15,0 3-245-15,-6-1-258 0,-2 1-498 16,-3-3-482-16</inkml:trace>
  <inkml:trace contextRef="#ctx0" brushRef="#br0" timeOffset="761.98">24534 4538 1441 0,'0'0'315'16,"0"0"-68"-16,0 0 70 0,0 0-48 0,0 0-31 15,0 0-13-15,0 0-4 0,0 0-50 16,0 0-31-16,0 0-23 0,0 0-44 16,7-31-52-16,-7 31-21 0,0 0-4 15,0 0-21-15,0 0-6 0,0 0-7 16,0 0 9-16,0 2 29 0,0 5 42 16,0 1-5-16,0 2-15 0,0 1 16 15,0 1-19-15,0 3 19 0,-1 1 3 0,0 3-4 16,1 1-2-16,0 0-32 0,0 4 0 15,0-1 0-15,0 3 16 0,0-1 0 16,2-1-16-16,1 2 16 0,0-2 4 16,-1-2-7-16,0 1 5 0,1-3 4 15,-2 0 3-15,-1-1 4 0,0-4-8 16,0-2 11-16,0-1 2 0,0-1-6 16,0-3-12-16,0-2-7 0,0-1 1 15,0-2 5-15,0 0-2 0,0-2 12 0,0-1 3 16,0 0 9-16,0 0 12 0,0 0 1 15,0 0-1-15,0-2 4 0,0-2-7 16,1 1-34-16,1-2-15 0,0-2-16 16,-2 2-73-16,-1-10-286 0,-7 2-749 0,-1-3-1901 15</inkml:trace>
  <inkml:trace contextRef="#ctx0" brushRef="#br0" timeOffset="4177.87">25942 4485 638 0,'0'0'212'0,"0"0"-43"15,0 0 30-15,0 0 45 0,0 0-49 16,0 0-71-16,0 0 12 0,0 0 23 15,0 0 33-15,5-48-24 0,-4 45 0 0,0-1-26 16,-1-1 6-16,0 1 25 0,0 0-39 16,0-1 32-16,0 0-39 0,0 3-29 15,0 0-9-15,0-1-1 0,0 2-40 16,-1 0-20-16,1 1-28 0,-1-1-34 16,1 1-41-16,0 0-36 0,0 0-15 15,0 6 30-15,0 3 64 0,0 4 23 16,0 3 7-16,0 0 2 0,1 4 0 15,0 0-1-15,0 3 0 0,-1 2-19 16,0 0 20-16,0 3 0 0,0-1-2 0,-2 3 1 16,-1-1 1-16,0 0 3 15,-1-2 27-15,2-1-28 0,0-4 9 0,2-1-8 16,0-4 13-16,0-1-15 0,0-1 2 16,3-5 0-16,-2 3-2 0,1-4 3 15,0-2 11-15,-2 1 1 0,1-2-13 0,0-3 0 16,-1 0 16-16,0-3-3 0,0 0 9 15,0 0 13-15,0 0 16 0,0 0 9 16,0 0 0-16,0 0-12 0,0 0-10 16,0 0-13-16,0 0-9 0,0 0-6 15,0 0-13-15,0 0-1 0,1 0-3 16,0 0-8-16,1 0-10 0,2 0-145 16,2-3-132-16,-1 3-107 0,-2-3-297 15,1 0-537-15,-30 12 215 0</inkml:trace>
  <inkml:trace contextRef="#ctx0" brushRef="#br0" timeOffset="4629.08">25938 4997 1339 0,'0'0'286'0,"0"0"-137"16,0 0 14-16,0 0 9 0,0 0-20 15,0 0 23-15,0 0-30 0,0 0-29 16,0 0-32-16,0 0-39 0,0 0-22 16,0 0-23-16,0 0 3 0,0 0 29 15,0 0 0-15,0 1-3 0,0 1-7 16,0-2-6-16,0 0 4 0,4 0 15 0,1 0 29 15,5 0 29-15,4 0 66 0,6 0-6 16,8 0-61-16,2-5-35 0,4 1-19 16,-2-1-22-16,1 3-16 0,-6 0 0 15,-4 0-1-15,-6 0-2 0,-4 1 0 0,-6 0 0 16,-3 0 3-16,-1 1 0 0,-1 0 16 16,-2-1 6-16,1 1 13 0,-1 0-1 15,0 0-5-15,0 0-7 0,0 0-3 16,0 0-7-16,0 0-9 0,0 0-1 15,0 0-2-15,0 0-1 0,0-3-2 16,0 3-44-16,-3-2-174 0,-2-1-55 16,1-1-63-16,0-1-137 0,-8-7-192 15,3 2-711-15,46 49 895 0</inkml:trace>
  <inkml:trace contextRef="#ctx0" brushRef="#br0" timeOffset="5094.1">25919 4427 1435 0,'0'0'270'0,"0"0"-140"15,0 0 16-15,0 0 55 0,0 0 13 0,0 0-40 16,0 0-38-16,0 0-49 16,0 0-36-16,0 0-51 0,0 0 1 0,19-10 28 15,6 9 39-15,4-1 6 0,6-1-4 16,-2 0-9-16,-3 0-16 0,-4 3-17 15,-5-2-5-15,-5-1-7 0,-5 3 3 0,-4-1 10 16,-4 1 6-16,-1 0 6 16,-1 0-3-16,-1 0 16 0,0 0 26 0,1 0 27 15,-1-1-6-15,0 1-28 0,0 0-20 16,0 0-18-16,0 0-17 0,0 0-18 16,0 0-3-16,0 0-22 0,0 0-3 15,0 0-7-15,0 0-9 0,2 0-28 16,4-2-328-16,-1-1-383 0,0-6-1265 0,-23 23 1544 15</inkml:trace>
  <inkml:trace contextRef="#ctx0" brushRef="#br0" timeOffset="6265.46">26440 4572 95 0,'0'0'746'16,"0"0"-361"-16,0 0-122 0,0 0-74 16,0 0-59-16,0 0 13 0,0 0 35 15,0 0-51-15,0 0-37 0,0 0 14 16,-2-29-14-16,2 29-3 0,0 0 0 15,0 0-6-15,0 0-7 0,0 0-13 0,0 0-19 16,0 0-7-16,0 0-13 0,-1 0 7 16,-1 0-29-16,-2 0-14 0,-5 3-2 15,1 1 16-15,-2 4 19 16,-2 2-16-16,-1 2 35 0,2 1-15 0,-2 1 9 0,4 1-16 16,-2 1 6-16,3 1-9 0,3-1-12 15,-1 1 12-15,3 0-10 0,2 2 13 16,1 0-5-16,2-1-9 0,6-1 12 15,1-3 2-15,5 0 23 0,-1-3-11 16,5-2 7-16,3 0 16 0,-1-6-9 16,3 1 15-16,-2-4-3 0,-2 0 9 15,-1-1 7-15,-2-4 2 0,-2-3 13 16,-3-1 6-16,1-3-6 0,-4-4-31 0,1-3-26 16,-3-3-27-16,-2-2 13 15,-2-2-14-15,-2 0 0 0,0-1 0 0,-4 2 0 16,-4 2-4-16,-3 3-20 0,1 3 8 15,-4 2-15-15,-1 3-14 0,-2 3 4 16,2 4-25-16,-5 5-13 0,0 0 7 16,2 4 9-16,0 6-162 0,3 2-177 15,10 6-238-15,4-2-501 0</inkml:trace>
  <inkml:trace contextRef="#ctx0" brushRef="#br0" timeOffset="6603.42">26958 4812 2480 0,'0'0'371'0,"0"0"-191"0,0 0-104 16,0 0-44-16,0 0-12 0,0 0 82 16,0 0 38-16,0 0-13 0,-49 50-48 15,33-31-38-15,-2 0-9 0,2 2-32 16,1 0 0-16,5-4-16 0,0-2 14 16,4-1 1-16,1-4 1 0,2-2 1 15,-1 0 1-15,3-5 0 0,0 0 14 16,1-1-14-16,0-1 17 0,0-1-19 15,0 0-60-15,1-3-127 0,5-4-129 16,7-8-304-16,0 1-691 0</inkml:trace>
  <inkml:trace contextRef="#ctx0" brushRef="#br0" timeOffset="7010.19">27176 4529 1989 0,'0'0'340'0,"0"0"-130"0,0 0 9 15,0 0 29-15,0 0-56 0,0 0 6 0,0 0-8 16,0 0-41-16,0 0-74 0,0 0-75 15,16-33-19-15,-16 33-53 0,1 1-42 16,3 6 92-16,0 1 22 0,1 5 85 16,-2 3-21-16,3 2 14 0,-1 3-18 15,-1 2-16-15,-1 2 16 0,0-1-19 16,0 0-3-16,1 0 12 0,-2-3-12 16,-1 0-7-16,1-2-16 0,-1-2-11 0,1-3 14 15,-1-2-2-15,-1-4-1 0,2 0 4 16,-2-4-17-16,0 0 11 0,1-3-11 15,-1 0 13-15,0-1 4 0,0 0 12 16,0 0 12-16,0 0 4 0,0 0-47 16,0-2-109-16,-3-2-216 0,-3 1-135 0,-5-6-231 15,2 4-365-15,0-3-586 0</inkml:trace>
  <inkml:trace contextRef="#ctx0" brushRef="#br0" timeOffset="7900.36">27446 4353 391 0,'0'0'532'0,"0"0"-216"15,0 0-49-15,0 0-7 0,0 0 6 16,0 0 6-16,0 0-45 0,0 0-5 0,0 0 10 16,0 0-12-16,0 0-41 15,-3-7-42-15,3 6-36 0,0 1-31 0,0 0-23 16,1 0-38-16,6-2-9 0,8 1-107 16,3-2 41-16,6 2 40 0,3 0 7 15,5 1 3-15,-3 0 14 0,3 0-10 0,-5 0 9 16,-2 0 0-16,-4 0-9 0,-5 0-1 15,-4 0 10-15,-5 0-10 0,-4 1 13 16,-2 0 0-16,0-1 25 0,-1 0 29 16,0 0 6-16,0 0 1 0,0 0-11 15,0 0 1-15,0 0-17 0,0 0-12 16,0 0-22-16,0 0-2 0,0 0-26 16,0 0-7-16,0 0-15 0,0 0-7 15,0 0-13-15,0 2-22 0,0 0-13 16,0 2 64-16,1 2 41 0,-1 3 13 15,0 3-12-15,0 0 18 0,0 4-6 0,0 0-11 16,1 3 36-16,1 3-22 0,-1 2 19 16,0 2-23-16,1 3 1 0,0 0 13 15,1 2-1-15,-2-1 7 0,2-1-7 16,0 0 0-16,-1-2-22 0,2-4 1 16,-2 0-3-16,-1-4-1 0,-1-5 1 0,0 0-1 15,0-3 3-15,-3 0 28 16,-2-3 1-16,1 1-13 0,1-1-3 0,0-2-13 15,0 0-1-15,0-1 1 0,-2-1 13 16,3 2-15-16,-1-2 1 0,0-1-1 16,-2 2 2-16,2-1-2 0,-2 0 2 15,1 0 0-15,2 1-1 0,-1-3 0 16,0 0 0-16,1 1 0 0,-2-2 17 16,3 0-7-16,-1 0 17 0,0 1 15 15,0-1-3-15,1 0-4 0,-5-1 4 0,-1 0 3 16,-1 0-21-16,-4 0-4 0,1 1-16 15,-3 0 8-15,1-1-11 0,0 0-3 16,-3 0 0-16,2 0-16 0,0 0 0 16,0 3 0-16,-2-1-10 0,3 0-222 15,-12 3-244-15,8 0-523 0,0-2-910 0</inkml:trace>
  <inkml:trace contextRef="#ctx0" brushRef="#br0" timeOffset="18268.46">28994 4379 157 0,'0'0'133'0,"0"0"-100"0,0 0 16 16,0 0 32-16,0 0 63 0,0 0 87 0,0 0-81 16,0 0-127-16,0 0-21 15,13-8-2-15,-8 5 23 0,-1 2 26 0,-1 0 6 16,0-1 40-16,1 1 38 0,-3-1 30 15,0 2-1-15,-1-1-22 0,1 0-20 16,-1 1-6-16,0-2-17 0,0 2-51 0,0 0-20 16,0 0-4-16,0 0-2 0,0-1 2 15,0-1 14-15,0 2 19 0,0-1 6 16,0 1 10-16,0 0 0 0,0-1 7 16,0 0 25-16,0-1 3 0,0 2-10 15,0-2-12-15,-1 2-4 0,1 0 0 16,0 0-7-16,0 0-6 0,0-1-16 15,0 1-34-15,0 0-17 0,0 0-25 16,0 0-20-16,0 0-16 0,-1 0-12 16,1 0-48-16,-1 5-11 0,-2 3 109 0,0 4 23 15,0 5 35-15,0 0-3 0,-1 4 6 16,0 2-6-16,-2 0-3 0,3 2-3 16,1 2-10-16,0 1 16 0,2-1 3 15,-1 0-3-15,1-1-3 0,0-1 57 16,0-1-64-16,0 0 0 0,0-4 4 0,0 0-4 15,-1-2 7-15,1-1 2 0,0-2-5 16,0-3-23-16,0 2 22 0,0-4-3 16,0 0-6-16,1-1 3 0,0-1 3 15,1 0-6-15,-2-3-14 0,1-2 11 16,-1 1-10-16,0-3 13 0,0 0-13 16,0 0 13-16,0-1 6 0,0 0 6 15,0 0 7-15,0 0-4 0,0 0 4 16,0 0 6-16,0 0-3 0,0 0-1 15,0 0 4-15,0 0-6 0,1 0-3 16,0 0-32-16,0-3-10 0,2 0-166 0,4-1-105 16,-3 0-78-16,0-1-154 0,0 0-504 15,-3-2-637-15,-27 38 1574 0</inkml:trace>
  <inkml:trace contextRef="#ctx0" brushRef="#br0" timeOffset="18577.57">28951 4951 16 0,'0'0'639'0,"0"0"-459"15,0 0-30-15,0 0 107 0,0 0-88 16,0 0-65-16,0 0-19 0,0 0 9 16,0 0 1-16,0 0 21 0,0 0 31 15,-2 20 21-15,9-17 10 0,6-2 9 16,5 0-9-16,5-1-37 0,4 0-41 15,5 0-26-15,-1 0-14 0,1 0 1 0,-5 0-16 16,-4 0-23-16,-4 0-19 0,-4 0-2 16,-6-1 0-16,-2 1 2 0,-4 0 9 15,-2-1 4-15,-1 1 7 0,1 0 12 16,-1 0 3-16,0 0 6 0,0 0 1 0,0-3 2 16,0 3-31-16,0-5-16 0,0 0-19 15,0-2-41-15,0-1-144 0,0 1-81 16,0-2-68-16,-2-10-220 0,0 4-246 15</inkml:trace>
  <inkml:trace contextRef="#ctx0" brushRef="#br0" timeOffset="18932.32">29000 4323 1841 0,'0'0'298'15,"0"0"-36"-15,0 0-68 0,0 0-23 0,0 0-68 16,0 0-23-16,0 0-38 0,0 0-42 16,0 0 0-16,0 0 35 0,79-13 10 15,-51 12 0-15,-3 0 0 0,-4-1-23 16,-4 1-20-16,-7 0 24 0,1 1-1 15,-6 0 4-15,-2-1 6 0,-3 1 7 16,1 0-14-16,-1 0-6 0,0 0 1 16,0 0-4-16,0 0-17 0,0 0-2 15,0 0-19-15,0 0-13 0,0 0-9 0,0 0-20 16,0 0-9-16,0 0-29 0,0 3-142 16,0 2-68-16,0 1-8 0,4 1-196 15,3-3-281-15,-18-29-146 0</inkml:trace>
  <inkml:trace contextRef="#ctx0" brushRef="#br0" timeOffset="19542.02">29464 4478 411 0,'0'0'675'0,"0"0"-386"0,0 0-51 15,0 0-20-15,0 0-53 0,0 0 17 16,0 0-17-16,0 0-6 0,0 0-14 15,0 0-13-15,-7-46-26 0,7 42-6 16,-1 0 5-16,1 0 4 0,0-2 16 0,-1 2-40 16,1-1 11-16,0 0-14 0,0 0-18 15,0 2 8-15,0-1 13 0,0 2-6 16,0 0-7-16,0 0-3 0,0 1-2 0,0 1-14 16,0 0-9-16,0 0-10 0,0 0-12 15,-1 0-19-15,1 0-3 0,0 0-1 16,0 0-18-16,0 0-15 0,0 0-13 15,0 0-31-15,0 0-26 0,0 4-35 16,0 4 32-16,1 4 107 0,1 1 1 16,0 5-1-16,1 4-1 0,-2 2 1 15,-1 3 0-15,1 0 22 0,-1 0 13 16,0-1-7-16,0 1-25 0,0-1-1 16,0 0 14-16,0-3 9 0,0 0-21 15,0-3 8-15,0-4 7 0,-1-3-6 16,1-1 18-16,0-4-6 0,-1-1-12 15,1-5 5-15,0 1-2 0,0-2 6 0,0-1 7 16,0 0 9-16,0 0 9 0,0 0-1 16,0 0 7-16,-1 0 3 0,1 0 3 15,0-4-8-15,0 2-51 0,0-4-34 0,2 0-159 16,-1-3-108-16,3 1-136 0,4-4-277 16,-1-1-591-16</inkml:trace>
  <inkml:trace contextRef="#ctx0" brushRef="#br0" timeOffset="19833.93">29796 4700 2115 0,'0'0'331'15,"0"0"-122"-15,0 0-9 0,0 0-49 16,0 0-77-16,0 0-33 0,0 0-15 16,0 0-13-16,0 0 73 0,0 0 0 15,0 0 13-15,8 49-23 0,-8-35-25 0,-2 3-10 16,-5-1-13-16,0-1-9 0,1-1-3 16,-4-1 0-16,0 2-3 0,-2-2-1 15,2-3-12-15,-3 0-79 0,0 0-153 16,3-5-122-16,-1 1-142 0,4-5-155 15,1-1-587-15</inkml:trace>
  <inkml:trace contextRef="#ctx0" brushRef="#br0" timeOffset="20492.09">30127 4437 1545 0,'0'0'250'16,"0"0"-107"-16,0 0 55 0,0 0-20 16,0 0-71-16,0 0-1 0,0 0 27 0,0 0 12 15,0 0-7-15,0 0-23 0,0 0-51 16,3-26-38-16,-3 26-26 0,0 0 2 16,0 0 17-16,0 0 10 0,0 0 0 15,0 0-7-15,0 0-22 0,0 0-18 0,0 0-4 16,0 0-4-16,0 0-9 0,-5 1 35 15,-1 4 13-15,0 2 31 0,-2 1-5 16,-4 1-10-16,3 3-7 0,-2 1-3 16,1 1-6-16,-1-2-11 0,2 5 14 15,-2 0-14-15,5 2 17 0,-2 2-17 16,5-1-1-16,1 1 2 0,2 2 16 16,2-2 4-16,7 2 5 0,2-3 7 15,6 1-3-15,4-2 9 0,1-3 7 0,4-3-13 16,2-1-10-16,-3-5 16 0,0-2-9 15,-3-2 5-15,-4-3 4 0,-1-2 16 16,-1-6 12-16,-1 0 114 0,-3-5-55 16,1-4-72-16,-3-4-13 0,0-1-21 15,-4-3-19-15,0 0 12 0,-1 0 7 16,-5 0-22-16,0 2 3 0,-2 2 19 0,-7 1-3 16,2 2 8-16,-3 1-27 0,1 2 0 15,-3 3-15-15,3 2-7 0,-4 1-12 16,5 1-9-16,-2 3 9 0,2 0-16 15,-4 3-12-15,2 2-13 0,-5 0-29 16,0 3-173-16,-1 3-94 0,-4 1-234 16,2 0-177-16,6-3-692 0</inkml:trace>
  <inkml:trace contextRef="#ctx0" brushRef="#br0" timeOffset="21574.54">30352 4231 1165 0,'0'0'228'16,"0"0"-85"-16,0 0 23 0,0 0-23 0,0 0-13 16,0 0 61-16,0 0-6 0,0 0-20 15,0 0-30-15,0 0-35 0,0 0-42 16,-12-15-39-16,12 15-17 0,0 0 14 16,0 0 1-16,0-2 15 0,0 2 6 0,0 0-3 15,4 0-6-15,4 0-29 16,2 0-9-16,7 0-4 0,3 0 13 15,4 0 12-15,2 0-10 0,-1 0 0 16,0 0 17-16,-4 0-16 0,-1 0-2 0,-1 0 2 16,-4 2-1-16,-2 0 10 0,-1-2-12 15,-4 2 0-15,3-2 1 0,-3 0 2 16,1 0 19-16,-2 0 10 0,0 0 0 16,0 0-3-16,-3-2 0 0,-2 2 3 15,-1 0-3-15,0 0-1 0,-1-1-5 16,0 1 2-16,0 0-12 0,0 0-13 0,0 0-3 15,0 0 1-15,0 0 1 16,0 0-12-16,0 0-16 0,0 0-19 0,0 0-3 16,0 0 6-16,0 0 17 0,0 0 26 15,0 0 2-15,0 0 29 0,0 0 16 0,0 0 12 16,0 0 1-16,0 0-7 16,0-1 3-16,0 1 0 0,0 0-13 0,0 0-9 15,0 0 6-15,0 0-3 0,0 0-3 16,0 0-10-16,0 0-19 0,0 0-3 15,0 0-2-15,0 0-17 0,0 0-7 16,0 0 1-16,0 0-3 0,0 0-7 16,0 0-10-16,0 0-6 0,0 2 4 15,1 0 5-15,0-1 27 0,-1 2 15 16,1-1 12-16,1 3-9 0,-1-1 26 16,2 2-16-16,-2 0 12 0,1 2-12 15,0 0-10-15,0 3 9 0,1 2-11 16,-1 0 11-16,0 3 3 0,3 0 1 0,-2 3 7 15,0 1-1-15,-1 2 35 16,0 1-3-16,0 0 6 0,0 4-16 0,-1-4-22 16,-1 3 0-16,0 0 13 0,0 0-7 15,0-1-3-15,0 0 10 0,0 0-13 16,0-1-10-16,0 1 13 0,0-7-9 0,0 0 0 16,-1-2-14-16,1-3-2 0,-2 0 2 15,2-2 1-15,0 1 0 0,0-5 0 16,-1 1-1-16,1-4 0 0,0 1 11 15,0-2-10-15,0-1 10 0,0-2 0 16,0 0 6-16,0 0 9 0,-1 0 6 16,1 0 1-16,0 0-1 0,0 0-3 15,0 0-6-15,0 0 3 0,0 0-6 16,0 0-22-16,0 0-17 0,0-2-67 0,0 0-28 16,0 0-14-16,0 0-38 0,0 0-51 15,1 0-93-15,-1 0-153 0,0-2-195 16,0-1-489-16,-1 28 123 0</inkml:trace>
  <inkml:trace contextRef="#ctx0" brushRef="#br0" timeOffset="22443.87">30368 4930 245 0,'0'0'218'0,"0"0"-123"0,0 0 25 15,0 0 105-15,0 0 0 0,0 0-10 16,0 0-138-16,0 0-76 0,0 0 21 16,0 0 36-16,11 0 27 0,-10 0 25 15,-1 0 33-15,1 0 23 0,-1 0 12 16,0 0-19-16,0 0-42 0,0 0-27 16,0 0-19-16,0 0-13 0,0 0-6 15,0 0 5-15,1 0-2 0,-1 0 0 16,0 0-17-16,0 0-6 0,0 0 4 0,0 0 5 15,0 0 24-15,0 0 14 0,0 0-2 16,1 0-7-16,-1 0-22 0,1 0-10 16,0 0-9-16,2 0-13 0,-1-2-4 0,2-1-11 15,1 3-1-15,4-2 0 0,1 0 1 16,1 1 2-16,3-1-1 0,1 0 1 16,4-1 13-16,1 3 9 0,1-2 4 15,1 0-4-15,1 0-9 0,-1 0 6 16,-1-1 3-16,-1 1-3 0,-3 1-6 15,-1-2 0-15,-3 3-3 0,-3-2-11 16,-4 1 17-16,0 0-7 0,-3 0 1 16,-1 0 9-16,0 0 9 0,-1 1 10 15,-1 0 7-15,0 0 5 0,1 0 16 16,-1 0-21-16,0 0-26 0,1 0-19 0,1-1-3 16,0 1-16-16,-1 0 4 0,1 0-8 15,0 0 4-15,-1-1 13 0,0 1 0 16,-1 0 3-16,0 0 2 0,0 0 11 15,1 0 0-15,-1 0-11 0,0 0 1 16,0 0 16-16,0 0-6 0,0 0-11 0,0 0-1 16,0 0-1-16,0 0-3 0,0 0-13 15,0 0 0-15,0 0 3 0,0 0-3 16,0-1-9-16,0 1 3 0,0 0 0 16,0 0-9-16,0 0-54 0,0 0-205 15,-6 0-121-15,0 0-87 0,-6-2-88 16,0-2-618-16,48 11 348 0</inkml:trace>
  <inkml:trace contextRef="#ctx0" brushRef="#br0" timeOffset="25724.35">27350 3438 202 0,'0'0'225'0,"0"0"-127"0,0 0 42 16,0 0 4-16,0 0-56 15,0 0-23-15,0 0 26 0,0 0 39 0,0 0 7 16,0 0-13-16,13-13-1 0,-12 13-5 16,-1 0 12-16,0 0 25 0,0 0 17 15,0 0-19-15,0-2-43 0,0 2-17 16,0 0-22-16,0 0-22 0,0 0-17 16,0 0-16-16,0 0-16 0,0 0-13 15,0 0-9-15,0 0 2 0,0 0 8 16,0 0 12-16,0 0 3 0,0 0 16 15,0 0 4-15,0 0-1 0,0 0 1 0,0 0-7 16,0 0 3-16,-1 0-17 0,-2 0 11 16,-2 0 6-16,0 0-16 0,0 0 19 15,-4 2-20-15,1-2 0 0,2 5 11 16,-3-5-9-16,2 3-1 0,-1 0 13 16,-1-1-15-16,1 2 0 0,-2-1-1 15,2-1-2-15,-2 2-11 0,2 1 10 0,-4 1 0 16,3 0-14-16,-3 1-4 0,4 1 21 15,-3 0 0-15,1-1 0 0,0 0-14 16,0 1 14-16,-2 0 16 0,1 0-15 16,-1 0 12-16,0 1 16 0,-1-2-28 15,-1 3 0-15,3-3 0 0,-2 0 0 16,2 2-2-16,1-2-1 0,1 2-17 16,-1-2 6-16,3-1 12 0,0 0-1 0,1 0-1 15,0 1 3-15,1 0 0 0,-2 0 28 16,3 0-5-16,-2 1 6 0,-3 0-12 15,2 1-17-15,-1 3 0 0,-2-1 10 16,-1 0-9-16,-1 3 12 0,-3 0 25 16,2 1-19-16,-2 2 1 0,1-2-2 0,3 1-17 15,-2-1 11-15,2 0 26 0,1 1-19 16,2 0 1-16,0-1-7 0,2-1-12 16,0-1 11-16,-2 2-12 0,2-1 19 15,0 0-19-15,-1-2 0 0,0 3 11 16,0-2-10-16,-1-1 18 0,2 0-19 15,0-3-3-15,-2 0-16 0,5-1-6 16,0-3 23-16,1 2-12 0,0-2 14 0,1-1 0 16,1-3 0-16,0 2 0 0,0-2 22 15,-1 1 7-15,1-1-1 0,0 1-24 16,0-2-1-16,0 1 0 0,0 0 10 16,0 0 0-16,0-1-10 0,0 0 10 15,0 1-13-15,0-1-85 0,0 0 31 16,1 0-36-16,1 0-32 0,2-3-16 15,1 0-143-15,7-5-227 0,-5-1-571 16,-38 29 212-16</inkml:trace>
  <inkml:trace contextRef="#ctx0" brushRef="#br0" timeOffset="26241.96">26684 3792 1450 0,'0'0'293'0,"0"0"-62"0,0 0-24 16,0 0 0-16,0 0-77 0,0 0-53 16,0 0-28-16,0 0-17 0,0 0-32 15,0 0-58-15,0 0-126 0,0 4 38 16,0 5 81-16,1 3 65 0,0 2 72 15,-1 4-1-15,0 2-19 0,0 0-1 0,0 3-22 16,0-4-27-16,0 0 15 0,0-1 2 16,0-2 20-16,0-1 19 0,0-2-39 15,0-2 7-15,2-1 8 0,0-1-34 16,1-2-3-16,1-1 3 0,0-1 23 0,0-1 22 16,2-1-20-16,-3-2 1 15,1 2 0-15,0-3 6 0,3 2 10 0,0-2 0 16,1 0 6-16,4 0-3 0,4 0-10 15,3-3-10-15,0-1 7 0,4 1-6 16,0-1-1-16,-2 0 1 0,1-1-24 16,-3 2 1-16,-3-1 15 0,-4 3-16 15,-3 0-2-15,-3-1 0 0,-3 2 1 16,-1 0 15-16,-1 0-4 0,-1 0-11 16,0 0 2-16,0 0-1 0,0 0 10 15,0 0 1-15,0 0-10 0,0 0 1 0,0 0-1 16,0 0 16-16,0-2 9 0,0 0-28 15,-1-1-143-15,-1-1-75 0,0-3-32 16,-1 2-79-16,-2-7-255 0,0 0-681 16,23 59 680-16</inkml:trace>
  <inkml:trace contextRef="#ctx0" brushRef="#br0" timeOffset="26581.53">26714 3818 457 0,'0'0'808'0,"0"0"-545"16,0 0-149-16,0 0 29 0,0 0-13 15,0 0-39-15,0 0-3 0,0 0 54 16,0 0-93-16,0 0-49 0,0 0-49 0,15 4 48 16,-1 5-14-16,7 3 15 0,1 3 84 15,5 2-16-15,-2-3-42 0,-1 4-13 16,-3 0 10-16,-2-2 9 0,-2-1-6 15,-4-3 19-15,-2 0 29 0,-3-3-45 16,0-2 45-16,-3 1-22 0,-2-3-10 16,3-1-4-16,-5-1-5 0,0-3 2 15,0 0 0-15,-1 0 17 0,0 0 12 0,0 0 6 16,0 0 0-16,0 0 1 0,0 0 12 16,1 0 6-16,-1-2-35 0,1-2-54 15,-1 0-58-15,2-1-101 0,0-3-109 16,3-1-118-16,2 0-314 0,-1 1-869 0,-30 57 1207 15</inkml:trace>
  <inkml:trace contextRef="#ctx0" brushRef="#br0" timeOffset="28163.41">28905 3430 682 0,'0'0'381'16,"0"0"-241"-16,0 0-26 0,0 0 19 15,0 0-32-15,0 0-36 0,0 0-13 0,0 0 4 16,0 0-1-1,0 0-6-15,0 0-7 0,-1-5-3 0,1 5 13 16,0 0 16-16,0 0 32 0,0 0 20 0,0 0 13 16,0 0-30-16,0 0-28 0,0 0-27 15,0 0-22-15,0 0-13 0,0 0 0 16,0 0-10-16,0 0 20 0,0 0-4 16,1 0 16-16,-1 0-9 0,1 0-23 15,-1 0 13-15,1 0-3 0,0 0-11 16,1 0-2-16,1 0-1 0,2 0-2 15,1 0 0-15,0 0 1 0,-1 0-2 16,5 0-31-16,-2 2 13 0,1 1 18 16,2-3-12-16,2 2 13 0,-2 1-13 0,4 1 14 15,-1 0 1-15,1 3-1 0,0-2-2 16,2 2-12-16,-1-2 16 0,-1-1 1 16,-1 2-1-16,1 0 20 0,-4-1-4 15,1-2-15-15,-3 2-1 0,2-1 1 0,-4-2 18 16,5 3-19-16,-4 0-2 0,2 0 2 15,0-1-1-15,1 2-12 0,-3 1 11 16,4-1-17-16,-2 0 16 0,2 1 3 16,-1 0 0-16,2 0-1 0,-1 1-11 15,-1 0 12-15,1-2 21 0,-1 3-8 16,1-3-10-16,-3 0-2 0,3 0 12 16,-4-1 8-16,1-2-19 0,-1 2-4 15,0-1 1-15,-2 1 1 0,0-1-19 16,3 0 6-16,-4 0-16 0,0 2-3 0,1 1 6 15,1-2-6-15,0 3 3 0,-3 0 19 16,4 0 8-16,-2 2 4 0,-1 1-4 16,4-1 12-16,-3 1-10 0,0 0 2 15,2 0-2-15,-1 0-3 0,-2 2 3 16,2-2 15-16,-1 1-15 0,-2-1-26 16,0 0 26-16,3 1-1 0,-3-1 0 15,0 0 1-15,-1 1 19 0,1-1 23 0,1 0 16 16,-1 2-16-16,0 2-26 15,-2-1 16-15,1-1-16 0,-1 2 20 0,0-1-7 16,2 0-4-16,-2-1 1 0,1 1 6 16,0 0-19-16,-1-3 0 0,0 0 3 15,0-1-14-15,1-1 14 0,0-1-3 16,-2 2 16-16,-1-5-13 0,1 1-3 16,0-1-11-16,-1-2 14 0,1 1-14 15,-1-1 17-15,1 0-17 0,-1-3 11 16,1 0-10-16,-1 0 17 0,0 1 2 0,0 0 13 15,0-1 13-15,0 0 6 0,1 0 13 16,-1 0 29-16,1-2 27 0,0-1-9 16,0-2-114-16,1 0-76 0,1-2 45 0,-1 2-10 15,0-1-204-15,-2 1-111 16,-6-3-314-16,-1 2-711 0,7 58 495 0</inkml:trace>
  <inkml:trace contextRef="#ctx0" brushRef="#br0" timeOffset="28807.32">29284 3992 75 0,'0'0'1209'0,"0"0"-1010"0,0 0-49 16,0 0 2-16,0 0 7 0,0 0-9 0,0 0 25 15,0 0-17-15,0 0-58 0,0 0-38 16,0 0-20-16,41-8-40 0,-32 8 1 16,0 1-1-16,3 2 27 0,-1 0 7 15,5 2 2-15,-1 2-2 0,2 0 2 16,-3 1-5-16,3 2-14 0,1 1-17 15,-2 0 27-15,0 2 19 0,-3-2-16 0,3 2-3 16,-3-2-26-16,-1 1 16 0,2 0 1 16,-1-2 12-16,-1-1-30 0,-1-1 20 15,-2 1-20-15,1-4 0 0,-4 2-2 16,-2-2 0-16,0 0 0 0,1 0 1 16,-2-1-1-16,-1 2-15 0,1-4 15 15,-2 1 2-15,0 1 0 0,0-1 0 16,0-1 11-16,0-2 0 0,-1 1 3 0,0-1 6 15,0 0 0-15,0 0 20 16,0 0 12-16,0 0 10 0,0 0 73 0,0 0 53 16,0 0-17-16,0 0-10 0,1-3-30 15,0 1-90-15,0-3-43 0,2 1-1 16,-2-1 0-16,1-1 2 0,0 1-1 16,0-3 2-16,1 2 11 0,0-2-12 0,2-2 2 15,1 0-2-15,0-3 12 0,0 0-13 16,2-2-13-16,1-1 13 0,0-1 0 15,0-2 1-15,-1 1 1 0,1 0-2 16,-3 0 1-16,2 4 2 0,-3 0 13 16,0 4-16-16,-2 2-16 0,0 1 1 15,1 3 14-15,-2 0-15 0,-1 0-27 16,0 1-20-16,0 1-98 0,-1 2-21 16,0 0-53-16,-2 0-170 0,-5 0-235 15,-10 0-158-15,1 0-266 0</inkml:trace>
  <inkml:trace contextRef="#ctx0" brushRef="#br0" timeOffset="29147.86">29362 3984 1321 0,'0'0'332'0,"0"0"-75"15,0 0 64-15,0 0-36 0,0 0-53 16,0 0-23-16,0 0 2 0,0 0-54 16,0 0-157-16,0 0-90 0,57-7 87 15,-29 5 3-15,5 1 16 0,2-1 19 16,2 0-33-16,0-1 27 0,-2-1-7 0,-2 1-6 16,-6-1 6-16,-3 1 4 0,-5 0-10 15,-5 1-16-15,-5 0 13 0,-1 2 6 16,-5-1-7-16,-1-1 23 0,0 2-3 15,-2 0-29-15,0 0 0 0,0 0-3 16,0 0-18-16,0 0-10 0,0 0-13 16,0 0-14-16,0 0-11 0,-2 0-30 0,-2 0-192 15,-4 0 24-15,0 0-46 0,-8 0-157 16,2 0-356-16,66 0-254 0</inkml:trace>
  <inkml:trace contextRef="#ctx0" brushRef="#br0" timeOffset="43076.4">29219 5292 929 0,'0'0'310'0,"0"0"-170"16,0 0-39-16,0 0-7 0,0 0-22 16,0 0-24-16,0 0 1 0,0 0-20 15,0 0-16-15,0 0-9 0,5 1 18 16,-3 2 1-16,2 0-3 0,-1-2 2 16,-1 3-2-16,0-1-17 0,0 0 49 0,-1 0-33 15,0-1 27-15,0 0 12 0,0-2 10 16,0 3-29-16,-1-2-19 0,1 1 2 15,-1 0 4-15,1 1-10 0,-1-2 10 16,0 2 10-16,0-1 3 0,0-1-17 16,0 1 14-16,0 1 6 0,-4 1 3 15,1-2 23-15,-3 1 3 0,-3 0 3 0,0 0-6 16,-1-1-10-16,2 0-10 0,0-2-16 16,-2 2-30-16,3-2 10 0,0 2-12 15,1-1-2-15,-1 1-1 0,-1-2 3 16,2 1 2-16,-3 1 1 0,-2 0 19 15,3-2-9-15,-4 2-10 0,1-2 1 16,-2 0 12-16,-2 1-4 0,2-1-10 16,-3 0 1-16,2 0-3 0,-2 0-1 15,3 1-3-15,-2-1-8 0,1 0 8 16,3 3 1-16,-2-3-9 0,0 1 11 16,3 0 1-16,-1 0 0 0,2 1 1 0,-3-1 2 15,4 0 9-15,0 1-9 0,-3-2 0 16,2 1 0-16,-2-1 16 0,-2 2-6 15,3-2-12-15,-3 0-1 0,1 0-3 16,0 0-16-16,-3 2 15 0,3-2 1 16,-3 4-19-16,-1 0 19 0,2 0-11 0,-2 1 14 15,0 0 2-15,1 0 11 0,-1-3-10 16,3 4 0-16,-2-1 13 0,2-1 3 16,1 1-7-16,-2-1-11 0,1 1 14 15,0-2 4-15,-1 3-15 0,2-2 8 16,-1 1 4-16,0 2-16 0,1-3-1 15,-1 2-11-15,-1 0 11 0,2-1-9 0,-3 2 10 16,2-1 0-16,1 2 2 0,-2 0 0 16,3-1 11-16,-1 1-11 0,0-2 17 15,3 0 7-15,-3 1-1 0,3-3-2 16,0 2-22-16,0-1 24 0,3 1-22 16,-2-2 15-16,3 0-18 0,1 1-1 15,1 0 0-15,-1-3 1 0,0 4 11 16,2-1 18-16,1-1-13 0,-1-2 19 15,1 3-16-15,0-2-3 0,1 1 3 0,-1 2 0 16,0-2-16-16,0 1 1 16,0-3-1-16,-1 3 0 0,0-2-2 0,-1 4-1 15,1-4 0-15,0 3-3 0,-1 1 0 16,2-1 0-16,0 3 2 0,1-2 1 0,0-2 1 16,0 3 3-16,0-3-1 15,0 0 0-15,0-1 13 0,0-1-15 16,0 1 1-16,0-3 0 0,0 1 1 0,0 0 1 15,0-2-2-15,-1 3 0 0,0-3-1 16,0 3 0-16,1-1-1 0,-1 2-3 16,0-1 0-16,0 2 0 0,0 0 3 15,1-1-1-15,-1-1-1 0,1-1 2 16,-1 0 0-16,1-1 3 0,0-1 13 16,0 0 0-16,0 0 3 0,0 0-3 15,0 0-2-15,0 0-14 0,0 0-223 16,0 0-32-16,-1-10-112 0,-2 1-653 0,2-1-640 0</inkml:trace>
  <inkml:trace contextRef="#ctx0" brushRef="#br0" timeOffset="43554.75">28102 5583 1599 0,'0'0'335'15,"0"0"-125"-15,0 0 11 0,0 0-44 16,0 0-28-16,0 0-30 0,0 0-116 16,0 0-3-16,0 0-45 0,0 0 45 15,12 10 58-15,-7 3 0 0,-1 5 0 16,2 4 6-16,0 1 3 0,-1 3 7 16,-2 0-13-16,1 3-7 0,2-5-9 0,-1-2-17 15,0-2-2-15,0-4 2 0,2-2-5 16,-2-1-8-16,-1-3 20 0,1-3-9 15,0 0-4-15,-2-4 10 0,1 0-1 16,0-1 14-16,4-2 15 0,2 0 6 16,5-2 7-16,3-2-4 0,1-2-16 0,4-1-12 15,0 1-10-15,1-3 4 0,-3 2 16 16,2-1 2-16,-1-3-6 0,0 1-7 16,1 0-12-16,-1-1-9 0,-1 2-7 15,-2-1-10-15,-3 2 0 0,-2 2-1 16,-1 1-1-16,-6 0 0 0,-2 1 2 15,0 3 0-15,-2-1 10 0,-3 2-11 16,1 0-1-16,-1-2 1 0,0 2 1 0,0 0-2 16,0 0-1-16,0 0-24 15,0 0-3-15,0 0-9 0,0 0-3 16,0 2-4-16,0-2 10 0,0 0-1 0,-3 0-123 16,-2 0-40-16,0 0-205 0,-1-8-277 15,0 0-588-15,31 22-102 0</inkml:trace>
  <inkml:trace contextRef="#ctx0" brushRef="#br0" timeOffset="49036.71">27126 6274 49 0,'0'0'1445'0,"0"0"-984"0,0 0-250 16,0 0-23-16,0 0-17 0,0 0-13 0,0 0 10 16,0 0-5-16,0 0 20 0,0-37-33 15,0 36-32-15,0 0-33 16,0 0-15-16,0 1-13 0,0 0-13 0,0 0-12 16,0 0-4-16,0 0-13 0,0 0-15 15,0 0-19-15,0 0-19 0,-1 0-35 0,0 3-25 16,-1 2 38-16,-1 2 60 15,0 5 12-15,-2 2 16 0,1 3 1 0,1 1 5 16,-1 3-31-16,0 1 0 0,-3 2 16 16,3 0-3-16,1 3 3 15,0 2-19-15,1-2 22 0,0 2-21 0,-1-1 30 16,2-1-27-16,0 0 21 0,0-3-6 16,1-3-16-16,0 0 0 0,0-4 0 15,0-3 10-15,0-2-11 0,1-3 0 16,2-2 20-16,0 0-6 0,-1-4 3 15,1 0-16-15,-2 0 9 0,1-1 1 0,-1 0 3 16,1-2 6-16,-1 0-4 0,1 0 7 16,0 0-3-16,2 0-6 0,-2 0-13 15,1 0 13-15,0 0-14 0,0 0 10 16,1 0-9-16,2 0-1 0,1 0-2 0,-1 0 0 16,4 0-2-16,-1 0-1 0,3 0 0 15,-1 0 1-15,4 0-10 0,0 0 11 16,1 0 0-16,-1 0-1 0,2 0 0 15,0 0 0-15,-2 0 0 0,-3 0-1 16,1 0-12-16,-6 0 2 0,0 2-6 16,-5-2-6-16,-1 0-6 0,-1 0-7 15,0 0-148-15,-3 0-55 0,-6 0-107 16,-1-2 34-16,-7-8-219 0,0 0-266 16,4-3-645-16</inkml:trace>
  <inkml:trace contextRef="#ctx0" brushRef="#br0" timeOffset="49337.09">27077 6195 2108 0,'0'0'382'0,"0"0"-150"16,0 0-7-16,0 0 47 0,0 0-68 15,0 0-70-15,0 0-58 0,0 0-38 16,0 0-36-16,0 0 11 0,59-27-13 16,-38 26-15-16,-1 0 15 0,0 1 0 0,-5 0-1 15,0 0-15-15,-5 0 16 0,-4 0 3 16,-1 0 10-16,-5 0 6 0,1 0 3 16,-1 0 3-16,0 0 6 0,0 0-19 15,0 0-12-15,0 0-22 0,0 0-16 16,0 0-60-16,0 0-258 0,0 2-215 15,1 2-118-15,0 0-507 0</inkml:trace>
  <inkml:trace contextRef="#ctx0" brushRef="#br0" timeOffset="49962.18">27603 6324 437 0,'0'0'385'0,"0"0"-209"15,0 0 45-15,0 0 49 0,0 0-61 0,0 0-40 16,0 0 32-16,0 0-17 16,0 0-41-16,0 0 2 0,-5-39-25 0,5 36-20 15,0-1-14-15,0 3-12 0,0-2 7 16,0-1 15-16,0 0 12 0,0 2 33 0,0 1-11 16,0-1-19-16,0 0-16 0,0 1-19 15,0-1-4-15,0 2-6 0,0-2-6 16,0 1-10-16,0 1-6 0,0 0-12 15,0 0-19-15,0 0-13 0,0 0-35 16,0 0-28-16,0 0-34 0,0 3-14 16,0 2-5-16,0 4 116 0,0 2 31 15,0 5 39-15,-1 1-11 0,-1 2-33 16,0 1-11-16,-1 3 4 0,-1 0-16 16,1 2 1-16,-1-4 18 0,0 1-22 15,2-3 0-15,1 2 1 0,0-4 1 0,1 0 10 16,0-3 1-16,0-1-13 15,0-3 0-15,0-4 2 0,0 0 20 0,1-1-3 16,0-3-4-16,0 0 4 0,0-2-6 16,-1 1 3-16,0-1 6 0,0 0 10 15,0 0 8-15,0 0 4 0,0 0-4 16,0 0 4-16,0 0-10 0,0 0 3 16,0 0-9-16,0 0-28 0,0-1-1 0,0-3-11 15,0 2 9-15,0-1-19 0,0 1-6 16,0 0-134-16,0 0-96 0,0-2-105 15,1-3-321-15,-1 0-615 0,-1 41-246 0</inkml:trace>
  <inkml:trace contextRef="#ctx0" brushRef="#br0" timeOffset="50444.67">27883 6561 1673 0,'0'0'402'0,"0"0"-84"16,0 0 17-16,0 0-39 0,0 0-53 15,0 0-14-15,0 0-54 0,0 0-84 16,0 0-69-16,0 0-22 0,0 0 0 16,12-4 39-16,-12 12 43 0,0 5-16 0,-4 1 3 15,-6 3-15-15,1 0-26 0,-4 0-6 16,1-1-20-16,1 0 1 0,-1-3-2 16,4-2-1-16,0-1-76 0,0-2-85 15,4-1-100-15,2-3-172 0,2-2-232 16,1-2-467-16</inkml:trace>
  <inkml:trace contextRef="#ctx0" brushRef="#br0" timeOffset="50937.66">28172 6360 1823 0,'0'0'344'0,"0"0"-117"0,0 0 47 0,0 0 13 15,0 0-44-15,0 0-45 0,0 0-65 16,0 0-85-16,0 0-48 0,0 0-26 15,-29-7 24-15,19 14 2 0,-2 3 1 16,0 4 21-16,3 1-19 0,0-1 19 16,2 3-20-16,4 2 17 0,3-1 3 15,0 0 0-15,5 0-9 0,10 1 22 16,1-4 12-16,7 3 0 0,4-5 7 16,4 1-1-16,-2-6 4 0,2 1-20 15,-5-6-6-15,-4-3 5 0,-2 0 14 0,-3-3 3 16,-3-4 16-16,-4-3 2 15,2-1 0-15,-5-4-18 0,-2-4-27 0,0-1-24 16,-4-2-2-16,-1-2 1 0,-4-2-2 16,-4 3-13-16,-1 0 1 0,-5 3 10 15,-1 3-16-15,-2 2 7 0,0 3-10 0,0 1-15 16,0 5 3-16,-2 0-13 0,2 5 4 16,-2 1-13-16,0 0-16 0,2 5-265 15,-4 3-254-15,7-1-583 0,3-3-819 0</inkml:trace>
  <inkml:trace contextRef="#ctx0" brushRef="#br0" timeOffset="51870.57">28739 6131 307 0,'0'0'394'0,"0"0"-130"0,0 0 6 16,0 0-55-16,0 0-26 0,0 0 6 16,0 0-29-16,0 0 25 0,0 0-29 0,-11-47-1 15,11 42-9-15,0 3-17 0,0 0-35 16,0-1-10-16,0 1 0 0,0 2-4 16,0 0 4-16,0-2-1 0,0 2 0 15,0 0-22-15,0-1-7 0,0 1-3 16,0 0-16-16,0 0-3 0,0 0 3 0,0 0-10 15,0 0-18-15,0 0-13 0,0 0-25 16,0 0-19-16,0 0-16 0,0 0-16 16,0 0-10-16,-1 5 13 0,0 0 46 15,0 3 27-15,0 3 20 0,0 1-1 16,0 4 3-16,1 2-20 16,0 2 14-16,0 4-13 0,1 0 13 0,3 3 9 15,2 4-9-15,-1 0-3 0,1-1 0 16,-1 3-1-16,-1-1 7 0,0-1 10 0,0 1 21 15,0-3-15-15,-2-1-22 0,1-3 3 16,-1-1-4-16,1-1-9 0,1-2 32 16,1 0 3-16,-2-3-10 0,-1-1-3 15,0-3-3-15,-1-3-3 0,1 0-6 16,-1-3-1-16,-1-2-9 0,1-2 19 16,-1 0-20-16,0-1 17 0,0-2 0 15,0-1 6-15,0 0 14 0,0 0 14 0,0 0 3 16,0 0 9-16,0-2 7 0,0-3-38 15,0 0-34-15,0-2-25 0,0 0-152 16,0-3-135-16,0-7-162 0,0 4-611 16,0-1-881-16</inkml:trace>
  <inkml:trace contextRef="#ctx0" brushRef="#br0" timeOffset="52420">28985 6228 1524 0,'0'0'442'15,"0"0"-150"-15,0 0-66 0,0 0 39 16,0 0-63-16,0 0-32 0,0 0-23 15,0 0-54-15,0 0-30 0,0 0-63 16,0 0-19-16,0-26-99 0,0 26-51 0,0 6 79 16,-2 2 90-16,0 1 55 0,0 3 9 15,-1 0-29-15,0 5-9 0,1-2 41 16,0 3-19-16,1 0-17 0,0 1 17 16,0 0-29-16,1 2-18 0,0-1 31 15,0 0-13-15,0-2 0 0,1 1 16 16,0-1-13-16,0-1 10 0,0-2 15 15,0-1-9-15,1-2-3 0,1 0-16 16,0-2 9-16,0 0 1 0,3-1-10 0,1-1-7 16,-2 0 4-16,6-2 12 0,-2 1-6 15,4-2 10-15,3-2-7 0,-1 3 3 16,4-3-9-16,0-3 3 0,-1 0-3 16,0 0 0-16,-2-3 10 0,-1-3-14 15,-5 3 1-15,2-2-13 0,-4 1 22 16,-3-1-6-16,1 3-18 0,-2 0 14 15,0 0-2-15,-3 2-12 0,1-2 2 16,-1 0 0-16,-1 0-2 0,0 1-1 0,0-1-1 16,0 0-17-16,0-1 2 0,0 1-3 15,-3-1-15-15,-1-1-27 0,-1 2-184 16,-4-3-33-16,2 0-156 0,-7-10-193 16,5 5-677-16</inkml:trace>
  <inkml:trace contextRef="#ctx0" brushRef="#br0" timeOffset="52597.93">29013 6189 2219 0,'0'0'359'0,"0"0"-162"0,0 0 47 15,0 0-62-15,0 0-80 0,0 0 0 16,0 0-48-16,55-32-54 0,-44 29-13 0,4 1-22 15,0 2-39-15,6-2-351 0,-6 1-266 16,1 1-1227-16</inkml:trace>
  <inkml:trace contextRef="#ctx0" brushRef="#br0" timeOffset="53235.85">29404 6254 1677 0,'0'0'305'0,"0"0"-136"15,0 0 74-15,0 0-33 0,0 0-62 16,0 0 6-16,0 0-54 0,0 0-46 15,0 0-31-15,0 0-23 0,42-32-3 16,-29 30 3-16,2 2 10 0,-1-3 6 16,2 1 7-16,-1 1 9 0,1-1 0 15,-3 0 9-15,2 0-2 0,-2 2-8 16,-3-2-11-16,0 0-18 0,-4 2 20 16,-2-1-3-16,-2 1 19 0,-1 0 10 15,-1 0 12-15,0 0 23 0,0-1 15 0,0 1-29 16,0 0-28-16,0 0-9 0,0 0-17 15,0 0-15-15,0 0-1 0,0 0-27 16,0 0-16-16,0 0-19 0,0 0-23 0,0 0-2 16,0 4 21-16,0 2 67 0,0 2 26 15,0 4 21-15,-2 1-6 0,0 3 29 16,-1 3-23-16,-1 0-12 0,1 4 3 16,-1 0-38-16,2 2 44 0,1 1-13 15,1-1-9-15,0 1-20 0,0-2 10 16,2 0 4-16,3-4-13 0,-3-1 0 15,-1-2-1-15,-1 0-1 0,0-5-1 16,-5-2-48-16,-1 0 26 0,-3-3 22 16,-2-1 0-16,-1-1 1 0,-3-2 0 0,0 0-1 15,-2-1-2-15,4 0 1 0,-2-1-1 16,1 2 0-16,2-1 2 0,1-1 0 16,3 0 12-16,0-1-10 0,4 0 17 15,3 0 3-15,0 0 10 0,0 0-4 16,1 0 10-16,0 0-1 0,0 0-24 15,2-2-13-15,3-4-195 0,5 2-19 0,-1-2-75 16,8-5-98-16,-4-1-320 0,-2 1-1001 16</inkml:trace>
  <inkml:trace contextRef="#ctx0" brushRef="#br0" timeOffset="54226.75">29628 6017 398 0,'0'0'776'16,"0"0"-425"-16,0 0-71 0,0 0 18 0,0 0-22 16,0 0-60-16,0 0-16 15,0 0-1-15,0 0-10 0,0 0-52 0,0 0-25 16,3-37-33-16,1 35-19 0,-1 1-9 15,4-1-32-15,1-2-19 0,5 3-11 16,6-3 10-16,2 2 2 0,1-1 11 16,4 2-11-16,3-1-2 0,-1 0-1 15,2 2-17-15,-2 0 17 0,-3 0-11 16,-2 0 1-16,-4 0 12 0,-2 0-3 16,-4 0-9-16,-6 0-1 0,1 2-3 15,-5-2-6-15,-2 0 0 0,0 1 6 0,-1 0 14 16,0-1-11-16,0 0-3 0,0 0-3 15,0 0 3-15,0 0-9 0,0 0-4 16,0 0-3-16,0 0 1 0,0 0 2 16,0 0 15-16,0 0 14 0,0 0 19 0,0 1-6 15,0-1 3-15,0 0 0 0,0 0 0 16,0 0-13-16,0 0 0 0,0 0-3 16,0 0-19-16,0 0-16 0,1 2 33 15,-1 1 2-15,0-1 2 0,1 0 33 16,-1 1-3-16,1-1-4 0,0-2 1 15,0 3 9-15,-1-3-6 0,0 0-7 16,0 0 1-16,0 0-10 0,0 1-5 16,0 0-11-16,0 0-2 0,0 0-1 15,0 0-10-15,0-1 1 0,0 2 8 0,1-2 1 16,-1 0 3-16,0 2 2 0,0-2 14 16,0 0-13-16,0 0 16 0,0 1 4 15,0 0-1-15,0-1-3 0,0 0 3 16,0 0-19-16,1 0-3 0,-1 2 0 15,0-1-22-15,1 2 21 0,0 2 0 0,0 1 0 16,1 2 1-16,1 2 0 0,-1 2-1 16,0 2-22-16,2 4 23 0,-1 1 2 15,-1 4 1-15,1 2-1 0,2 2 10 16,-2 2-10-16,0 0-2 0,0 4-3 16,-2 1 3-16,-1-2 38 0,0 1 19 15,0-3-35-15,-5 1 0 0,1-2-6 16,-2-2 22-16,1-3-7 0,1-3 4 15,-1-3-16-15,0-1-7 0,2-5-10 16,1 1 0-16,1-3 1 0,1-2-1 0,0-1 1 16,0-2 10-16,0 0-10 15,1 0 9-15,2 1 10 0,-1-2-6 0,2-2 3 16,-2 0-4-16,-1-1-2 0,0 0 0 16,1-1 6-16,-2 0 3 0,0 0 9 15,0 0 7-15,1 0-7 0,0 0-31 0,1-2-3 16,1 0-138-16,2 0-32 0,0-1-54 15,-1 1-107-15,-1 0-91 0,-3 0-143 16,0 1-437-16,-24 17-317 0</inkml:trace>
  <inkml:trace contextRef="#ctx0" brushRef="#br0" timeOffset="54818.6">29707 6725 437 0,'0'0'440'15,"0"0"-228"-15,0 0-62 0,0 0 13 16,0 0-7-16,0 0 10 0,0 0-20 16,0 0-26-16,0 0-16 0,0 0-17 15,0 0-6-15,5 7 16 0,-2-6 26 16,0-1 13-16,0 0 2 0,-1 0-9 16,1 0-7-16,-1 0-26 0,1 1-16 15,1-1 10-15,2 0-4 0,-2 0-1 16,0 0-5-16,1 0-10 0,3 0-7 0,1 0-9 15,2 0-4-15,-1-2-9 0,6 0 3 16,-1 0-6-16,3-1-13 0,1-1-3 16,1 1-3-16,1 0-16 0,1-1 0 15,-1 1-2-15,1-1 1 0,-1 2 1 0,-3-1 16 16,-3 0-18-16,-2 0 21 16,-1 2 3-16,-4-2 14 0,-2 2-8 0,1-1 7 15,-2 2-10-15,-3 0 3 0,0 0 3 16,-1-2 3-16,0 2-5 0,0 0-8 15,-1-2-8-15,1 2-16 0,-1 0 0 16,0 0 1-16,1 0-1 0,-1 0 0 16,0 0 1-16,0 0 11 0,0 0 1 15,0 0 8-15,0 0 7 0,0 0-6 16,0 0 0-16,0 0-10 0,0 0-9 0,0 0-3 16,0 0-15-16,-2-1-16 0,-3-2-171 15,-9-5-272-15,2-1-626 0,-2-2-1476 0</inkml:trace>
  <inkml:trace contextRef="#ctx0" brushRef="#br0" timeOffset="63944.3">24119 7324 1955 0,'0'0'357'0,"0"0"-144"16,0 0 10-16,0 0-24 0,0 0-29 16,0 0 6-16,0 0-30 0,0 0-38 15,0 0-41-15,0 0-17 0,50-11-15 16,-30 9-10-16,2-2-3 0,-1 1-9 16,0 1-13-16,-1-1 0 0,-3 3 0 15,-3 0-22-15,-1 0-117 0,-4 0-320 16,-3 1-194-16,-4 2-548 0</inkml:trace>
  <inkml:trace contextRef="#ctx0" brushRef="#br0" timeOffset="64138.51">24135 7474 1289 0,'0'0'1042'15,"0"0"-738"-15,0 0-50 0,0 0-13 16,0 0-50-16,0 0-32 0,0 0-19 15,65-19-39-15,-48 16-25 0,-3 1-26 16,-2 1-50-16,0 1-3 0,-4 0-22 16,1 0 3-16,-2 0-7 0,-2 3-141 15,5-3-327-15,-5 0-318 0,2 0-824 0</inkml:trace>
  <inkml:trace contextRef="#ctx0" brushRef="#br0" timeOffset="64766.78">24544 7308 642 0,'0'0'805'0,"0"0"-506"0,0 0-91 0,0 0 48 16,0 0-58-16,0 0-62 0,-15-45 28 16,14 35-26-16,0 0 4 0,0 1-14 15,1-1-7-15,0 1-19 0,0 1 7 16,0-2-1-16,0 1-13 0,3-1 6 15,2 1-32-15,-1 1-12 0,2 0-1 16,1 0-21-16,2 1-4 0,-1 1-18 0,6 1-13 16,-1-1-12-16,2 2 9 0,1 2 0 15,3 0 0-15,-1 0 0 0,2 1 1 16,1 1 0-16,-2 0-17 0,2 4-2 16,-1 2-17-16,-3 1 3 0,0 1-12 15,-5 3 9-15,0 2 13 0,-6 2-10 16,-3 1 23-16,-3 3-4 0,0 2 16 15,-7 2 12-15,-5-1 13 0,1 2-9 16,-3 0-16-16,-2-2 0 0,4 0-1 16,-2 0 2-16,1-2 1 0,2-1 10 0,0-3 7 15,3 1 22-15,-4-3-6 0,4 3-1 16,-3-5-5-16,1 3-14 0,-1-3 1 16,3 0-3-16,-2-2-1 0,3-2-10 15,3 1 1-15,0-4-3 0,2-2-1 16,0 1-1-16,2-4 2 0,0 3 0 0,0-3 19 15,0 1 12-15,4 0 14 16,0-1 8-16,0 0-9 0,1 0-16 0,2 0-28 16,-3-1-103-16,-1-3-124 0,-1 1-165 15,-2-4-208-15,0 2-545 0,0-1-590 0</inkml:trace>
  <inkml:trace contextRef="#ctx0" brushRef="#br0" timeOffset="65106.64">24554 7631 2187 0,'0'0'507'0,"0"0"-301"0,0 0 6 16,0 0-24-16,0 0-64 0,0 0-28 15,0 0-27-15,0 0-50 0,0 0 7 16,0 0 21-16,67-6-15 0,-43 6-13 15,1-2-7-15,3 2 13 0,-2-2 10 16,1 1-10-16,3-1 4 0,-3-2 15 16,-2 3-13-16,-1-1 4 0,-5-1-20 15,-2 3 10-15,-5-1-9 0,-4 1-13 16,-4 0 0-16,0 0 13 0,-3-1 13 16,0 1 2-16,-1 0 19 0,0-1 0 15,0 1-16-15,0 0-12 0,0 0-22 0,0 0 0 16,0 0-15-16,0 0-4 0,0 0 0 15,0 0-6-15,-1-1-6 0,-5 0-92 16,-4-3-283-16,-2 1-392 0,3-3-1193 0,47 21 1156 16</inkml:trace>
  <inkml:trace contextRef="#ctx0" brushRef="#br0" timeOffset="68824.02">27577 6792 166 0,'0'0'170'0,"0"0"19"0,0 0 42 16,0 0 33-16,0 0 7 0,0 0-60 15,0 0-100-15,0 0-59 0,0 0-3 16,6 0 19-16,-4 0 0 0,0 0 13 0,0 0 14 16,-1-2 28-16,0 2 16 0,-1 0-35 15,0 0-20-15,0-2-16 0,0 2-17 16,0 0-23-16,0 0-28 0,0 0-45 16,0 0-33-16,0 0 14 0,0 0 2 0,0 0 14 15,0 3 28-15,2 0-86 16,5 0-196-16,3-1-222 0,-1 1-730 0,-37-17 1134 0</inkml:trace>
  <inkml:trace contextRef="#ctx0" brushRef="#br0" timeOffset="69241.6">28365 6874 1290 0,'0'0'224'0,"0"0"-87"0,0 0-14 16,0 0-19-16,0 0-48 0,0 0 12 15,0 0 6-15,0 0-44 0,0 0-30 16,0 0-56-16,0 0-12 0,49-18 16 16,-49 22-123-16,-1-3-538 0</inkml:trace>
  <inkml:trace contextRef="#ctx0" brushRef="#br0" timeOffset="71715.88">26183 7546 166 0,'0'0'1278'16,"0"0"-995"-16,0 0-169 0,0 0 9 15,0 0 23-15,0 0 16 0,0 0 13 16,0 0 18-16,0 0-28 0,0 0-27 16,0 0-19-16,0 2-30 0,0-2-15 15,0 0-1-15,0 0 19 0,0 0-3 0,0 0-9 16,0 0-7-16,0 0-20 0,1 0-2 16,2 0-10-16,0 0-27 0,3 0-14 15,3-2-3-15,2 1 0 0,2-1 2 0,4 0 0 16,2 0 1-16,3 1 0 0,3-1 2 15,3-1 0-15,2 2 0 0,0-1 2 16,2 0-3-16,-4 1-1 0,1-1-1 16,-5 2-2-16,-2 0 1 0,-4 0-10 15,-3 0 12-15,-4 0 0 0,-2 0 0 16,-3 0 0-16,-2 0-3 0,-1 0-1 16,-2 0 4-16,0 0 0 0,0 0 4 15,-1 0 14-15,0 0-5 0,1 0-10 16,-1 0 0-16,3 0 1 0,-3 0-1 0,2 0 9 15,-1 0-11-15,2 0 1 0,0 0 14 16,0 0-14-16,0 0 1 0,2 0 13 16,-2 0 0-16,0-1 0 0,-2 1 2 15,2 0-2-15,-3 0-3 0,1 0-10 16,0 0 19-16,-1 0-3 0,0 0 2 0,1 0 1 16,-1-2 11-16,0 2-8 0,0 0-10 15,0 0-11-15,0 0-4 0,0-1-1 16,0 1-24-16,-8-9-335 0,-2 1-770 15,0-3-1442-15,37 42 2548 0</inkml:trace>
  <inkml:trace contextRef="#ctx0" brushRef="#br0" timeOffset="74083.08">26432 7836 176 0,'0'0'603'16,"0"0"-274"-16,0 0-68 0,0 0-66 15,0 0-48-15,0 0-17 0,0 0 6 0,0 0-26 16,0 0-35-16,0 0-10 0,-1-17-20 16,1 17-26-16,-1 0 4 0,0-2 0 15,1 2 6-15,-1-2 36 0,1 2 31 16,0 0 14-16,-1-1 3 0,1 0-17 16,0 0-12-16,-1 0-10 0,1 0-7 15,0 1-12-15,-2 0-1 0,2 0-16 16,0-2-9-16,-2 2-13 0,2-1-15 15,-1 1 2-15,1 0 10 0,0 0-10 16,0-1 0-16,0 1-2 0,0 0-1 0,0 0-1 16,0 0 0-16,0 0 1 0,0 0 1 15,0 0-1-15,0 0-2 0,0 0-20 16,0 0-7-16,0 0-16 0,0 0-9 16,0 1 0-16,0 0 28 0,-1 1 26 0,1 2 0 15,0-1 1-15,0 0-1 0,0 1 1 16,0 0-1-16,0 0 2 0,0 0 14 15,2 3 7-15,4-2-10 0,-2 3 9 16,0-3-19-16,1 2 0 0,1 0 17 16,0 0-17-16,-1 0 13 0,2 0-6 15,-2-1-10-15,0 0 0 0,0 0 1 16,3 3 2-16,-1-1-3 0,-1 0 12 16,3 2 4-16,0 1 16 0,2-2 13 15,-2 1 0-15,3-1-17 0,-2-1 17 16,2-1 6-16,-1 0-13 0,1 0-16 0,0-1 10 15,-3-1-1-15,2 2 7 0,-1-3 7 16,1 1 8-16,-3 0-15 0,4 0-3 16,-3-1-10-16,1 2-12 0,-1-2-10 15,1 1 12-15,1 0-2 0,2 2-12 0,-2-2-1 16,2 0 3-16,-1 2 16 0,1-1-16 16,2 0 13-16,0-2-3 0,-1 2-1 15,2-3-9-15,1 1 13 0,-1-2-4 16,1 1-8-16,1 1 8 0,1-3-10 15,0 1 11-15,0 1-12 0,2-1 1 16,1 1-2-16,0-1-1 0,3 1-1 16,0-2 0-16,-1 0-2 0,-2 1 2 15,-2 0 1-15,-1 0 0 0,-4-1 0 16,-2-1 1-16,0 3 1 0,-1-3 0 0,-3 2-1 16,-1-2 0-16,0 0-2 0,-2 0-1 15,-1 0 1-15,0 0 0 0,-3 0 1 16,1 2 1-16,-2-2 0 0,1 0 0 15,-2 1 2-15,0-1 0 0,0 0 0 16,0 0 11-16,1 0-10 0,0 0 12 0,-1 0-12 16,1 0 9-16,0 0-10 0,0 0 11 15,1 0-11-15,2 0 0 0,-3 0-1 16,0 0 0-16,-1 0-1 0,0 0-1 16,1 0 0-16,-1 0 0 0,0 0-1 15,0 0-92-15,0 0-57 0,0 0-118 16,0-1-72-16,0-6-182 0,-3 2-505 15,-3-2-607-15,13 27 1632 0</inkml:trace>
  <inkml:trace contextRef="#ctx0" brushRef="#br0" timeOffset="74514.75">27154 8006 1680 0,'0'0'361'15,"0"0"-144"-15,0 0-55 0,0 0 31 0,0 0-22 16,0 0-29-16,0 0-27 0,0 0-35 16,0 0-42-16,0 0-38 0,-6-16-68 15,6 17-5-15,4 4 73 0,4 1 18 16,-1 2 11-16,4 0 3 0,0 3-10 16,3 0-3-16,1 0-6 0,-2 2-13 15,3-2 0-15,-3 2-3 0,-2 1 1 16,2-2-1-16,-5 3-1 0,1-3-8 15,-3 0 11-15,-4 0-3 0,0-2-8 16,-2 0 9-16,0 0 1 0,-2-1 2 16,-3 0 4-16,-1 0 8 0,-4 2-8 15,1 1-1-15,-4-1 0 0,-1 1 10 0,0 1-13 16,0-3 12-16,-1 2-8 0,5-3 12 16,0-1 0-16,4-4 92 0,2 0-41 15,2-1-3-15,1-2 6 0,-1-1-4 16,2 0 1-16,0 0-10 0,0 0-4 0,0 0 7 15,0 0-3-15,4-1-25 0,1-2-32 16,2-1-12-16,2 0-7 0,-2 2 6 16,-2-1-6-16,2 0-97 0,-3 1-201 15,1-2-172-15,-1-1-557 0,3-3-816 0</inkml:trace>
  <inkml:trace contextRef="#ctx0" brushRef="#br0" timeOffset="75615.67">27562 8021 75 0,'0'0'323'0,"0"0"-137"0,0 0 22 16,0 0 112-16,0 0-4 0,0 0-56 15,0 0-43-15,0 0 7 0,0 0-10 16,7-47-43-16,-6 42-48 0,1 0-4 16,-1 1-19-16,1 0-16 0,-1 0-11 15,0 1-2-15,1-1-4 0,0 1 10 16,1-1-13-16,-2 1 3 0,0 0 31 15,0-1 20-15,0 1-23 0,-1 2-4 16,1 0 4-16,-1-1-20 0,0 0 0 16,0 1-14-16,0 0-21 0,0 1-40 0,0 0 0 15,0 0-34-15,0 0-20 0,0 0-21 16,0 4-36-16,0 3 86 0,0 3 25 16,0 4 60-16,0 1-3 0,0 3-10 0,1 3-7 15,0 1-5-15,1 2 10 0,1 2-5 16,0-1-24-16,2 1 0 0,-2 1 5 15,0-1 4-15,-2-1-3 0,-1 1 6 16,0 1-3-16,-4-1 0 0,-2-1-23 16,0 1 1-16,0-2-1 0,1-2 11 15,-2 2-13-15,3-5 1 0,1-1 0 16,1-2 0-16,-1-4 1 0,1-2 1 16,-1-3 15-16,2-2-5 0,0-2-10 15,1-1 12-15,0-2 13 0,0 2 10 16,0-2 2-16,0 0 0 0,0 0-6 0,0 0-6 15,0 0-4-15,0 0 1 0,0-2 0 16,0 2-7-16,0 0-15 0,0 0-1 16,0 0-2-16,0 0-11 0,0 0-1 15,0 0 9-15,0 0-13 0,0 0 14 16,0 0-1-16,0 0 2 0,0 0 1 0,0 0 0 16,0 0-1-16,0 0 1 15,0 0 0-15,0 0 1 0,4 0-1 0,2 0-12 16,1 0-7-16,7 0 7 0,1-2 10 15,4 2-11-15,0 0 11 0,3 0 0 16,2 0-10-16,-1 0 11 0,-1 0 0 16,-2 0-1-16,-3 0-1 0,-6 0 2 15,0 0-1-15,-5 0 2 0,-3 0 12 16,0 0 7-16,-1 0 2 0,-1 2 7 16,-1-2-6-16,0 0-4 0,0 0-15 15,0-2-3-15,0 1 0 0,0-1-31 16,1-1-37-16,0 1-15 0,0-2-41 0,0 1-41 15,0-2-48-15,0-2-114 0,0 0-166 16,-1-10-286-16,-1 1-597 0,-5 85 352 16</inkml:trace>
  <inkml:trace contextRef="#ctx0" brushRef="#br0" timeOffset="75895">27556 7897 1965 0,'0'0'344'0,"0"0"18"0,0 0-12 0,0 0-30 16,0 0-177-16,0 0-89 16,0 0-13-16,56-34-13 0,-35 31 13 0,3 1 4 15,1 1-11-15,-1 0-11 16,-4 1-8-16,-5-2 4 0,-3 2-17 0,-4 0 1 15,-1-1 23-15,-5 1 5 0,0 0 4 0,-2-1 15 16,1-1 3-16,-1 0-12 0,0 0-41 16,0-1-12-16,1 1-22 0,-1 0-4 15,2 2-87-15,-2 0-284 0,5 0-305 16,1 0-842-16</inkml:trace>
  <inkml:trace contextRef="#ctx0" brushRef="#br0" timeOffset="76883">28470 8281 329 0,'0'0'2760'16,"0"0"-2345"-16,0 0-156 0,0 0-76 15,0 0-97-15,0 0-86 0,0 0-28 16,0 0 28-16,0 0 28 0,0 0 20 0,0 0-4 15,-16 45-22-15,8-29-3 16,-3-1-17-16,2 0-2 0,3-4-133 0,2 1-71 16,-1-4-118-16,5-1-262 15,2-3-492-15,4-3-642 0</inkml:trace>
  <inkml:trace contextRef="#ctx0" brushRef="#br0" timeOffset="77348.32">28596 7932 1882 0,'0'0'376'0,"0"0"-111"15,0 0 19-15,0 0-8 0,0 0-68 16,0 0 18-16,0 0-52 0,26-46-39 16,-23 45-25-16,0-2-19 0,-1 2-30 15,1-1-36-15,0 2-25 0,1 0-2 16,0 0-23-16,0 2 14 0,0 2 11 16,0 3 25-16,2 1-6 0,-2 5 18 15,-1 2-18-15,-2 5 15 0,-1 2 1 16,0 4-4-16,0 1 3 0,-3 3-3 15,-1 0-9-15,-3 1-4 0,3 0-2 0,0-3-16 16,0-2 0-16,0-2 0 0,3-2 1 16,-1-7 1-16,2-1 1 0,0-3 9 15,0-5 1-15,0 0 8 0,0-4 1 16,2 0 9-16,-2-2 12 0,1 0 19 16,-1 0 3-16,3-2 12 0,0-2-44 0,1-1-33 15,-2 1-1-15,1-1-23 0,0-2-115 16,-1 3-74-16,-2-2-133 0,0-1-286 15,-2 1-605-15,0 0-791 0,-15 62 1867 0</inkml:trace>
  <inkml:trace contextRef="#ctx0" brushRef="#br0" timeOffset="77621.81">28947 8257 2564 0,'0'0'604'0,"0"0"-311"16,0 0-172-16,0 0-111 0,0 0-7 15,0 0 61-15,0 0 18 0,0 0-19 16,0 0-13-16,-8 51-5 0,2-37-27 15,-2-1 1-15,-2 1-16 0,2-2-3 16,-1 1-37-16,3-4-140 0,-1 1-133 0,-2-6-202 16,4 0-256-16,1-4-1009 0</inkml:trace>
  <inkml:trace contextRef="#ctx0" brushRef="#br0" timeOffset="78047.2">29140 7998 2211 0,'0'0'401'0,"0"0"-111"0,0 0 30 0,0 0-33 15,0 0-94-15,0 0-4 0,0 0-54 16,0 0-56-16,0 0-42 0,0 0-37 15,0 0-60-15,14-29 42 0,-20 37 18 16,-3 4 37-16,0-1-6 0,-2 4-30 16,3 2 15-16,-1 1-14 0,5 1 0 15,3 2 11-15,1 1 5 0,4-1-15 16,9 2 16-16,6-2 9 0,4-1 13 16,4-4-10-16,3-4 3 0,-1-4-6 15,1-3-6-15,-4-5 12 0,-2 0 6 16,-2-7-3-16,-4-4-9 0,1-3 0 15,-4-3-10-15,-3-2-2 0,-2-4-15 0,-4 0 0 16,-5-3 0-16,-1 2-1 0,-5-1-15 16,-9 3-6-16,-5 1-16 0,-4 1 6 15,0 4 3-15,-2 2-3 0,0 3-13 16,-2 3 1-16,3 3 0 0,3 4-4 0,-1 1-235 16,2 0-236-16,5 0-587 0,7 1-1018 0</inkml:trace>
  <inkml:trace contextRef="#ctx0" brushRef="#br0" timeOffset="78897.36">29617 7769 385 0,'0'0'720'0,"0"0"-388"0,0 0-58 15,0 0 21-15,0 0-55 0,0 0-52 16,0 0 5-16,0 0 4 0,14-46-17 16,-14 43-14-16,1 1-22 0,-1 1-26 0,0-1-26 15,0 2-16-15,0 0-13 16,0 0-6-16,0 0-7 0,0 0-2 0,0 0-4 16,1 0-44-16,-1 0-16 0,2 3-69 15,-1 3-35-15,0 3 120 0,1 4 92 16,1 5 5-16,0 3-5 0,-1 5-30 15,1 4 11-15,0 4-7 0,1 5-29 0,0 7 4 16,-2-3 15-16,-1 0-15 16,0 0-14-16,-1-8-26 0,0 4-1 0,1-3-3 15,-1-2 3-15,3-3 0 0,2-4 2 16,1-1 26-16,0-3-27 0,-1-2 24 16,2-4-3-16,0 0-3 0,-2-5 8 15,2 0-5-15,-3-5-3 0,-1-1-4 16,0-5 1-16,-3 2 2 0,0-3 10 15,0 0 24-15,0 0 4 0,0 0-4 16,0-1 0-16,0-4-52 0,-4-1-18 0,0-3-93 16,-3 1-31-16,2-2-28 0,-1 3-20 15,3-2-74-15,3-4-214 0,1 1-492 16,7 0-916-16</inkml:trace>
  <inkml:trace contextRef="#ctx0" brushRef="#br0" timeOffset="79407.17">30025 7936 1292 0,'0'0'621'0,"0"0"-326"0,0 0-113 16,0 0 53-16,0 0-32 0,0 0-7 16,0 0 9-16,0 0-52 0,0 0-32 15,0 0-14-15,0 0-46 0,15-44-61 16,-15 44-19-16,0 0-16 0,0 0-35 16,0 5 48-16,0 2 22 0,0 6 79 0,0 2-3 15,0 2-13-15,0 4 6 0,-2 2-18 16,-1 2 21-16,2 2 0 0,0 2-2 15,1-1-42-15,0 1-12 0,0 0-16 16,2-2 3-16,3-1 28 0,0-4 0 0,-2 0-3 16,1-5-24-16,-1-3 21 0,1-3-7 15,0-3-5-15,1-2 8 0,-2-1 1 16,0-3 9-16,2 1 3 0,3-1 10 16,-1-1-4-16,4-1-6 0,-1 0-12 15,1 0-10-15,-1-4-10 0,0 2 17 16,-3-1-1-16,-3-1-2 0,0 1 2 15,0 1-15-15,-3 1-3 0,0 0-1 16,-1-2-17-16,0 1-7 0,0 0-3 16,0 0-24-16,0 1-7 0,1 0-28 15,0-1-44-15,0-2-32 0,0 0-60 16,2 0-134-16,1-9-186 0,2 2-248 0,0-1-827 16</inkml:trace>
  <inkml:trace contextRef="#ctx0" brushRef="#br0" timeOffset="79623.92">30011 7858 2302 0,'0'0'436'0,"0"0"-179"16,0 0 89-16,0 0-45 0,0 0-127 15,0 0-45-15,0 0-98 0,58-47-31 16,-39 43-13-16,3 1-21 0,-1 3-13 0,-2 0-183 16,0 0-200-16,-7 3-351 0,-2 0-895 0</inkml:trace>
  <inkml:trace contextRef="#ctx0" brushRef="#br0" timeOffset="80463.67">30461 7914 1214 0,'0'0'315'0,"0"0"-110"0,0 0 29 16,0 0 42-16,0 0-63 0,0 0-6 0,0 0-40 15,0 0-9-15,0 0-27 0,0 0-19 16,0 0 16-16,2-44-20 0,-1 42-29 15,-1-1-16-15,1 1 13 0,0 1-3 16,2 0-20-16,-1-2-2 0,1 2-20 16,2-2-13-16,1 1-18 0,6-1-22 15,1 0-3-15,2 1 6 0,2 2 0 16,3-1 16-16,-1 1-10 0,1-1 11 16,-1 1 1-16,-3 0 1 0,-3 0-1 15,0 0 1-15,-3 0-12 0,-3 0-1 0,-2 0-6 16,-2 0-3-16,-2 1 3 15,0-1 7-15,-1 0 9 0,0 0 1 0,0 0 1 16,0 0 1-16,0 1 0 0,0-1 3 16,0 0 10-16,0 0-10 0,0 0-3 0,0 0-27 15,0 0-27-15,0 4 10 16,0-2 44-16,0 4 41 0,-1-1 13 0,0 2-23 16,-1 2-2-16,0 1-4 0,1 2 0 15,-1 0 3-15,-1 5 10 0,0 0 3 16,2 3-13-16,-2 4 7 0,2-1-1 15,0 2-18-15,0 2 19 0,0-1-13 16,0 0-3-16,-1-1-17 0,1-1 1 16,-3-3 10-16,1-1-11 0,0-2 10 15,-1-3-12-15,2 0 0 0,1-3 0 16,1-1-1-16,0 1-14 0,0-4 12 0,3-2-13 16,2 1-6-16,0-2-1 0,-1 0 1 15,-2-3 6-15,0 0 4 0,-1 0 9 16,-1-2-16-16,0 0 17 0,0 0-11 15,0 0 11-15,0 0-1 0,-3 0 0 16,1 0 2-16,-3 0 1 0,2 0 0 16,-2 0 1-16,2 0 2 0,-1 0-1 0,3-1 11 15,-2 0-10-15,1 1 13 0,-1 0-4 16,-1-2 1-16,0 2-1 0,0-2-9 16,-1 0 12-16,-4-1-15 0,3 2-13 15,0-1-9-15,-3 1-43 0,0 0-156 16,-1-1-70-16,1 1-137 0,-4-5-158 15,4 2-520-15</inkml:trace>
  <inkml:trace contextRef="#ctx0" brushRef="#br0" timeOffset="88979.68">26461 7167 187 0,'0'0'580'16,"0"0"-296"-16,0 0-24 0,0 0 1 16,0 0-50-16,0 0-35 0,0 0-66 15,0 0 104-15,0 0-75 0,0 0-49 16,-22-38-12-16,21 38-20 0,0-1-26 15,1 1-3-15,-1-1-10 0,1-1 4 0,-2 2 6 16,2-3-7-16,-3 1-5 0,1-3 15 16,0 3 10-16,-1-2 2 0,0 1 21 15,1 0-1-15,1 0 19 0,0 2 16 16,0-1-13-16,0-1-25 0,0 1-17 16,1 0-12-16,0-2-7 0,0 2-6 0,-2-2-6 15,1-1 0-15,-1 0-4 0,0-2-6 16,0 1 10-16,-1-1 3 0,1-1-13 15,0 3 13-15,0-1 3 0,1 0-16 16,1 4 26-16,0-3-4 0,0 2-3 16,0-1 3-16,0 1 7 0,0-1 2 15,0-1-2-15,-2 1 3 0,2 1 6 16,0 0-4-16,0 1-2 0,0 1-13 16,0-1-12-16,-1 2-10 0,1 0-47 15,0 0-31-15,-1 0-30 0,1 2-21 0,-1 6 59 16,0 2 55-16,1 4 15 0,-1 2 1 15,1 2-1-15,0 0 3 0,0 2 16 16,0-1-16-16,2 4 41 0,0 1-15 16,-1 1 6-16,1 1 24 0,-1 3-18 15,-1 0-6-15,0 0 6 0,0 1 0 16,0-1-19-16,-1 0 3 0,1-1-23 0,0-1 0 16,0-3 1-16,0-2-3 0,1-1 0 15,1-3 1-15,0-1 1 0,-1-3 14 16,2-2-3-16,-3-2-10 0,0 0 15 15,0-1-16-15,0-1 0 0,0-3 0 16,-3 1-2-16,2-1 2 0,0 0-1 16,1-1-1-16,0 0-1 0,0-2 0 15,0 1 0-15,0-1 1 0,0-2 1 16,0 2 1-16,0-2 26 0,0 0 23 0,0 0 12 16,0 0 2-16,0 0 7 0,0-2-4 15,1-3-40-15,3-3-27 0,-2 1 0 16,1 0-1-16,0-2-13 0,-1 2-5 15,1 0-26-15,0 1-15 0,3 1-210 16,-1 0-172-16,0 1-516 0,-1-1-816 0</inkml:trace>
  <inkml:trace contextRef="#ctx0" brushRef="#br0" timeOffset="90534.1">28062 8015 88 0,'0'0'209'0,"0"0"-63"15,0 0 50-15,0 0-10 0,0 0 13 16,0 0-4-16,0 0 10 0,0 0-9 16,0 0 5-16,0 0 23 0,5 21 32 0,-5-21-17 15,0 0-29-15,0 0-36 0,0 0-36 16,0 0-49-16,0 0-44 0,0 0-44 16,0 0-1-16,0 0-16 0,0 0 15 15,0 0 1-15,0 0 29 0,0 0 15 16,0 0 27-16,1 0 37 0,0-4 54 0,2-1-86 15,0-2-35-15,1-1-16 0,1-1-25 16,2-3 1-16,0 3 0 0,-2 1-1 16,1-1 0-16,0 4-2 0,-2-1 2 15,-1 4-2-15,-1-1 1 0,0 1 1 16,-1 1 0-16,-1 1-13 0,0 0-28 16,1 0-29-16,-1 0-28 0,1 4 22 15,2 3 76-15,-2 1 13 0,1 4 18 16,0 0-2-16,0-1 9 0,0 4 3 15,-1 1-3-15,1 0 16 0,0 1-7 0,-2 1 1 16,0 2 11-16,0 0-8 0,0-1-17 16,-3 3 10-16,-1-2-6 0,-2 0 6 15,-1-1-6-15,0-3-9 16,2 0-11-16,-1-3-17 0,2-2 2 0,1 0 13 16,2-2-13-16,0-1-1 0,0-3 1 0,1 1 0 15,0-3 0-15,0 1 12 0,0-1-2 16,1 0-1-16,1-2 4 0,-2-1-1 15,0 0-2-15,0 0-12 0,1 0-1 16,-1 0-28-16,1 0-28 0,0 1-13 16,1 0-29-16,0 1-53 0,2-1-63 15,-2 2-94-15,0-1-115 0,-1 3-93 16,-1 0-64-16,0 2-237 0,-16-34-171 0</inkml:trace>
  <inkml:trace contextRef="#ctx0" brushRef="#br0" timeOffset="90725.89">28013 8407 284 0,'0'0'704'16,"0"0"-173"-16,0 0-125 0,0 0-14 15,0 0-130-15,0 0-69 0,0 0-9 16,0 0-24-16,0 0-32 0,0 0-17 0,0 0-28 16,42-17-19-16,-30 13 5 0,2 0 17 15,2 0-17-15,-2 2-9 0,-4-1-22 16,1 1-38-16,-6 1-1 0,-2-1-15 15,-3 2-18-15,0 0-172 0,0-4-394 16,-2-2-591-16,-1 1-585 0</inkml:trace>
  <inkml:trace contextRef="#ctx0" brushRef="#br0" timeOffset="93028.92">30844 7640 1058 0,'0'0'320'0,"0"0"-210"16,0 0-35-16,0 0 45 0,0 0 53 15,0 0 73-15,0 0 59 0,0 0-34 16,0 0-26-16,0 0-47 0,0-2-70 16,0 2-51-16,0-2-30 0,0 1-5 15,0 0-1-15,0 1-19 0,0 0-9 0,0 0-13 16,0-1 0-16,0 1-13 0,0-1 11 16,0 1 2-16,0 0 19 0,0 0 16 15,1-1 16-15,3 1 9 0,3-3-31 16,4 0-29-16,4-1-32 0,3-1 10 15,4 0 9-15,0 1-3 0,2 1 16 16,1 1-3-16,0-3-13 0,-2 4 13 0,-4-1-10 16,-3 0 10-16,-1 2-22 0,-2 0 3 15,-6 0-4-15,1 0-2 16,-5 2-1-16,-1-2-6 0,0 2 3 0,-2-2-6 16,1 1 6-16,0 1 19 0,0-1 11 15,-1 1 2-15,0 1 16 0,0 0 3 16,0 3 7-16,0 0 9 0,0 1 9 15,0 2-12-15,2 4 13 0,-1 0-7 0,1 3-13 16,0 1-9-16,-1 1 9 16,3 4-25-16,-3 1 29 0,0 2 34 15,-1 2-19-15,0 2-6 0,-3 0 16 0,-5 2 12 16,0 1-13-16,-3-1 4 0,3 1-10 16,-2-1 4-16,4 0-20 0,-1-2 3 0,1-2-15 15,3 0 0-15,1-5-7 16,1-1-11-16,1-2 0 0,0-4 2 0,0 0 19 15,0-4-19-15,2-2 10 0,-1 0-13 16,-1-4 0-16,0 1 2 0,0-3 1 16,0 2 0-16,0 1-1 0,0-2 1 15,0 0-1-15,0 0 1 0,0 0 10 16,0 1-11-16,1-3 1 0,0 1 16 16,0-1-17-16,2 0 10 0,-2-2 1 15,-1 0-10-15,0 0 9 0,1 2-11 16,-1-2 0-16,0 0-1 0,0 0 1 15,0 0-1-15,0 1 0 0,0-1-15 0,0 2-7 16,0-2-18-16,0 0-26 0,2 2 13 16,0 2-16-16,2 1-57 0,-2 0-104 15,0 0-115-15,0 1-202 0,-5-2-252 16,-3 1-389-16,1-44 340 0</inkml:trace>
  <inkml:trace contextRef="#ctx0" brushRef="#br0" timeOffset="93268.01">30892 8405 375 0,'0'0'228'0,"0"0"4"16,0 0 136-16,0 0 29 0,0 0 48 15,0 0-47-15,0 0 12 0,0 0-77 16,0 0-97-16,0 0-61 0,0 0-39 16,35-4-54-16,-20 1-48 0,4 0-18 15,7 3-13-15,2 0 0 0,5 0 10 0,3 0 3 16,-4 2-13-16,0 0 0 0,-7 1 9 15,-5-2-11-15,-7 1 1 0,-7-2 10 16,-2 0-12-16,-3 0-1 0,-1 0-27 16,0-3-76-16,-4 0-184 0,-1-1-101 15,-4-1-57-15,-3-3-81 0,0 2-84 0,5 0-689 0</inkml:trace>
  <inkml:trace contextRef="#ctx0" brushRef="#br0" timeOffset="95245.29">28288 8799 180 0,'0'0'320'16,"0"0"13"-16,0 0-8 0,0 0-6 15,0 0-65-15,0 0-26 0,0 0 2 16,0 0-39-16,0 0-62 0,14-7-32 15,-14 7-10-15,0-2-13 0,2 2-26 0,-2 0-22 16,2 0-26-16,1 0-18 16,1 0-5-16,1 0 22 0,-2 0 1 0,0 0 32 15,-1 0 1-15,-1 0 18 0,0 0 4 16,-1 0-1-16,0 0 1 0,0 0 5 16,0 0-12-16,0 0 0 0,0 0-9 15,0 0-14-15,0 0-13 0,0 0-12 16,0 0-13-16,0 0-3 0,0 0 3 15,0 0 1-15,0 0-1 0,0 0 0 16,0 0 10-16,0 0-16 0,0 0 3 16,0 0 12-16,0 0 1 0,0 1 3 15,0 2 15-15,0-3 1 0,-1 5-3 0,-1-3-10 16,1 2 13-16,-1 0-16 16,-1-2 1-16,2 2 0 0,-1-1 1 0,-1 0 11 15,2-1-11-15,0-1 0 0,0 1 2 16,-1-2-1-16,-1 2 0 0,1 1 10 15,-2-3-11-15,-1 2 11 0,-2 1-12 0,1-1-1 16,-4 0 0-16,2 2 0 0,2 0 0 16,-2 0-1-16,2-1 0 0,2-1 0 15,0 1-2-15,-1-1 1 0,2 1-11 16,0-2 13-16,1 0 2 0,-1 0 1 16,-1 0 10-16,1-1-10 0,-3 3 19 15,2-1-21-15,-2-1-1 0,-2 0 0 16,0 2-1-16,0-1-1 0,-2 1 0 15,1-1-11-15,-1 2 10 0,3-1 0 16,-2 0 1-16,1 0 2 0,0-1 0 0,-1 0 1 16,2 1 1-16,-4-1 0 15,4 0 0-15,-2 0 1 0,1 0 0 0,2-1-1 16,-2-1 11-16,2 3 0 0,-1-3-11 16,0 0 0-16,1 1 1 0,1-1-3 15,-3 0 0-15,0 2-3 0,0 0-13 16,-2-1 4-16,-1 1-1 0,0-1 12 0,-1 1 1 15,0-1-2-15,1 1-2 0,1-2 1 16,-2 3 0-16,4-1 0 0,-2-1 2 16,1 0 0-16,2 0 0 0,-1 1 0 15,2 0-2-15,-1-2 1 0,-1 0-14 16,2 3 14-16,0-3-1 0,-4 2 1 16,4-1-1-16,-2 2-13 0,1-1 15 15,-1 1 1-15,-1-1 0 0,3-1 0 0,-4 2 2 16,2-3-2-16,-1 2 0 0,-2 1-2 15,1 0-11-15,-2-1 10 0,-2 2-1 16,3-1-8-16,-2-1 12 0,-2 2 2 16,4-1-1-16,-4 0 1 0,4-1 1 15,-1 0 13-15,-1 1-16 0,5-2 1 16,-3 1 0-16,3-2-1 0,-1 4-3 0,-1-1-19 16,1-2 6-16,-2 3-7 15,1 0 23-15,-1-1-3 0,-2 0 0 0,4 1-10 16,-3 1 11-16,4-3 1 0,-3 3 0 15,1 2-2-15,-1-2 1 0,0 0 2 16,-2 2 11-16,2 1-8 0,-3-1-2 16,0 0 2-16,0 0 0 0,0 1 13 0,-1 1-16 15,4-2 2-15,-2 1 14 0,0 1-14 16,4-1 1-16,-3 1-1 0,5-1 21 16,-1 1 2-16,-1-1-9 0,2 1-12 15,-1-2-2-15,3 3 14 0,0-3-4 16,0 1-8-16,-3 0 8 0,3-1-12 15,1 2 13-15,0-2-13 0,-2 1 1 16,2 0 1-16,2 1 0 0,-2 0 11 16,1-2-13-16,1 1 0 0,-2-1 1 15,1-2 0-15,1 2 12 0,0-2-10 16,1-1-2-16,0 1 12 0,0-2-11 0,1-1 1 16,-1 0 0-16,1-1 10 0,0 0-11 15,0 0 14-15,0-1-16 0,0 2 1 16,0-2 2-16,0 2 13 0,0 0-3 15,0-1-10-15,0-1 16 0,0 0-16 0,0 0-3 16,0 0-108-16,1-3-86 0,2-1-111 16,4-6-230-16,1 1-599 0,-27 28-70 0</inkml:trace>
  <inkml:trace contextRef="#ctx0" brushRef="#br0" timeOffset="95628.14">27106 9152 1740 0,'0'0'331'0,"0"0"-59"15,0 0-62-15,0 0 3 0,0 0-78 0,0 0-3 16,0 0-27-16,0 0-105 0,0 0-48 16,0 0-67-16,0 0 76 0,6-12 39 0,-6 25 61 15,0 3-6-15,0 1-13 16,0 1-7-16,4 1 6 0,-1 0 14 0,2 0-7 15,-1-2 25-15,0-1-3 0,1 0-10 16,-1-2-22-16,-1-2-15 0,-1-2 27 16,2-2-21-16,2-1-4 0,-2-1 0 15,2-3 10-15,2 0 16 0,5-2-1 16,0-1-9-16,4 0-13 0,-1-3-3 16,3-1-6-16,0-2 10 0,2-2-14 15,1-1-2-15,3-1-12 0,-3 0 0 16,2 1 21-16,-1-1 3 0,-1 2 0 0,-4 1-12 15,-2 0-10-15,-5 2-3 0,-2 0-3 16,-2 2-10-16,-5 1 0 0,-2 1-12 16,0 0-214-16,-8 1-201 0,-13-2-301 15,-1 2-516-15</inkml:trace>
  <inkml:trace contextRef="#ctx0" brushRef="#br0" timeOffset="95916.81">27203 9195 833 0,'0'0'1381'0,"0"0"-1064"0,0 0-130 15,0 0-52-15,0 0-61 0,0 0-29 16,0 0 16-16,0 0 6 0,0 0 35 16,0 0 10-16,68 15-7 0,-46-7-22 15,2 1-26-15,1-1-3 0,-3 1-16 0,0-2-4 16,-1 1-5-16,-2-3-4 0,-1 0-22 15,0 0 16-15,-5-1-17 0,1-1 0 16,-5 0-2-16,0-1 1 0,-5-2-2 16,-1 2 1-16,-2-2-19 0,-1 0-41 15,0 0-101-15,-4 0-84 0,-4 0-94 16,-4 0-86-16,-10 0-155 0,3 2-450 16</inkml:trace>
  <inkml:trace contextRef="#ctx0" brushRef="#br0" timeOffset="96256.1">26929 9861 2129 0,'0'0'0'16,"0"0"-194"-16,0 0-203 0,0 0-1059 15</inkml:trace>
  <inkml:trace contextRef="#ctx0" brushRef="#br0" timeOffset="97161.03">26798 9794 1436 0,'0'0'280'0,"0"0"-101"15,0 0-50-15,0 0 53 0,0 0 22 16,0 0-42-16,-37-47 12 0,32 43-4 15,2 1 0-15,2 1-1 0,0 2-57 16,0-2-61-16,1 2-34 0,0 0-17 16,0 0-29-16,0 0 1 0,0 0-30 0,0 4-34 15,0 1 41-15,0 6 51 0,0 2 76 16,0 4 7-16,0 3 10 0,0 5-8 16,0 0-31-16,0 4 3 0,0 1 44 15,0 3-22-15,0-2-6 0,3 1-1 16,-1 1-16-16,1-2-21 0,-1-2-3 15,-1-1-13-15,-1 0 0 0,0-3-4 16,-1-3 0-16,-3 0-15 0,1-3-1 16,-1-2 1-16,-2-3 18 0,2-2-5 15,2-2-11-15,-1-3 1 0,2-3 16 0,0-2-7 16,1 0 4-16,0-2 9 0,0 0 12 16,0 0 7-16,0 0 8 0,0 0-2 15,0 0-4-15,0 0 1 0,1 0-17 16,3-2-30-16,3 2-19 0,6-3-3 15,2 2-2-15,3 0 5 0,0-1 1 16,5 1 2-16,-1 1 14 0,0 0-1 16,-1 0 2-16,-1 0-1 0,-6-2 1 0,-1 0-21 15,-6-1-90-15,-1 1-75 0,-4-5-137 16,-2-8-238-16,-2 1-475 0,-4-1-592 0</inkml:trace>
  <inkml:trace contextRef="#ctx0" brushRef="#br0" timeOffset="97340.7">26740 9790 2150 0,'0'0'311'0,"0"0"-98"0,0 0 6 16,0 0-72-16,0 0-64 0,60-46-15 15,-42 42-24-15,3 4-44 0,1 0-3 16,1 0-23-16,-3 2-9 0,1 3-19 15,5 0-460-15,-4-1-682 0</inkml:trace>
  <inkml:trace contextRef="#ctx0" brushRef="#br0" timeOffset="97813.93">27274 9842 1692 0,'0'0'354'0,"0"0"-53"15,0 0-39-15,0 0 22 0,0 0-76 16,0 0-23-16,11-44 19 0,-8 38-30 16,-3 3-41-16,1 3-36 0,0-2-28 15,-1 2-69-15,0 0-22 0,1 0-62 16,0 6-36-16,0 2 120 0,2 6 35 16,1 3 31-16,-1 5 3 0,1 2 19 0,0 4-38 15,0 2 20-15,2 2-11 0,-1-1-3 16,-1 1-19-16,2-3-24 0,-1-4 8 15,-3-2-21-15,-1-3 0 0,-1-4 14 16,0-1-13-16,0-4 12 0,0-2 5 16,-2-3-5-16,0-1-10 0,1-2 9 15,-2 1 0-15,3-2-9 0,-2-2 0 16,2 1 9-16,0 1 0 0,0-2-9 0,0 0-3 16,0 0-32-16,0 0-45 0,-1 0-79 15,1 0-120-15,0-5-215 0,4 1-671 16,2-4-1034-16</inkml:trace>
  <inkml:trace contextRef="#ctx0" brushRef="#br0" timeOffset="98051.15">27667 10178 2834 0,'0'0'410'0,"0"0"-235"0,0 0-175 16,0 0 0-16,0 0 25 0,0 0 80 0,0 0-3 16,0 0-5-16,-3 49-27 0,-7-37-29 15,-3 2 6-15,-2 1-31 0,-3-3 2 16,-1-1-18-16,-1-1-115 0,3-1-128 16,-1-3-136-16,3 0-276 0,4-2-587 15</inkml:trace>
  <inkml:trace contextRef="#ctx0" brushRef="#br0" timeOffset="98494.46">27880 9825 2006 0,'0'0'337'0,"0"0"-72"15,0 0 41-15,0 0-37 0,0 0-4 16,0 0-47-16,0 0-66 0,0 0-55 0,0 0-28 16,0 0-69-16,0 0-22 0,22-42-40 15,-22 42-30-15,0 6 17 0,0 3 75 16,-2 4 17-16,1 3 5 0,0 3 0 15,1 3 3-15,0 2 0 0,0 3 13 16,0 0-16-16,0 2 3 0,0 2-9 16,0-2 27-16,-3 0-18 0,0 0 7 15,-1-2-32-15,-1 0 3 0,0-6-3 16,4-2 14-16,-2-3-11 0,2-5-2 16,0-3 2-16,1-3 0 0,0-1 16 15,0-3 0-15,0 0 15 0,0-1 22 16,0 0 31-16,0-1-3 0,3-4-50 0,0-3-32 15,0-1-2-15,1 1-48 0,0-4-155 16,-2 3-121-16,0-8-288 0,-1 2-739 16,0 1-518-16</inkml:trace>
  <inkml:trace contextRef="#ctx0" brushRef="#br0" timeOffset="99331.99">28243 9661 1099 0,'0'0'312'0,"0"0"-48"0,0 0-43 15,0 0 64-15,0 0 16 0,0 0-40 16,0-44-42-16,2 39-71 0,1 3-65 16,-1-1-32-16,3 1-7 0,-3 2-28 15,1-2-3-15,0 2-11 0,0 0 14 16,-1 0 10-16,0 0-23 0,2 0-3 15,-1 2-54-15,-1 1-4 0,1 4 58 0,-1 2 32 16,-1 3 22-16,0 3-3 0,1 4-6 16,-1 1 28-16,0 5-32 0,1 3 3 15,2 3 1-15,1 1 5 0,0 6 14 16,2 1 2-16,2 7-3 0,-3-2-4 16,2-1-15-16,-1 1 13 0,-4-6-19 0,1 3-13 15,1 1 25-15,-2-6-31 0,0 0 3 16,1-4 6-16,0-3 18 15,0-1-14-15,1-2-11 0,0-3 20 0,-2-1-7 16,1-5 18-16,2 0-5 0,-2-3-22 16,-2-4-4-16,1-3-18 0,-2-1 0 15,0-1 10-15,0-1-10 0,-1-4 12 16,0 0-12-16,1 2 16 0,-1-2-7 16,0 0-12-16,0 0-21 0,0-2-32 0,1-1-55 15,0-5-175-15,-1-10-135 0,0 1-366 16,0 0-833-16</inkml:trace>
  <inkml:trace contextRef="#ctx0" brushRef="#br0" timeOffset="100510.83">28816 9804 798 0,'0'0'557'15,"0"0"-294"-15,0 0-68 0,0 0 46 16,0 0-21-16,0 0-35 0,0 0-5 16,0 0-22-16,0 0-13 0,0 0-20 15,-11-43-32-15,11 43-13 0,0 0-26 16,0 0-19-16,0 0-35 0,0 0-10 16,0 3-79-16,1 4 89 0,2 3 0 0,0 3 96 15,0 6 9-15,0 3-16 16,1 4 2-16,-1 3 4 0,-2 0-6 15,1 5-14-15,-1 0-15 0,2 2-1 16,-1-3-12-16,1 0-44 0,1-4 16 0,2-4 6 16,-1-2-6-16,1-4-16 0,1-2 0 15,-1-5 13-15,0-4 3 0,4 1 6 0,-1-4 9 16,4-2 13-16,3-1-1 16,4 0-8-16,0-2-23 0,1 0-12 0,0 0 13 15,-5-4-14-15,0 2 0 0,-4 0 13 16,-4-1-11-16,1 0 17 0,-5 1-19 15,-1 1 0-15,-1-1-2 0,0 0-1 16,-1-1-23-16,0 2-17 0,-1-3-30 16,0 0-85-16,0 1-115 0,0-2-178 15,0-4-195-15,0-1-448 0,-2-1-574 0</inkml:trace>
  <inkml:trace contextRef="#ctx0" brushRef="#br0" timeOffset="100678.48">28844 9771 2711 0,'0'0'363'0,"0"0"-248"0,0 0-44 15,0 0-11-15,0 0-60 0,0 0-22 16,0 0-23-16,68-45-22 0,-51 45 0 16,1 2 6-16,6 8-305 0,-4 0-365 15,-1-2-1101-15</inkml:trace>
  <inkml:trace contextRef="#ctx0" brushRef="#br0" timeOffset="101011.19">29158 9910 2684 0,'0'0'402'0,"0"0"-357"0,0 0-45 16,0 0 0-16,0 0 41 0,0 0 81 0,0 0-1 15,-20 46-39-15,20-29-24 16,0 4 14-16,0-1-24 0,3-1-4 0,6 2-25 16,2-1 0-16,4-3 12 0,3 0-2 15,2-2 12-15,2-3 0 0,1-4 2 16,-2-4 8-16,-1-4 2 0,-4 0 14 16,-5-8 48-16,-1-4 34 0,-3-3-87 15,-3-4-62-15,-3-5 0 0,-1-1-12 16,-2-5-25-16,-4 3 9 0,-3 0-10 15,-2 2 14-15,-2 2-1 0,0 4-13 16,-2 2-2-16,-5 5-35 0,-2 2-92 0,-2 3-78 16,-1 4-165-16,-8 3-157 0,8 3-161 15,5 1-757-15</inkml:trace>
  <inkml:trace contextRef="#ctx0" brushRef="#br0" timeOffset="101776.12">29448 9665 1045 0,'0'0'1040'0,"0"0"-732"0,0 0-85 0,0 0 60 16,0 0-4-16,0 0-43 0,0 0-30 16,0 0-95-16,0 0-58 0,0 0-34 15,0 0-19-15,66-44-28 0,-43 42-1 16,2 0 7-16,1 0 19 0,3 1-13 15,-4 0 14-15,-1 1-10 0,-3 0 11 16,-4 0 1-16,-7 0-4 0,-2 0-18 16,-5 0 6-16,-1 0 1 0,-2 0 2 15,0 0 10-15,0 0 2 0,0 0-1 16,0 0-11-16,0 0-6 0,0 0-10 16,0 0-12-16,0 0-10 0,0 2-3 15,0 2 30-15,0-1 24 0,0 2 22 0,-3 4 7 16,1 1-1-16,-1 1-5 0,1 4-4 15,-2 0 13-15,3 5 18 0,-1 1 17 16,2 5-23-16,0 1-16 0,0 5 7 16,0 1 12-16,3 2 0 0,2 1 10 0,-1 1-13 15,-1 0 3-15,-1-2-9 0,0-1-15 16,-1-3 14-16,0-2-18 0,-1 0-17 16,0-5 14-16,0 0-14 0,0-2-2 15,0-2 1-15,0 1 2 0,0-4 0 16,-1-3 0-16,-2-1-1 0,1-3 0 15,0-2 1-15,-1-4-3 0,1 1 1 16,-2-1 1-16,1-2 17 0,-1 0-3 16,-2-1-1-16,-2 2 1 0,1-3-13 0,-5 2-3 15,0 0 0-15,-2 0-3 0,-2 2-13 16,1 0 14-16,-3-1-20 0,0 1 19 16,2 1 1-16,3-2-13 0,1-1-1 15,2 0 15-15,4-1 0 0,-1 0 1 16,3-1 0-16,0 0 0 0,2 1 0 15,0 0-1-15,2-1-15 0,-1 0-24 16,1 0-52-16,0 0 20 0,0 1 9 0,0-1 6 16,0 1-6-16,0-1-25 0,0 0-45 15,0 0-90-15,0 0-151 0,-3-5-139 16,1 0-230-16,-1-2-926 0,12 22 1669 0</inkml:trace>
  <inkml:trace contextRef="#ctx0" brushRef="#br0" timeOffset="104027.4">24337 11160 919 0,'0'0'2133'15,"0"0"-1861"-15,0 0-15 0,0 0-23 16,0 0-71-16,0 0-59 0,59-35-26 16,-39 32-60-16,3-1-18 0,1 4-22 15,-2 0-12-15,-2 0-10 0,-1 4-51 16,-5 3-406-16,-3-1-585 0,-4-2-762 0</inkml:trace>
  <inkml:trace contextRef="#ctx0" brushRef="#br0" timeOffset="104186.57">24327 11301 2100 0,'0'0'595'0,"0"0"-283"15,0 0 27-15,0 0-101 0,0 0-86 0,0 0-26 16,67-22-38-16,-46 15-41 16,4 3-34-16,0 2-13 0,1-1-25 0,1 2-3 15,1-1-28-15,-6-1-562 0,-4 1-930 16</inkml:trace>
  <inkml:trace contextRef="#ctx0" brushRef="#br0" timeOffset="104927.62">24769 11052 1597 0,'0'0'354'0,"0"0"-120"16,0 0 66-16,0 0 4 0,0 0-54 16,0 0-45-16,0 0-43 0,0 0-54 15,8-47-38-15,3 43-32 0,2-1-35 16,1 2-3-16,6 2-2 0,4-1 0 16,0 2 2-16,1 0 0 0,-1 2 2 15,1 3 0-15,-1 3-2 0,-5 0-19 16,-4 2-16-16,-3 2 7 0,-6 3 3 15,-5 2 25-15,-1 0-13 0,-5 2-6 16,-8-3-10-16,1 4 13 0,-5-5-6 0,-1-1 9 16,0-2 1-16,-1-1 8 0,2-4 2 15,2 1 2-15,0-5 0 0,0 2 3 16,5-5 17-16,-1 1-1 0,3-1 3 0,1 0 6 16,2 0 4-16,3-1 19 0,0 1 12 15,1-5 35-15,1 2-16 16,0-1-28-16,4-1-41 0,2 1-13 0,5-1-3 15,0 0-16-15,3 2 0 0,4 3-6 16,-1 0 3-16,4 0-9 0,0 3 2 16,1 4 7-16,-2 0-3 0,1 5 0 15,-2 0-4-15,-4 3 7 0,-4 0 0 16,0 3-38-16,-7 2 12 0,-3 1-35 16,-1-1 20-16,-5 2-17 0,-8-1 29 15,-3-1 9-15,-3 1 24 0,-4-1 18 0,0-3 2 16,-1-1-2-16,0-3 0 15,3-1 3-15,4-4 74 0,2-3 9 0,6-3-3 16,1-2 25-16,3 0 28 0,-2-2-28 16,0-2-45-16,3-1-25 0,0-1-10 0,1-1-15 15,0 0-4-15,2-1-9 0,-2 3-19 16,1 0-3-16,2 1 0 0,0 1-107 16,0 0-156-16,-1 2-150 0,-1-3-598 15,1 0-911-15</inkml:trace>
  <inkml:trace contextRef="#ctx0" brushRef="#br0" timeOffset="106872.75">27327 10519 314 0,'0'0'1008'0,"0"0"-803"16,0 0-45-16,0 0-11 0,0 0-48 15,0 0-20-15,0 0 33 0,0 0 9 16,56-7 0-16,-39 5-4 0,-2 2-38 15,4-3-46-15,-2 3 4 0,0-2-23 16,-3 2-16-16,-2 0-18 0,-2 0-8 16,-3 0-174-16,-3 0-370 0,0 0-912 0</inkml:trace>
  <inkml:trace contextRef="#ctx0" brushRef="#br0" timeOffset="107139.13">27989 10572 1451 0,'0'0'482'0,"0"0"-223"0,0 0-13 16,0 0-62-16,0 0-49 0,0 0-70 16,0 0-33-16,0 0-32 0,0 0-45 0,0 0-36 15,36-25-410-15,-35 23-719 16</inkml:trace>
  <inkml:trace contextRef="#ctx0" brushRef="#br0" timeOffset="109223.25">26206 10994 186 0,'0'0'173'0,"0"0"-49"0,0 0 48 16,0 0 47-16,0 0 19 0,0 0-1 15,0 0-35-15,0 0-39 0,0 0-10 16,0 0 15-16,0 0-6 0,-4-1-84 16,2 0-26-16,-2-2 6 0,2 0 13 15,-1 2 13-15,2 0 3 0,-1-2-9 16,1 1-17-16,-1-1 7 0,1 1-27 0,0 0-2 16,-1-2-1-16,1 3-9 0,-1-1 13 15,1 0-3-15,1 0 5 0,0 1-5 16,-1-4-20-16,1 4 10 0,0-3-27 15,0 0 20-15,0 1-6 0,0-1 3 16,0 1-16-16,0-2 17 0,0 2-18 16,0-1-2-16,0-1 1 0,0 1-2 0,0 0 1 15,0 1-2-15,0-1 2 0,0 1 2 16,1-1-1-16,0 0 15 0,2-1-13 16,-1 2 10-16,-1-2 15 0,1 2-8 15,1-2-18-15,-1 1 20 0,0-1-3 16,1 0 0-16,1 2-16 0,-1-1-3 15,0 1 0-15,-1-1-1 0,1 2-2 16,1 0-13-16,-1 1 3 0,2-2-9 0,-1 3 3 16,0-1-10-16,2 1 13 15,3 0 4-15,-1 0 11 0,4 0 0 0,2 0 1 16,1 0 2-16,3 0-1 0,1 0-1 16,0 1 0-16,-1 2-2 0,-2-2 1 15,-2 2-2-15,-1 0 1 0,-4 2-23 16,1-1-17-16,-5 4 1 0,-1-2 6 15,0 5 3-15,-4-1 11 0,0 2 21 0,0 1 16 16,-4 2 10-16,-1-1-1 0,1 2 11 16,-3 0-8-16,-1 0-26 0,2-1 18 15,0-1-1-15,-3 1 0 0,2 0 3 16,-3-1-3-16,1 2 4 0,-4-1-20 16,3-1 13-16,-4 1 0 0,1-1-14 15,2 0 14-15,-3-2-14 0,4 1 11 16,0-3-11-16,2-1 1 0,-1 0 19 0,4-4-3 15,1 1 7-15,0-1-7 16,-2-1-3-16,4-1-4 0,0 1-9 0,1-2 13 16,-1-1-3-16,2 1-10 0,-1-1-1 15,0 0 0-15,1-1 0 0,0 3-1 16,-1-3 1-16,1 1-1 0,0 1 1 0,0-1-1 16,0 0 0-16,0 0 0 0,0-1 1 15,0 1 11-15,0-1-11 0,0 0 10 16,0 0-9-16,0 1-3 0,0-1-107 15,0 0-148-15,0 0-165 0,1 0-362 16,1 0-794-16,-5-4 1103 0</inkml:trace>
  <inkml:trace contextRef="#ctx0" brushRef="#br0" timeOffset="109627.07">26129 11337 228 0,'0'0'1160'0,"0"0"-870"0,0 0-82 15,0 0-10-15,0 0-4 0,0 0-6 0,0 0 19 16,0 0-43-16,0 0-65 0,0 0-25 16,0 0 10-16,35 2-1 0,-25-2 3 15,5-1 6-15,0 0 7 0,2 0-10 16,0 0-4-16,6-1-9 0,2 1-16 15,1-1-13-15,3 0-12 0,2 0-13 16,-1-1-3-16,1 1-3 0,-3-1-1 16,-1 3-11-16,-5-3 8 0,-2 1-10 15,-8 0 11-15,0 1-1 0,-6 1 4 16,-2-2 9-16,-1 2 3 0,-2 0 5 0,-1 0 4 16,0 0-9-16,0 0-9 0,0 0-19 15,0 0 0-15,0 0-25 0,0 0 0 16,0 0 0-16,0 0 9 0,0 0 0 15,0 0 14-15,0 0 2 0,0 0 0 16,0 0 19-16,0 0-3 0,0-1-16 0,0 0-70 16,0-7-308-16,0 3-272 0,0-2-994 15,0 29 313-15</inkml:trace>
  <inkml:trace contextRef="#ctx0" brushRef="#br0" timeOffset="110858.19">26965 11275 313 0,'0'0'1092'0,"0"0"-858"16,0 0-78-16,0 0 29 0,0 0 62 15,0 0-11-15,0 0-72 0,0 0-28 0,0 0-24 16,0 0 7-16,-5-15-3 0,5 15-27 16,0 0-22-16,0 0-6 0,0 0-26 15,0-2-17-15,0 2-18 0,0 0-32 16,0 0-29-16,0 2-12 0,0 4 73 16,2 0 26-16,2 4 18 0,4 1 4 15,1 0 3-15,2 3 16 0,3 0 0 16,3-2-1-16,5 5-6 0,4-2-19 15,3 1-9-15,2-1 3 0,4 0-13 16,1 0-10-16,2 1-11 0,0-4 2 16,-5 1 1-16,-2-2 9 0,-6-3-13 0,-5 0-12 15,-6-2 9-15,-6-3-9 0,-4 0 9 16,-2-2-16-16,1-1 16 0,-3 1 3 16,0-1 1-16,0 0 24 0,0 0 3 0,0 0 4 15,0 0-1-15,0 0-9 0,0 0-6 16,0 0 0-16,0-1-16 0,-2-2-32 15,2 0-217-15,0 0-97 0,0-2-151 16,6-5-259-16,0 1-641 0,-16 43 749 0</inkml:trace>
  <inkml:trace contextRef="#ctx0" brushRef="#br0" timeOffset="111109.03">27372 11370 1434 0,'0'0'410'15,"0"0"-63"-15,0 0-33 0,0 0-114 0,0 0-46 16,0 0-16-16,0 0-80 16,0 0-58-16,0 0-35 0,0 0 35 0,0 0 28 15,31 10 7-15,-27 4 13 0,-1 2-3 16,-1 0-7-16,0 2 0 0,0-1-25 16,-1 2-11-16,-1-3 14 0,0-1-16 0,-1 0 1 15,-5-3 12-15,-1-2-12 0,-7 0 18 16,0-1-16-16,-2-1-3 0,-2-3-99 15,-2 0-73-15,1 0-88 0,4-1-115 16,4-4-224-16,5 0-670 0</inkml:trace>
  <inkml:trace contextRef="#ctx0" brushRef="#br0" timeOffset="111957.63">27713 11376 1293 0,'0'0'309'16,"0"0"-140"-16,0 0 36 0,0 0 96 15,0 0-45-15,0 0-31 0,0 0-25 16,0 0-33-16,0 0-21 0,0 0-12 16,0 0-22-16,-8-17-27 0,8 17-15 15,0 0-7-15,0 0-16 0,0 0-22 16,0 0-25-16,0 0-1 0,0 0-30 15,0 0-20-15,0 2-12 0,0 4 63 16,2 0 3-16,0 5 89 0,0 1-20 0,-1 3-21 16,1 3 5-16,-1 1 13 0,-1 5-11 15,0 1-5-15,0 4-10 0,0 0 4 16,-1 3-19-16,-2 3-12 0,0 0-16 16,-3 1 12-16,2-2 1 0,0 2-1 15,1-3-10-15,1-3-2 0,1-2 1 16,1-3-1-16,0-4 13 0,0-3-11 15,2-1 13-15,1-8 1 0,0 1-1 16,0-3 7-16,3-3 0 0,-3 0-7 0,0-1 1 16,-1 0-1-16,0 0-2 0,-1-2-11 15,0-1 10-15,0 1-11 0,-1-1 2 16,0 0 0-16,1 0 16 0,-1 0-1 0,0 0 10 16,0 0 6-16,0 0 0 0,1 0-6 15,1 0-4-15,3 0-24 0,2-1-3 16,0 1-21-16,3 0 2 0,2-1 4 15,1 1 5-15,3 0 1 0,1 0 10 16,-1 0 1-16,1 0 1 0,1 0 0 16,-1 0 0-16,-1 0 0 0,-4 0 0 15,1-2 3-15,-3-1 7 0,-3 1-10 16,-1 0-37-16,2-2 3 0,-3 1 0 16,0-1 0-16,-3 0-3 0,2 1-31 15,0-1-26-15,-1-1-8 0,1 0-40 16,-2 0-103-16,-1-2-82 0,-1 0-168 15,0-10-234-15,0 2-657 0</inkml:trace>
  <inkml:trace contextRef="#ctx0" brushRef="#br0" timeOffset="112243.75">27749 11297 1163 0,'0'0'1375'0,"0"0"-1185"0,0 0-22 16,0 0-5-16,0 0-12 0,0 0-8 15,65-33-6-15,-44 31-32 0,1 2-36 16,0 0-12-16,-1 0-33 0,-2 0-24 16,-2 0-2-16,-3 1 1 0,-4 1-2 0,-1-1 1 15,-3 0 2-15,-3-1 2 0,-2 0 14 16,-1 0-4-16,1 0-9 0,-1 0-3 15,0 1-18-15,0-1-17 0,0 0-25 16,0 0-41-16,0 1-301 0,-3-1-176 16,-2 3-229-16,-1-3-858 0</inkml:trace>
  <inkml:trace contextRef="#ctx0" brushRef="#br0" timeOffset="113491">28160 11528 735 0,'0'0'352'0,"0"0"-170"0,0 0-6 15,0 0-7-15,0 0-10 0,0 0-16 16,0 0-23-16,0 0-32 0,0 0-26 0,0 1-37 15,0-1 1-15,0 0 20 0,0 0 44 16,0 0 46-16,0 0 26 0,0 0-2 0,0 0 11 16,0 0 14-16,0 0 0 0,0 0 3 15,0-3-77-15,0-2-70 0,0 1-29 16,1-2 10-16,0 0-9 0,1 1 9 16,1-1 0-16,0-1-6 0,1 0 0 15,-1-2-4-15,1-1 4 0,-1 0 3 16,3 1 9-16,1-1 0 0,-2 0-3 15,2 2 0-15,3-3 4 0,-1 1-14 16,4 2-12-16,2-1 1 0,2 1-3 16,0 1-1-16,5 3-4 0,1 2-8 0,0 2 9 15,1 0-10-15,-2 0 10 0,-3 6-28 16,-3 1-22-16,-4 1-1 0,-1 2 1 16,-5 3 8-16,-4 2 14 0,-2 3 3 15,-1 3 9-15,-10 0 7 0,-5 2 12 16,-5-1 1-16,-4 2 1 0,-2 0-1 15,-1 1-1-15,-2-4-1 0,4-1 1 16,2-1 1-16,2-2-1 0,6-2 1 16,0-3 18-16,6-4 44 0,2-2-38 0,2-1-2 15,4-1-11-15,0-1-10 0,1 0 11 16,1-2-1-16,0 0 7 0,0-1 3 16,0 2 10-16,0-2 2 0,0 0 10 15,0 0 0-15,4 0-5 0,1 0-14 16,5 0-13-16,0-2-11 0,6 2 0 15,0 0-1-15,5 0-1 0,2 0-1 0,0 0-10 16,5 0 9-16,-1 0 0 0,-2 0 3 16,0 0-2-16,-4 0 2 0,-3 0 0 15,-1 0 2-15,-7 0-1 0,-3 0-1 16,-3 0 2-16,0 0 0 0,-3 0-2 16,-1 0-3-16,1 0-18 0,-1 0 5 15,0 0-4-15,0 0 1 0,0 0-3 16,0 0-3-16,0 0 10 0,0 0 2 0,0 0-3 15,0 0 1-15,0 0-54 0,0 0-197 16,-2-1-298-16,-2 0-555 0,3-2-788 16,8 8 1907-16</inkml:trace>
  <inkml:trace contextRef="#ctx0" brushRef="#br0" timeOffset="113692.13">28615 11726 2999 0,'0'0'502'16,"0"0"-237"-16,0 0-42 0,0 0-53 15,0 0-107-15,0 0-63 0,0 0-41 16,0 0 35-16,0 0 6 0,0 0 16 16,-12 45-4-16,2-29-12 0,2 1-73 0,-3 1-59 15,5-2-142-15,-1-2-218 0,0-1-273 16,2-3-512-16</inkml:trace>
  <inkml:trace contextRef="#ctx0" brushRef="#br0" timeOffset="114241.1">28836 11422 1551 0,'0'0'270'16,"0"0"-69"-16,0 0 36 0,0 0 15 15,0 0-49-15,0 0-19 0,-7-46-14 16,4 42-20-16,1 0-19 0,-3 0-29 15,4 1-16-15,-1 3-10 0,1-1-10 16,1 0 0-16,-1 1 7 0,1-2-1 16,-1 2 3-16,1-2-9 0,-1 2-8 15,1-1-12-15,0 0-8 0,0 0-16 16,-2 0 0-16,2 0-4 0,-1-1-2 0,1 1-4 16,0 1 1-16,-1 0-2 0,1 0-11 15,0 0-37-15,0 0-22 0,0 0-35 16,0 3-20-16,0 4 67 0,0 1 47 15,0 3 6-15,0 5-6 0,0 0 4 16,2 4 8-16,0 3 4 0,0 1 6 16,1 1 6-16,-1 3-6 0,1-1 7 0,-1 0 2 15,-1 0-6-15,0 0 3 0,-1-1 19 16,1-2-6-16,0-2-26 0,0-4-2 16,-1-2 2-16,1-4-2 0,-1-5 5 15,1-1-5-15,-1-2-1 0,0-3 4 16,0 0-1-16,0-1 16 0,0 0 22 15,0-1 9-15,0-3-13 0,0-1-49 16,0-4-217-16,-1-1-152 0,-1-2-256 0,0-1-546 16,1 2-724-16</inkml:trace>
  <inkml:trace contextRef="#ctx0" brushRef="#br0" timeOffset="114468.96">29075 11739 1967 0,'0'0'473'0,"0"0"-273"0,0 0-68 16,0 0 61-16,0 0-32 0,0 0-21 0,0 0-41 16,0 0-16-16,22 48-1 0,-27-38-12 15,-5 2-26-15,-2-2-18 0,-4 2-23 16,-1-2-3-16,-1-1-155 0,5 1-161 15,-1-5-162-15,2-3-152 0,4-1-562 16</inkml:trace>
  <inkml:trace contextRef="#ctx0" brushRef="#br0" timeOffset="114975.9">29262 11468 20 0,'0'0'1434'0,"0"0"-1093"0,0 0-62 16,0 0 74-16,0-46-82 0,2 38-42 15,0-1-24-15,0 0 2 0,2 1-60 16,-2 2 14-16,1 0-69 0,0 2-16 16,0-1-1-16,0 2 0 0,-1 0-2 15,1 1 6-15,-2 0-20 0,0 2 0 16,-1 0-29-16,0 0-30 0,0 0-50 0,0 2-49 16,0 6 8-16,0 1 91 0,0 3 39 15,0 3 1-15,0 4-15 0,-1 3-9 16,1 1-1-16,0 2-2 0,0 1 6 15,0 2 2-15,0-2-5 0,1 0-14 16,-1-1 0-16,0 0 12 0,0-2-13 16,-3-4-1-16,-1-4 12 0,1 1-11 0,1-5-1 15,1 0 2-15,-3-3 11 0,3-1-10 16,0-2 12-16,0-3-11 0,1 1-1 16,0-2 12-16,0-1 10 0,0 2 12 15,0-2 16-15,0 0 3 0,0 0-13 16,0-3-40-16,0 0-3 0,0-1-21 15,0-1-130-15,0 0-102 0,0-2-128 16,0-3-315-16,0-2-735 0</inkml:trace>
  <inkml:trace contextRef="#ctx0" brushRef="#br0" timeOffset="116096.76">29565 11209 980 0,'0'0'248'0,"0"0"-33"15,0 0-30-15,0 0-13 0,0 0-87 16,0 0 6-16,0 0 22 0,0 0 30 16,0 0 29-16,37-29-4 0,-34 27-27 15,0 0 1-15,-1 1 22 0,1 0 9 0,0 0-7 16,-1-1-20-16,-1 2-35 0,0-2-29 16,-1 2-13-16,1-1-25 0,-1 1-18 15,0 0-26-15,0 0 0 0,0 0-19 16,0 0-10-16,0 0-5 0,0 0-23 0,0 5-4 15,0 2 61-15,0 3 47 0,0 2 1 16,0 3 15-16,-2 2-4 0,1 2-14 16,1 3-11-16,0 1 0 0,0 5-5 15,1 1-26-15,3 4 31 0,1 1-1 16,4 2-2-16,0 0 0 0,1 2-9 16,0-1 3-16,1 0-9 0,-2 0-13 15,-3-1 37-15,1-4-18 0,-2-1 3 16,-2-2-3-16,-2-4 12 0,-1-2-9 15,0-1 6-15,0-2-13 0,0-2 7 0,0-3-6 16,0-1 2-16,-1-3-2 16,1-2-1-16,0-2-5 0,0-2-1 15,-1-3-9-15,1 0 13 0,-1 0-13 0,1-1 9 16,0-1 10-16,0 0 5 0,0 0 7 16,0 0 0-16,0 0 0 0,0 0-34 0,0-3-25 15,0-1-82-15,0-1-32 16,2-1-54-16,0 0-64 0,1-2-191 15,4-10-280-15,-2 2-709 0</inkml:trace>
  <inkml:trace contextRef="#ctx0" brushRef="#br0" timeOffset="117174.27">29945 11403 117 0,'0'0'258'16,"0"0"-180"-16,0 0-32 0,0 0 55 15,0 0 42-15,0 0 4 0,0 0 26 16,0 0 16-16,0 0 22 0,0 0-22 16,0 0 0-16,11-30 2 0,-8 26 0 15,1-3-3-15,-1 2 19 0,0 0-14 16,-1 0-39-16,1 1-9 0,1 0-21 0,-1 0-15 16,-1 2-20-16,0 1-10 15,-1-1-15-15,-1 2-4 0,1 0-16 0,-1 0-22 16,0 0-22-16,1 0-28 0,-1 0-51 15,1 5-3-15,1 0 82 0,-2 3 51 0,2 3-10 16,-1 0-6-16,1 1 0 16,-1 2-10-16,1 1-3 0,1 2 3 0,-2 2-3 15,0-1 7-15,0 4-4 0,0 0 10 16,-1 0-10-16,0 2 19 0,0-2-25 16,0 1-18-16,0-2 11 0,0-2 7 15,-2-2-3-15,2-5-13 0,-1-5 16 16,1-2-7-16,0-3 4 0,0-1 7 15,0-1 2-15,0 2 6 0,0-2 3 16,0 0-9-16,0 0 0 0,0 0-3 16,0 0 0-16,0 0-4 0,0 0-5 15,0 0-1-15,0 0 7 0,0 0 6 0,0 0 0 16,0 0-7-16,0 0-15 0,0-2-1 16,0 2-1-16,0-2 1 0,0 1-2 15,0-1 0-15,0 1-2 0,0 1-1 16,0 0-12-16,0 0-1 0,0 0 4 15,0 0-7-15,0 0 1 0,0 0-1 0,0 0 7 16,0 0 10-16,1 0 2 0,-1 0 0 16,0 0 3-16,0 0 15 0,0 0 1 15,0 0-4-15,0 0-15 0,0 0 0 16,0 0-18-16,0 0-13 0,0 0-7 16,0 0-2-16,0 0-4 0,0 1 42 15,1 1 2-15,0 1 1 0,1-1 2 16,-1 0 10-16,-1-2-11 0,1 1 10 0,-1-1 7 15,0 0-3-15,0 0 5 0,0 0-5 16,0 0 3-16,0 0-17 0,0 0 0 16,0 0-2-16,0 0 0 0,0 0-16 15,0 0-6-15,0 0-49 0,1 0 5 16,0 0 19-16,-1 0-23 0,2 0-62 16,1 0-136-16,2-1-190 0,-2-1-325 15,-1-1-734-15,-19 9 689 0</inkml:trace>
  <inkml:trace contextRef="#ctx0" brushRef="#br0" timeOffset="117506.17">29951 11771 1403 0,'0'0'494'0,"0"0"-163"0,0 0-95 15,0 0 12-15,0 0-61 0,0 0-59 16,0 0-12-16,0 0-49 0,0 0-35 16,0 0-13-16,0 0-3 0,6 0 0 15,1 1 38-15,2 0 48 0,9 3 31 16,2-1-29-16,4 0-34 0,7-1-26 0,0-1-19 16,4-1-9-16,-2 0-4 0,-3 0-8 15,-3 0 14-15,-3 0-14 0,-6-3 11 16,-5 0-11-16,-2 1 8 0,-5-1 1 15,-4 0 5-15,-1 0-18 0,-1-1-22 16,-3 0-59-16,-4-2-162 0,-6 1-91 16,-2-2-57-16,-2 0-115 0,-4-7-215 0,3 2-644 15</inkml:trace>
  <inkml:trace contextRef="#ctx0" brushRef="#br0" timeOffset="117683.88">30008 11385 878 0,'0'0'1257'0,"0"0"-937"0,0 0-120 15,0 0 84-15,9-48-22 0,-1 41-118 0,1-1-49 16,4 4-60-16,-1-1-35 16,5 1-38-16,-1 2-10 0,2 2 1 0,-1 0-20 15,5-1-398-15,-5 1-298 0,-4-2-1133 0</inkml:trace>
  <inkml:trace contextRef="#ctx0" brushRef="#br0" timeOffset="118024.17">30351 11471 2881 0,'0'0'537'15,"0"0"-293"-15,0 0-143 0,0 0-19 16,0 0-38-16,0 0 31 0,0 0 1 0,0 0-6 16,1 47-27-16,2-31-12 15,1 3 4-15,6-3-10 0,2 1 9 0,4 1 0 16,3-4 6-16,1-2-12 16,-1-2-6-16,0-4 3 0,-3-2 6 0,-4-3 6 15,0-1 12-15,-4-5 10 0,2-4-25 0,-3-5-34 16,-2-1 0-16,-1-4-19 0,-1-1 1 15,-3-3-10-15,0 0-3 0,-6 1 6 16,-2 1-15-16,-5 4 0 0,-6 1-6 16,-4 3-32-16,-3 1-62 0,-2 4-49 15,-2 2-72-15,5 3-180 0,2 3-101 16,6 0-114-16,7 0-604 0</inkml:trace>
  <inkml:trace contextRef="#ctx0" brushRef="#br0" timeOffset="119214.78">30506 11204 1637 0,'0'0'419'0,"0"0"-147"15,0 0-1-15,0 0-26 0,0 0-91 16,0 0-77-16,0 0-77 0,0 0-6 15,68-19 5-15,-43 19-1 0,1 2-14 16,4 1 16-16,-1 0 0 0,0 1 1 0,-4-3-1 16,-4 1-1-16,-3-2 1 0,-7 1 29 15,-2-1-7-15,-4 0 20 0,-3 0 31 16,-1 0 13-16,-1 0 13 0,0 0-13 16,0 0-35-16,1 0-48 0,-1 0-3 15,0 0-45-15,0 0-25 0,0 0-6 16,0 0 6-16,0 1 6 0,0-1 26 0,0 1 35 15,0 0 3-15,0 0 12 0,0 0-8 16,0-1 8-16,0 1-9 0,0-1 13 16,0 0-3-16,0 2 0 0,0-2 0 15,0 2 12-15,0-2 1 0,0 3-1 16,0-2 1-16,0 1-1 0,0 1-2 16,0-1 5-16,0-1 1 0,0-1 3 15,0 3-4-15,0-3-6 0,0 0 0 16,0 0-9-16,0 0-12 0,0 0 1 0,0 0-1 15,0 0-1-15,0 0 0 0,0 0 1 16,0 0 0-16,0 2 0 0,0-2 3 16,0 1-1-16,0-1 13 0,0 0-4 15,0 0 4-15,0 0 0 0,0 0 0 16,0 0-14-16,0 0 1 0,0 0-1 0,0 0 0 16,0 0-2-16,0 0-3 0,0 0-19 15,1 1-7-15,0 2 18 0,0 0 11 16,1 4 0-16,2-2 0 0,-1 4 0 15,1 1 3-15,1 1 16 0,0 3 0 16,2 3 19-16,-2 2-10 0,-1 3-24 16,0 1 24-16,0 5-9 0,-1 0 9 15,-2 2-15-15,-1 0-11 0,0 2 0 16,0-2 29-16,0 1-27 0,-1-4-3 16,0 1-1-16,1-3-4 0,0-3-8 0,0-3-4 15,0-3-3-15,-2-1-3 0,1-5 6 16,-3-1 4-16,1-3 11 0,0-2-1 15,1-2 0-15,0 1 2 0,0-3 3 16,0 1 16-16,-2 1-16 0,1-2 16 16,-2 0-7-16,0 0-10 0,-4 0-2 15,1 0 0-15,-5 0-3 0,2 0-9 0,-4 0 10 16,0 0-11-16,0 0 10 16,-1 2 1-16,-1 0 0 0,2 0 1 0,2 0-1 15,2-1-1-15,3 2-16 0,1-1 7 16,2 0-4-16,3-1-158 0,0 0-160 15,2-1-267-15,0 0-485 0</inkml:trace>
  <inkml:trace contextRef="#ctx0" brushRef="#br0" timeOffset="120579.12">29353 9864 359 0,'0'0'544'15,"0"0"-228"-15,0 0-46 0,0 0-68 16,0 0-17-16,0 0-6 0,0 0-14 0,0 0-55 16,0 0 0-16,0 0-26 0,0 0-10 15,2-32-3-15,-2 32 3 0,0-1 26 16,0 1 22-16,0 0-3 16,0-1-17-16,0 0-9 0,0 1-10 0,0 0-20 15,0-1-9-15,0 0-15 0,0 1-8 16,0 0-5-16,1 0-26 0,2 0 0 15,3 0-35-15,6 0-29 0,4 4 39 16,5 0 6-16,4 0 17 0,1 1-14 16,-1 0 14-16,1 0-1 0,-4-1 2 15,-5 0-11-15,-7-1-11 0,-4-1-24 16,-2 0-24-16,-3-2-2 0,-1 0 28 0,0 0 20 16,0 0-1-16,0 2 26 0,-2 0 23 15,-3 1-4-15,1 2-7 0,1-3-9 16,0 1-1-16,0 1-1 0,0-1 0 15,0 1 1-15,2 1-2 0,0 3 16 0,1-1-13 16,0 1-1-16,0 2 21 16,-1-1-20-16,0 3 13 0,0 0-13 0,-1 1-3 15,-2 3 1-15,0 1 0 0,-2 4 1 16,2 1 0-16,-1 0 2 0,2 0-3 16,1 2 0-16,0-3 15 0,-1-1 3 15,1-3 3-15,-1-1-21 0,1-3 2 16,-1-1 0-16,-2-1-1 0,-2-3 0 15,2-2 14-15,-2-1-3 0,-1-1 6 16,1 2-7-16,-2-2-11 0,0 0-1 0,2 1 2 16,-3-1-1-16,4 0-1 0,0-2 0 15,0 0 0-15,2 1 2 0,1-1 14 16,0 0-1-16,1-1 5 0,1-1-17 16,0 0 9-16,1 0-12 0,0 0-3 15,0 0-16-15,0 0 17 0,0 0-20 16,0 0-144-16,0 0-157 0,3-3-245 0,2-2-680 15</inkml:trace>
  <inkml:trace contextRef="#ctx0" brushRef="#br0" timeOffset="121655.8">30919 10939 897 0,'0'0'433'0,"0"0"-104"16,0 0-79-16,0 0 71 0,0 0-17 16,0 0-127-16,0 0-87 0,0 0-51 0,0 0-23 15,0 0 7-15,61-25-20 0,-43 25 23 16,4 0-4-16,3 3 4 0,2-3 15 15,3 2-9-15,-3-1 4 0,0 0 25 16,-1-1-10-16,-5 0 13 0,-5 0 3 16,-2 0-4-16,-4-2 4 0,-4 1 3 0,-2 0 16 15,-2 1-14-15,-1-2-8 0,-1 2-11 16,0 0-21-16,0 0-32 0,0 0-10 16,0 0-31-16,0 0-19 0,0 2-35 15,0 3 30-15,0 3 65 0,-2 1 35 16,0 4 9-16,2 0 7 0,-4 2-7 15,3 2 0-15,0 1-16 0,1 2-6 16,0 4 7-16,0 2-7 0,0 1 19 0,0 6-19 16,4 2 3-16,2 2 12 0,2 1-5 15,1 4-7-15,7 5-2 0,-2-3-8 16,1-3 1-16,1 1-15 0,-3-11 0 16,-3 3-1-16,-1-2-3 0,-5-6-45 15,-3-2 10-15,-1-2 13 0,0-3-3 16,-3-2 16-16,-1-3-7 0,-1 1 0 15,2-3 3-15,0 0 15 0,0-1 0 16,-1-1-2-16,-3-1-16 0,1 0 0 0,-1-2-6 16,-5 1 6-16,-2 1 19 0,-1-1 1 15,-5-3 1-15,-3 0 0 0,-3-1 14 16,2-2 57-16,-1 1-14 0,3-1 10 0,1-1 1 16,6 0-33-16,0 2-16 15,7 0-21-15,3-2-12 0,-1 2-7 0,3 2 7 16,2-2 9-16,-2 3 0 0,3-1 3 15,0 1 0-15,0-1 4 0,0-1-2 16,0 0 10-16,0 0-10 0,0-2 0 16,0-2-2-16,0 2 0 0,0-2-31 15,0 0-3-15,-1 0-46 0,-3 0-115 16,-7-10-245-16,2 2-246 0,-2-3-810 0</inkml:trace>
  <inkml:trace contextRef="#ctx0" brushRef="#br0" timeOffset="124165.39">28753 12296 1150 0,'0'0'283'0,"0"0"-101"0,0 0-6 0,0 0-43 16,0 0-39-16,0 0-19 0,0 0-56 15,0 0-17-15,0 0-2 0,19-3 33 16,-16 6-1-16,0-1 10 0,1 0 13 16,-3-2 13-16,0 0-6 0,0 0 22 15,-1 0 22-15,0 1-19 0,0 0-40 0,0 0-47 16,1 3-36-16,-1-1 36 0,1 0 18 15,0 4-14-15,1-1 15 0,-1 1-6 16,0-1 3-16,1 2-3 0,-1-1-13 16,0-1 16-16,0 0 10 0,-1 0 3 15,0 0 3-15,0-2 0 0,0-1-10 16,0 1-2-16,-2 0-4 0,-2 0 0 0,0 1-4 16,-1 1-11-16,-1 0-1 0,2 0 0 15,-2 0-1-15,-2 1-1 0,3 0 2 16,1-1 1-16,-1-1 1 0,-2-1 11 15,3 1-12-15,-2-1 0 0,2-1-1 16,-3 1 3-16,2-3 9 0,0 2 24 16,-3-2 5-16,2 1-18 0,0 0-4 15,0 0-18-15,-2 0 1 0,2 0-1 16,0-1-1-16,-2 1-1 0,3 1 1 0,-2-1 0 16,-1 1-2-16,2-1 0 0,-3 0 2 15,1-2 1-15,-1 0 0 0,-2 3 0 16,0-2 2-16,-1 3-1 0,-2-2 1 15,1 1 0-15,-1-1-2 0,-1 0-1 16,3 1-3-16,-1 0 3 0,2 0-4 16,2 0 4-16,0 0 4 0,0-1-3 0,3-2 1 15,-1 2 1-15,0-2 10 0,1 1-12 16,-3-1 15-16,1 0-3 0,-6 0-10 16,2 0 0-16,-5 0-2 0,1 0-1 15,-4 0-1-15,0 0-12 0,2 0 10 16,0 0-13-16,3 0 13 0,-2 0-10 15,3 2 0-15,-1 0 11 0,5 1 1 16,0-1 1-16,2-2 2 0,2 3-1 16,-2-3 18-16,1 0-3 0,-3 0 4 15,0 0-18-15,-3 0 1 0,0 0-1 16,-2-3-2-16,-2 2-1 0,-1 0-2 0,2 1-10 16,0 0 11-16,0 0 0 0,0 0-11 15,0 0-3-15,2 0 3 0,0 2 0 16,0-2 13-16,3 3 12 0,0-3 10 15,2 0-2-15,-1 0 2 0,3 0-3 0,-2 0-16 16,0 0-3-16,-3-3-1 0,1 2-2 16,-4-1-13-16,-2 1 13 0,1-1-10 15,-1 1 12-15,-1 1-2 0,-1-1-13 16,0 0 16-16,1 1-3 0,-1 0-13 16,3 0 14-16,0 0 1 0,3 0 0 15,-3 0 1-15,3 0-3 0,0 0 2 16,0 2 0-16,3 0 1 0,-3-1 0 15,1-1 2-15,0 0 14 0,-1 0-12 16,1 0 8-16,-2 0 1 0,0-1-11 16,1 0 1-16,-1 0 0 0,0-1-1 15,3 2-2-15,-1-1-2 0,-2 1-1 0,3-2 1 16,-4 2-10-16,1 0 12 0,0-2-2 16,-1 2 1-16,-3 0 0 0,1 0 0 15,-1 0-1-15,3 0 0 0,-2 0 2 16,3 0 2-16,-2 0-1 0,5 0-1 0,-2 0-2 15,5 2-14-15,-2 0 13 0,2-1-10 16,-2 1 13-16,2 0 13 0,0 0-10 16,-3 1 0-16,-1 0 0 0,0 0 1 15,-2 1 15-15,-2 1-16 0,2-1 0 16,-5 0 10-16,1 2-13 0,-1-2-12 16,1 1 11-16,-2 0 2 0,2 1 1 15,1-1 2-15,2-1 15 0,1 3-16 16,0-1 19-16,4-2-6 0,0 0-3 15,3 0-11-15,1 0 0 0,-2-1 2 16,3 1 8-16,-2-1-11 0,-3 1 2 0,1-1 0 16,-3 1 16-16,-2 2-18 0,1-1-1 15,-3 0 0-15,-1 2-2 0,-1-1-1 16,0 2-1-16,3 0-12 0,-1 0 15 16,1-1 1-16,5 1 1 0,-2-1 19 0,4-1-5 15,0 1 17-15,1-1-6 16,3 0-4-16,-2-2-3 0,2 1-3 0,1-1 0 15,-2 0 0-15,-3 1 3 0,2 1-16 16,0 0 10-16,-3-1-1 0,0 2-12 16,-1-1 11-16,1 3-11 0,-4 0-2 15,4 0 1-15,-2 0 0 0,1 0-14 16,1 1 15-16,1-1 11 0,2-1-11 16,-2 0 0-16,3-1 1 0,1 3 0 15,-1-4 1-15,0 4 14 0,1-3-4 16,0 0-10-16,-1 1 0 0,1 1 1 0,-2-1 9 15,1 1-11-15,1 3-1 0,-2 0-1 16,-1 0 1-16,3 0 0 0,-2 1 1 16,-1-1-1-16,2 0 0 0,0 0-1 15,2-2 1-15,1-1 0 0,0-2 2 16,2-1 1-16,-2 0 10 0,2-3-10 16,0 0 13-16,0 0-3 0,0-2 6 0,0 0 0 15,0-1-17-15,0 2 11 0,0 0-11 16,0-1 0-16,0 1 1 0,0-2 10 15,2 0-1-15,-2 0 4 0,0 0 6 16,1 0 3-16,1 0 7 0,1 0-4 16,1 0 0-16,1 0-9 0,2-2-6 15,-1 1-1-15,0-3-12 0,3 0-3 16,-2-1-107-16,-2 1-102 0,2 0-121 0,-3-4-225 16,-2 2-649-16</inkml:trace>
  <inkml:trace contextRef="#ctx0" brushRef="#br0" timeOffset="124655.96">26302 13024 1659 0,'0'0'386'0,"0"0"-30"16,0 0-91-16,0 0-39 0,0 0-73 15,0 0-28-15,0 0-29 0,0 0-32 0,0 0-26 16,0 0-38-16,0 0-19 0,-3-20-48 16,3 23-32-16,0 2 50 0,3 1 49 15,0 2 74-15,-2 3 9 0,1 0-1 16,-1 3-2-16,1 1-7 0,0 0-13 16,1 3 7-16,1-3-17 0,1 1-6 15,0 0-12-15,0-3-4 0,0 0-3 16,2 0-21-16,-1-2 21 0,-2-2-22 15,4-2 16-15,-4 0-3 0,-1-1-15 0,0-2 1 16,0 0 10-16,-1-1-9 0,2-1 13 16,-2 0 6-16,0-2 0 0,0 0 9 15,1 0 7-15,2 0-3 0,2-2-13 16,0-2 0-16,1-2-9 0,4 1-12 16,-2-3 0-16,4 0 0 0,1-2-1 0,2 0-1 15,2-1 0-15,1-2 0 16,1 3 0-16,-1-2-3 0,0 3 3 0,-6 3-17 15,1-1 15-15,-5 3-1 0,-3 2-8 16,-1-1 10-16,-3 1-1 0,-1 1-10 16,-2 1-2-16,0-2-77 0,0 2-12 15,0 0-76-15,-1 0-95 0,-4 0-134 16,-5 0-168-16,-1 0-159 0,4 0-785 0</inkml:trace>
  <inkml:trace contextRef="#ctx0" brushRef="#br0" timeOffset="124970.86">26431 13022 1464 0,'0'0'306'0,"0"0"-95"16,0 0-39-16,0 0-29 0,0 0-4 15,0 0 74-15,0 0-7 0,0 0-97 16,0 0-77-16,0 0-9 0,44-8 6 15,-24 8-7-15,0-2 7 0,1 2-13 16,0 0 0-16,-2 0-16 0,0 2-1 16,-2 0-1-16,-4 0-11 0,1 0 11 15,-2 0 0-15,-4 0 1 0,-2-2 1 16,2 2 0-16,-4-2 2 0,-2 0 10 16,0 0 8-16,0 0 12 0,0 0-1 0,1 0-2 15,0 0-10-15,-1 0-19 16,1-2-1-16,1 0-2 0,-1 1-22 15,0 1-36-15,1-2-211 0,-1 2-57 0,-2-2-176 0,1 0-220 16</inkml:trace>
  <inkml:trace contextRef="#ctx0" brushRef="#br0" timeOffset="126289.04">26096 13738 1061 0,'0'0'293'0,"0"0"-33"0,0 0-29 16,0 0 35-16,0 0 22 0,0 0-94 15,0 0-62-15,0 0-45 0,6-47 0 16,-3 42 25-16,-1 1-25 0,0 1 12 16,-2-1 6-16,0 4 4 0,1 0-20 15,-1-2-7-15,0 2-82 0,0 0-57 16,0 2-48-16,1 5-61 0,0 3 157 15,0 7 9-15,0 4 83 0,-1 6-10 16,0 4-6-16,-3 3-55 0,-2 7 17 0,-1-2 0 16,-5 3-10-16,3 0-16 0,-2-5 33 15,3-1-36-15,-2-4 0 0,4-3 12 16,1-3-9-16,0-6 13 0,0 1 57 0,0-2-26 16,1-1-15-16,0-3-4 0,2-3-3 15,1-1-3-15,0-3 13 0,0-1-16 16,0-3 9-16,0-1 4 0,5-1 15 15,-1-1 1-15,2-1-8 0,0 0-2 16,0 0-10-16,2 0-10 0,-3 0-5 16,0 0-10-16,1 0-1 0,-3-1-2 15,0-1-2-15,-1 2-35 0,-1 0-140 16,-1 0-166-16,0 0-147 0,-1 0-288 16,-3 0-504-16</inkml:trace>
  <inkml:trace contextRef="#ctx0" brushRef="#br0" timeOffset="126552.92">25988 14350 1907 0,'0'0'317'0,"0"0"-48"16,0 0-11-16,0 0-39 0,0 0-133 15,0 0-41-15,0 0 6 0,63-17 7 16,-34 13 12-16,2-3 0 0,5 1-32 15,2 1-9-15,-2 1-4 0,-5-1-6 16,-5 2 7-16,-6-1-24 0,-3 0 14 16,-6 0 9-16,-5 1 10 0,0-1-16 15,-4 1 8-15,-1-2-27 0,-1 3-31 16,-2-4-23-16,-5 2-29 0,0-1-114 16,-4-3-53-16,1 2-55 0,-2-4-105 15,2-5-217-15,2 1-662 0</inkml:trace>
  <inkml:trace contextRef="#ctx0" brushRef="#br0" timeOffset="126755.75">26093 13784 2088 0,'0'0'318'0,"0"0"-47"0,0 0-71 16,0 0 27-16,0 0-19 0,0 0-81 15,0 0-98-15,0 0-28 0,48-46-2 16,-29 42-30-16,-2 3-14 0,6 1 1 16,-4 0-10-16,1 0 6 0,8 0-308 15,-5 0-377-15,-3 0-983 0</inkml:trace>
  <inkml:trace contextRef="#ctx0" brushRef="#br0" timeOffset="127581.22">26602 13916 114 0,'0'0'1069'0,"0"0"-792"16,0 0-98-16,0 0-16 0,0 0-27 0,0 0-10 15,0 0-15-15,0 0-24 0,0 0 4 16,0 0 12-16,0 0 10 0,0-4-3 16,0 1-7-16,0 0-29 0,0-3-3 15,0 3-10-15,0-4 22 0,0 0-3 16,0 0-26-16,0-1 4 0,1-1-13 16,1 0 2-16,2 0-15 0,-2-1 10 15,1 0 5-15,0 1 1 0,1 0-29 0,2 2 19 16,0-1 16-16,3 1-48 0,2 1-6 15,0 0-3-15,4 1-13 0,1 2 13 16,2 1 2-16,1 0 1 0,-1 2 19 16,0 0-19-16,-2 2-16 0,1 1-13 15,-3 4-12-15,-3 3-9 0,0 1 2 16,-5 2 26-16,-1 2-4 0,-1 1 1 16,-4 4 25-16,0-3-13 0,-9 4 10 15,1-1 3-15,-5-1 12 0,-2 2-11 0,1-1 0 16,-2-2 1-16,-1 0-2 0,1-3 2 15,3 1-4-15,-1-1 4 0,1-2-2 16,1-3 3-16,-1 0 23 0,3-1-4 16,-2-3 3-16,5 0 4 0,-2-2-4 0,4-2-3 15,2 0-19-15,1 0-2 0,1-2 0 16,1 0 1-16,0 0 29 0,0 2 17 16,3-2 25-16,4 0-1 0,5 0-12 15,2 0-25-15,6 0-4 0,4-2-3 16,3-2-2-16,1 2-1 0,3-2-3 15,-1 1-1-15,0-1-5 0,-4 3 3 16,-6-1-18-16,-2 0 0 0,-6 0 13 16,-5-1 1-16,-2 3 1 0,-3 0 3 15,-1 0 6-15,-1 0 0 0,0 0-7 16,0 0-5-16,0 0-13 0,1 0-2 16,-1 0-20-16,0 0-12 0,0 0-7 0,0 0-10 15,0 0-15-15,0 0-9 0,0 0-13 16,0 0-232-16,0 0-184 0,0 0-212 15,-1-1-684-15,1 2 524 0</inkml:trace>
  <inkml:trace contextRef="#ctx0" brushRef="#br0" timeOffset="127811.58">27098 14116 85 0,'0'0'2546'0,"0"0"-2112"16,0 0-96-16,0 0-94 0,0 0-108 16,0 0-54-16,0 0-16 0,56-18-66 0,-53 23-28 15,-3 2 9-15,-3 5 17 16,-6 0 1-16,-4 3-1 0,-1 0 2 0,-2 0 0 16,-1 1-13-16,3-4-144 0,2 0-119 15,2-2-136-15,5-4-207 0,0 0-517 16</inkml:trace>
  <inkml:trace contextRef="#ctx0" brushRef="#br0" timeOffset="128306.12">27319 13846 1642 0,'0'0'332'0,"0"0"-54"15,0 0 4-15,0 0-63 0,0 0 0 0,0 0-8 16,0 0-32-16,56-35-14 0,-51 32-3 16,-3 0-14-16,-1 2-41 0,0 0-13 15,-1 0-6-15,0 1-16 0,0 0-29 0,0 0-21 16,0 0-9-16,0 0-10 0,0 0-2 15,0 0-1-15,0 0 0 0,0 0-1 16,0 0-12-16,0 0-8 0,0 0-14 16,1 0-2-16,-1 1-4 0,2 4 41 15,0 0 1-15,-1 4 15 0,0 2-4 16,0 2-8-16,-1 2 17 0,0 1 11 16,0 4-17-16,0 2-12 0,-1 0 19 15,-1 2-6-15,2 1 2 0,-1 1 7 16,1 0-6-16,0-2-4 0,0 0-15 15,1-4 13-15,1 0-1 0,0-4-12 0,0-3-1 16,0-4 1-16,-2-1 2 0,0-4 1 16,0-1 10-16,0-3-10 0,0 0 22 15,0 0 15-15,0 0 12 0,0 0 1 16,0 0-13-16,1-3-40 0,-1-1-71 16,0-2-105-16,2-1-159 0,1-7-195 0,0 2-658 15,1-2-1059-15</inkml:trace>
  <inkml:trace contextRef="#ctx0" brushRef="#br0" timeOffset="129073.22">27860 13696 846 0,'0'0'260'0,"0"0"43"0,0 0-36 16,-11-46-17-16,6 36 3 0,3 0-30 0,1 2-22 15,0 1-24-15,1 1-55 0,0 2-6 16,0 0-20-16,0 0-10 0,0 1-35 16,0 1 0-16,1 0-6 0,-1 2-4 15,1 0-6-15,-1 0-35 0,0 0-9 0,0 0-71 16,0 4-76-16,0 3 41 0,0 4 95 15,-1 3 20-15,-1 4 0 0,0 5 42 16,-1 2-16-16,2 6 44 0,1 3-32 16,0 2 29-16,2 3-44 0,3 0 12 15,4 4-16-15,-1-3 3 0,0 0-3 16,0-1 29-16,-2 2 9 0,0-3-6 16,-2 0 15-16,-2-3-2 0,-2 0-4 15,0-2-4-15,0-2-15 0,-2-2 3 16,1-4-3-16,1-1 9 0,0-4 7 0,3-4-16 15,3-2 0-15,0-1-10 0,2-6 7 16,-1-2-4-16,-1 0-6 0,0-2-3 16,-2-1 9-16,-2-1 3 0,0-1 13 15,-1 0-1-15,0-1-24 0,1-5-23 16,0 2-2-16,-1-1-17 0,-1-2-24 16,0 0-21-16,0-1-159 0,0 0-81 0,0-8-211 15,0 3-545-15,-1-2-928 16</inkml:trace>
  <inkml:trace contextRef="#ctx0" brushRef="#br0" timeOffset="129989.16">28382 13837 483 0,'0'0'476'0,"0"0"-56"16,0 0-62-16,0 0-82 0,0 0-7 15,18-46-20-15,-16 38-56 0,-1 0 0 16,-1 0-20-16,1 3 0 0,-1 2-30 15,0 1-3-15,0 2-51 0,0 0-58 0,0 0-31 16,0 0-85-16,0 2-61 0,-3 6 66 16,-1 4 80-16,-2 5 58 0,1 4-4 15,0 3-10-15,-2 4 10 0,-1 3-13 16,3 4 16-16,-1 2-19 0,-1 0 19 16,4 1-16-16,-1-1-10 0,3-1-15 15,1-5-16-15,2-3 44 0,4-3 0 16,4-3-13-16,2-3-2 0,2-2 5 15,1-2-2-15,-2-5-6 0,1 0-5 16,0-5-5-16,-3 1-13 0,1-4 0 0,-5 0-1 16,0 0 0-16,-3-2 2 0,-2 0 14 15,0 0 10-15,0 0 7 0,1 0-14 16,1-2-21-16,2-1-2 0,1 1 0 16,-1-1-10-16,5 0-1 0,-1-1 1 0,2 0 10 15,3 2-14-15,-3-2 4 0,4 3 9 16,-2-3-19-16,-1 1-50 0,0-1 33 15,-5-1-58-15,1 1-44 0,-5-4-122 16,-2 0-141-16,-2-11-198 0,-2 2-427 16,-3-2-467-16</inkml:trace>
  <inkml:trace contextRef="#ctx0" brushRef="#br0" timeOffset="130192.89">28379 13775 1942 0,'0'0'337'15,"0"0"-123"-15,0 0-62 0,0 0-14 0,67-25-25 16,-45 22-30-16,1 0-70 0,-1 1-13 16,-1 0-19-16,-1 2-17 0,2-6-302 15,-4 2-748-15</inkml:trace>
  <inkml:trace contextRef="#ctx0" brushRef="#br0" timeOffset="131329.07">28888 13866 134 0,'0'0'65'0,"0"0"52"0,0 0 102 15,0 0 38-15,0 0 20 0,0 0-19 16,0 0-144-16,0 0-20 0,0 0 33 0,0 0 16 16,0 0 32-16,12-8 26 0,-11 6-49 15,2 0-25-15,-3 2-31 16,1-2-21-16,-1 1-8 0,1 1-9 0,-1-1-16 15,0 1-13-15,0-1 10 0,0 0-4 16,0-1 4-16,1 0-1 0,-1 0 17 16,1 1-14-16,0-1 23 0,0-3-22 15,0 3 19-15,0-1-10 0,0-1 9 16,1 1-15-16,-1 1 2 0,1-1-12 16,-1-1-3-16,0 2-13 0,0 0-6 15,0-2-10-15,1 3 32 0,0-1-19 0,-1 0 12 16,0 0 1-16,0 0-10 0,1 2 9 15,-1-3-9-15,1 3-8 0,-2 0-11 16,1 0-13-16,1 0-6 0,-1 0-25 16,2 3-13-16,3 1 6 0,-2 5 29 15,0 3 22-15,0 1 28 0,2 5 7 16,-3 3 13-16,0 2-7 0,-1 2-19 0,-1 0-3 16,-1 1 6-16,2 0-12 0,-2 1-1 15,0-2 23-15,0-3-19 0,-3-3 3 16,0 0-17-16,1-4 36 0,0-4-16 15,-2-1 15-15,3-5-9 0,-1 0-9 16,2-3-3-16,-1 0 3 0,1-2-7 16,0 0 14-16,0 0 18 0,0 0 22 15,0 0 5-15,0 0-5 0,3-2-38 16,2 0-27-16,-1-2 0 0,0 1-1 16,0 0 0-16,-1 0-2 0,-1-1-14 0,1 2-2 15,-2 1-54-15,-1-1-126 0,0-1-69 16,0 1-142-16,-5-4-254 0,0 1-400 15,0-3-563-15</inkml:trace>
  <inkml:trace contextRef="#ctx0" brushRef="#br0" timeOffset="132206.01">29252 14171 1196 0,'0'0'394'0,"0"0"-95"0,0 0-39 0,0 0-63 16,0 0-83-16,0 0-66 0,0 0-45 16,0 0 42-16,0 0 49 0,0 0 22 15,0 0-23-15,12 37-12 0,-14-25-24 16,-3 1 4-16,-5 0-13 0,2 1 4 16,-4-2-37-16,1 0 11 0,-1-1-13 15,3-2-10-15,-3-1-3 0,3-4-112 16,-2-4-289-16,6 0-295 0,-1 0-1127 0</inkml:trace>
  <inkml:trace contextRef="#ctx0" brushRef="#br0" timeOffset="132620.41">29540 13892 1786 0,'0'0'348'0,"0"0"-76"0,0 0-43 16,0 0-87-16,0 0-142 0,0 0 29 15,0 0-23-15,0 0 100 0,0 0 13 16,0 0-33-16,-32 56-22 0,29-39 26 15,2-2 9-15,1 2-17 0,4 0-9 16,6 1-3-16,4-3 3 0,3 0-4 0,4-2-25 16,1-3 0-16,2-4 4 0,-4-1-8 15,-3-3 1-15,-2-2 0 0,0-4 3 16,-5-4 1-16,2-2-17 0,-5-4-3 16,0-1-25-16,-4-4-10 0,-2-1-8 15,-1-1-4-15,-5-1-3 0,-5-2-4 16,-2 0-28-16,-5 4 20 0,-3 3-26 0,-2 3 16 15,-4 4-20-15,3 5 14 0,0 4-20 16,2 1-143-16,4 1-99 0,4 4-138 16,4 5-292-16,6-1-592 0</inkml:trace>
  <inkml:trace contextRef="#ctx0" brushRef="#br0" timeOffset="133321.21">29805 13754 1467 0,'0'0'364'0,"0"0"-114"0,0 0-1 15,0 0-87-15,0 0-39 0,0 0-7 16,0 0-55-16,62-38-61 0,-43 36-1 0,-1 1-22 16,4-1 10-16,-1 2 11 0,-1 0-10 15,-1 0 12-15,-3 0 1 0,-4 0 3 16,-1 0 12-16,-6 0-3 0,-2 0 16 15,-2 0 12-15,-1 0-18 0,0 0-23 16,0 0-13-16,0 0-38 0,-2 0 12 16,1 0 24-16,-1 0 15 0,1 0 1 15,0 0 1-15,1 0-1 0,0 0 1 0,0 0 24 16,0 0 16-16,0 0 16 0,0 0 16 16,0 0 9-16,0 0-6 0,0 0-20 15,0 0-28-15,0 0-29 0,0 0-17 16,0 0-34-16,0 4-26 0,1 2 77 0,2 0 7 15,0 3 57-15,2 2 0 0,1 4-23 16,-1 2-3-16,0 6 20 0,2 0-7 16,0 6 0-16,-2 2-7 0,-1 1 4 15,1 2-26-15,-3-1-3 0,0-1-17 16,-2-1 1-16,1-2 9 0,-1-3-12 16,0-3-1-16,0-2 0 0,0-5 1 15,0-2-51-15,1-3 48 0,0-1 1 16,0-3-1-16,0 1 1 0,-1-3-11 15,0 1 0-15,0 0-6 0,-5-1 16 0,-3 2-13 16,-1-2 16-16,-5 2-2 16,0 0 2-16,-5-1 0 0,-1-2 2 15,-2 3-1-15,-3-5 12 0,2 0-10 0,2-1 13 16,4-1-13-16,4 0 16 0,3 0-6 16,7 0 9-16,1 0 13 0,2 0 28 15,0-1-63-15,2-1-152 0,12-7-247 16,0 1-280-16,1 1-773 0</inkml:trace>
  <inkml:trace contextRef="#ctx0" brushRef="#br0" timeOffset="134337.06">30202 13604 954 0,'0'0'316'0,"0"0"-26"0,0 0-72 16,0 0 35-16,0 0-7 0,0 0-35 15,0 0-111-15,0 0-97 0,0 0-3 16,0 0-13-16,0 0 13 0,68-30 27 16,-50 30 15-16,2 0 29 0,1 0-7 15,2 0-9-15,-1 0 35 0,-1 0-23 0,0 0 7 16,-1 0-32-16,-2 0-4 0,-1 0-16 15,-4 0 13-15,1 0-31 0,-5 0-2 0,0 0 0 16,-3 0 0-16,2 0 20 16,-4 0-6-16,0 0 10 0,0 0 3 0,1 0 9 15,3 0 16-15,-2 0-10 0,-1 0 4 16,2 0-36-16,-2 0-12 0,-2 0-16 16,1 0-3-16,-1 0-7 0,0 0-12 15,-1 0-6-15,-1 2-7 0,0 2 6 16,0-1 26-16,-1 4 19 0,0 3 14 15,0 2 11-15,0 2 14 0,-2 4 11 16,0 3-2-16,2 3-13 0,0 3 10 16,0 3 9-16,5 3-4 0,1 5-12 15,3-1-36-15,1 4 14 0,-1 2-13 0,-1-4 8 16,0 5-9-16,-1-6-1 0,-4-1-1 16,-2-2-2-16,-1-4 0 0,-1-3-14 15,-3-4 16-15,-2 1-1 0,0-6 1 16,3 0-1-16,1-1 1 0,2-2 59 0,0 0-18 15,0 0-7-15,2-3-5 0,1-1-17 16,2-1 4-16,-3-2-13 16,0-4-1-16,0 1-2 0,-1-3-3 0,-1-2-16 15,0 0-6-15,0-1 22 0,0 0 3 16,0 0 22-16,-1 0 10 0,-1 0-1 16,1 0-3-16,1 0 2 0,0 0-30 15,0 0-54-15,0-1 7 0,0 0-16 16,0 0-57-16,0 1-70 0,0 0-94 0,1 0-155 15,1 0-279-15,-2 0-524 0,0 3 453 0</inkml:trace>
  <inkml:trace contextRef="#ctx0" brushRef="#br0" timeOffset="134730.01">30213 14487 1479 0,'0'0'617'0,"0"0"-352"16,0 0-32-16,0 0 28 0,0 0-72 16,0 0-38-16,0 0-17 0,0 0-64 15,0 0-42-15,0 0 27 0,74-16-1 16,-53 16-4-16,4 0 10 0,2 0-3 15,4 0 9-15,1 0-3 0,3 0-22 16,1 0-9-16,-3 0-7 0,1 0 0 16,0 0-9-16,-5 0 9 0,1 0-13 15,-5 0 10-15,-4 0 4 0,-2-1 24 16,-4-1 22-16,-4 0 15 0,0-1 53 16,-4 0-10-16,-2 1-28 0,-2-2-4 0,1 1 1 15,-3 2-17-15,0-1-17 0,0 1-35 16,-1-1-30-16,0 2 0 0,0 0-33 15,0-2-29-15,-4 1-27 0,-14-4-191 16,2 0-309-16,-1-2-915 0</inkml:trace>
  <inkml:trace contextRef="#ctx0" brushRef="#br0" timeOffset="141683.23">29761 2660 2331 0,'0'0'314'0,"0"0"-160"0,0 0-80 16,0 0-74-16,0 0-103 0,0 0 103 15,0 0 97-15,0 0-4 0,5 66 13 16,-3-39-17-16,1 2-38 0,-1 2-9 16,1 0-13-16,1 1 0 0,-1-1-17 0,1-4-11 15,-1-2 0-15,0-4 24 0,1-1-12 16,-1-5-10-16,-1-1 13 0,-2-3-1 16,0-1-15-16,0-2-207 0,-6-2-200 15,-8-6-239-15,0 0-680 0</inkml:trace>
  <inkml:trace contextRef="#ctx0" brushRef="#br0" timeOffset="142053.29">29659 2653 2489 0,'0'0'357'0,"0"0"-202"16,25-60 11-16,-9 38-32 0,5 2-67 15,5 1-32-15,2 2-3 0,5 5-32 16,0 5-2-16,-1 4-52 0,0 3 19 15,-4 6-23-15,-3 7 14 0,-4 5-23 0,-7 4 28 16,-6 4-79-16,-7 5 50 0,-6 1 17 16,-10 2 6-16,-10 0 13 0,-5-1 16 15,-7-3 3-15,-4-2 13 0,0-4 2 16,-1-6 30-16,1-3-19 0,3-4-10 16,8-6 26-16,4-2 29 0,11-1 118 0,3-2 26 15,7-2 58-15,3-3-13 16,2-3-134-16,4-1-113 0,6-1-57 0,8 0 4 15,5 3-26-15,7 2 10 0,2 2 24 16,4 3 17-16,2 0 6 0,-2 6-4 16,0 3-5-16,-5 3-14 0,-1 4 20 15,-6-1 21-15,-3 4-37 0,-2 1 28 16,-6 1 13-16,1-2 0 0,-3 0-181 16,-2 2-249-16,-2-3-239 0,0-5-618 15</inkml:trace>
  <inkml:trace contextRef="#ctx0" brushRef="#br0" timeOffset="142370.65">30096 2944 1944 0,'0'0'451'0,"0"0"-312"15,0 0-26-15,0 0 19 0,62-37-42 16,-40 28-13-16,1-1-26 0,2-2 1 15,-2 1-20-15,-1-1-10 0,-1 1 7 16,-1-1-10-16,-4-1-1 0,-3-1-17 16,-1 3 1-16,-7-1 27 0,-2 1-10 15,-3 2 20-15,0 1-17 0,-6 1 35 16,-4 0-18-16,-6 4-29 0,-2 1-8 16,-4 2-1-16,-2 1 28 0,-2 5 0 15,5 4-29-15,1 4 0 0,5 2-4 16,4 0 4-16,5 3 2 0,6 0-1 15,0 2 27-15,7-1-9 0,9 3 29 0,2-2-17 16,3-2-29-16,3-4-2 0,0-3-209 16,1-4-268-16,6-6-136 0,-8-2-468 15</inkml:trace>
  <inkml:trace contextRef="#ctx0" brushRef="#br0" timeOffset="142628.29">30418 2747 1889 0,'0'0'383'0,"0"0"-205"0,0 0 61 15,0 0-239-15,0 0-32 0,0 0-253 16,0 0 240-16,0 0 45 0,0 0 71 16,18 58-3-16,-10-36 3 0,4 0 7 15,3 0 15-15,-2-5 7 0,3-3 0 16,-2-2-7-16,-1-3-10 0,-2-4 77 16,-3-3 2-16,3-2 10 0,-4-1 58 0,3-6-4 15,0-2-90-15,0-5-89 0,-2-1-7 16,-1-4-10-16,1-2-30 0,-4-1-19 15,-2-2-12-15,-1 0-15 0,1 2 5 16,-2 3-9-16,1 2-14 0,-1 7-140 0,0 1-20 16,1 6-93-16,-1 3-238 0,3 5-678 15,-2 2 112-15</inkml:trace>
  <inkml:trace contextRef="#ctx0" brushRef="#br0" timeOffset="143168.34">30688 2880 823 0,'0'0'518'0,"0"0"-206"0,0 0 58 0,0 0 90 16,0 0-63-16,0 0-298 0,0 0-99 15,0 0-42-15,0 0 42 0,72-44 13 16,-52 32-9-16,0-3-1 0,-1 0 19 16,1-2 1-16,-3-1 6 0,-3 1 9 15,-1-2-22-15,-4 0-13 0,-2 1 45 16,-4 1-48-16,-2 3 70 0,-1 1 23 15,0 2 6-15,-5 4 3 0,-3 0-26 0,-1 4-76 16,-3 1-27-16,-1 2-27 0,-2 0 19 16,-2 5-9-16,3 2 6 0,3 3-1 15,-2 1 4-15,6 3 16 0,2 2 17 16,1 1 2-16,4 5 25 0,1 2 13 16,10 0 10-16,4 2-10 0,3-2-3 0,5-2-13 15,2-2 10-15,2-3-13 0,3-6-17 16,-4-3 20-16,-3-4 0 0,-2-3 7 15,-4-1-10-15,-1-5 41 0,-4-5 6 16,1-2-38-16,-2-3-27 0,-4-2-1 16,1-2-9-16,-1-3 9 0,-2-4 0 15,-2-1-28-15,1 0 28 0,-1 0 1 16,2 2 1-16,-3 2 20 0,0 5 28 16,-1 5-50-16,1 3-2 0,-1 3 2 15,-1 5-1-15,0 0-27 0,0 2-73 16,0 0-42-16,1 0-35 0,-1 5 13 15,0 4 133-15,1 1 10 0,0 4 22 0,-1 1 29 16,2 2-16-16,0 0 0 0,3 0-11 16,0-2 33-16,3 1-19 0,2-1 16 0,-1-3-7 15,4 2-2-15,-3-2 12 16,3 0-32-16,-1-2-3 0,-2 0-144 0,2-5-330 16,-4-1-573-16,-4-4-669 0</inkml:trace>
  <inkml:trace contextRef="#ctx0" brushRef="#br0" timeOffset="144019.1">31401 2609 802 0,'0'0'489'0,"0"0"-330"15,0 0 111-15,0 0 123 0,42-52-79 0,-36 46-36 16,-3 1 40-16,-2 3-24 0,-1 0 2 15,0 2-69-15,0 0-130 0,0 0-74 16,-4 0-23-16,-7 2-41 0,-6 1 23 0,-4 3 18 16,0 0 1-16,-1-1 0 0,4 2-1 15,6 0-13-15,1 0-6 0,5 0-6 16,3 1 25-16,2 1-1 0,1-1 17 16,2 6-16-16,8 0 41 0,6 1-7 15,5 5-9-15,5-3-25 0,5 3-37 16,-1 0-124-16,1-2-111 0,-4-2-117 15,-4-3-32-15,-4 1 1 0,-4-2 119 16,-5-2 60-16,-5 0 108 0,-3-3 35 16,-2 0 66-16,-2-1-1 0,-6 0 33 15,0 0 102-15,-7-3 71 0,1 1-14 0,-5-2-59 16,-1 0 17-16,2-2 13 16,1 2-10-16,3-2-30 0,5 0 23 0,3 0 33 15,2-2 37-15,4 0 74 0,0-2-11 16,1-1-246-16,6-2-13 0,2-2 13 15,4 0-64-15,3-1-16 0,-1 2 29 0,4-1 19 16,0 1 30-16,0 2-8 0,0-2 8 16,-1 0 4-16,0-1 0 0,-2 1 52 15,-2 0 19-15,0-2-25 0,-1 3 45 16,-4-1-27-16,1 1-37 0,-1 4 0 16,-3-2-16-16,2 1-13 0,-2 2-60 15,0 0-7-15,4 1-6 0,-3 1 28 16,2 0 1-16,-1 0-1 0,-3 3 10 15,0-1-10-15,0 0-3 0,-2 2 6 16,-1 0-9-16,-1 1 22 0,0 3 3 0,-1-2 20 16,0 3 5-16,0-1 1 0,1 2 0 15,1-3 22-15,5 1 17 0,0-1 2 16,3-1 36-16,7-3 29 0,3-1-33 16,4-2-25-16,3-2-25 0,-2-2 2 15,0-4-6-15,0-2-19 0,-1-2-29 16,-2 0 13-16,-1-3 16 0,-4-4 51 15,-2-2-7-15,-3-1-15 0,-3-2-4 0,-1 0 1 16,-7-1-7-16,-1-1 22 0,-3 3 22 16,-8 2-19-16,0 2 10 0,-4 5-54 15,0 3-22-15,-2 4 19 0,5 3-19 16,1 3 19-16,3 1-80 0,2 5-69 16,3 7 92-16,2 3 60 0,1 7 41 15,2 4 0-15,8 5 45 0,5 4-29 16,3 6-6-16,2 1-26 0,5 8-15 15,-4-7-10-15,-5 1-34 0,-1-1-27 0,-7-9 46 16,-3 3-20-16,-1-2-25 0,-4-5-36 16,1-4-12-16,1-4 79 0,-1-4-217 15,1-5 30-15,4-4-48 0,-2-9-209 16,-1 0-284-16</inkml:trace>
  <inkml:trace contextRef="#ctx0" brushRef="#br0" timeOffset="144186.57">31963 2312 2962 0,'0'0'342'0,"0"0"-233"16,0 0-97-16,0 0-12 0,0 0-124 0,0 0-99 16,0 0 133-16,0 0 48 0,0 0 40 15,57 62-43-15,-49-39-688 0,-2-2-1421 0</inkml:trace>
  <inkml:trace contextRef="#ctx0" brushRef="#br0" timeOffset="149204.2">30602 8915 1186 0,'0'0'224'0,"0"0"-74"15,0 0 64-15,0 0-12 0,0 0-24 16,0 0 13-16,0 0-23 0,0 0-38 16,0 0-56-16,18-23-74 0,-17 23-13 15,0 0-58-15,2 0 71 0,3 2 51 16,-1 0 40-16,1 1-24 0,4-1-19 15,-3 3-12-15,1 0-4 0,2 2 9 0,-2 1 11 16,1 1-1-16,-1 5 13 0,-1 1 0 16,1 0 3-16,-2 4 0 15,-1 2 19-15,1 4-26 0,-1 0-6 0,-3 3 9 16,1 3-31-16,-3-2-7 0,0 3 1 16,0-2 2-16,0 0 16 0,0-1-31 15,-2 0 9-15,-3-2-20 0,-3 2 0 16,2-2 1-16,-4 2 0 0,-1-1-3 15,-2 0 1-15,2 0-1 0,-4 1 1 16,2-2 2-16,-1 2-2 0,0-3-1 0,-1-1-3 16,4-1 0-16,-4-1-25 0,1 0 26 15,1 1-11-15,-5 0 10 0,-3 0-25 16,-1 1-7-16,-5-4 0 0,2-1 4 16,0-3 12-16,1-3 19 0,2-5 0 15,5-2 1-15,1-3 18 0,6-2 3 16,2-2 16-16,4 0 31 0,0 0 13 0,0-2-13 15,0-1-13-15,1 0 30 16,0 1-8-16,2-3-19 0,0 3-12 0,-1 0-16 16,1-1-9-16,1 1-20 0,-1-1-2 15,0 1-3-15,0 0 0 0,1 0-13 16,-1 0 4-16,0 1 11 0,0-2-2 16,-1 2-10-16,1-2 1 0,1 2-1 15,0-1-15-15,0-1-75 0,0 1-86 16,1 0-88-16,9-5-143 0,-3 2-666 15,3-5-863-15</inkml:trace>
  <inkml:trace contextRef="#ctx0" brushRef="#br0" timeOffset="149597.54">30313 9656 2263 0,'0'0'327'16,"0"0"-214"-16,0 0-113 0,0 0-1 16,0 0-25-16,0 0 26 0,0 0 64 15,0 0 59-15,0 0-21 0,-15 61-31 16,9-38-26-16,-4 4-4 0,1 0-2 16,-1 0 21-16,2 1 7 0,-2-1-25 15,1-1-1-15,2-4 20 0,-1 0-29 16,1-4 6-16,1-1 9 0,0-4-9 15,2-1-6-15,1-4-13 0,2-3 0 0,0-1-16 16,0-3 22-16,1 0 4 0,0 0 5 16,0-1 4-16,0 0 3 0,5 0-3 15,5 0-10-15,3 0-3 0,4-2-6 16,4 1-16-16,4-1-1 0,1-1 0 16,1-1-2-16,-1 4-2 0,0-3 0 0,-4 2-10 15,-3-1-4-15,-4 0-9 0,-2 0-51 16,-4-2-56-16,-2 0-80 0,-4-5-104 15,-3-8-321-15,0 0-503 0</inkml:trace>
  <inkml:trace contextRef="#ctx0" brushRef="#br0" timeOffset="150032.01">30209 9639 2241 0,'0'0'381'16,"0"0"-297"-16,0 0-84 0,0 0 0 0,0 0 74 16,0 0 106-16,65 26 9 0,-43-12-36 15,2 3-3-15,1 2-52 0,0 4-19 16,-1 1-3-16,-2 3-19 0,-1 1-19 16,-4-1-16-16,0 2-3 0,-5-2 0 15,1-2-7-15,-4-2-1 0,0-3-11 16,-3-3 0-16,0-3 0 0,-1-3 0 15,-3-5-1-15,-1-3-28 0,-1-1 4 0,0 0 12 16,0-2 13-16,0 0 44 0,0 0 6 16,0-2-50-16,-2 0-19 0,0-3-85 15,-2-1-44-15,3-1-61 0,1 0-94 16,0-10-166-16,3 4-309 0,2-3-954 0</inkml:trace>
  <inkml:trace contextRef="#ctx0" brushRef="#br0" timeOffset="189793.55">21924 1298 977 0,'0'0'518'16,"0"0"-304"-16,0 0-38 0,0 0 64 15,0 0 19-15,0 0 0 0,0 0-31 16,0 0-61-16,0 0-1 0,0 0-19 16,-17-43 3-16,17 43 14 0,-1-3-22 15,1 3-38-15,0 0-26 0,0 0-11 16,0 0-4-16,-1 0-4 0,1 0-9 15,0 0-10-15,0 0-5 0,-1 0-7 16,1 0-10-16,0 0 1 0,0 0-17 16,0 0-2-16,0 0 0 0,-1 0-22 0,1 0-21 15,0 0-19-15,0 0-35 0,0 3-23 16,0 0 13-16,-2 3 73 0,2 6 34 16,0 2 0-16,0 3 16 0,-1 3-13 15,0 4 15-15,1 1-18 0,0 5 0 16,0 5 3-16,0 1 19 0,-1 13 12 0,-2 9 13 15,-1 5-15-15,0-5-10 0,3-15 31 16,1-14-50-16,0-9 18 0,0 2-2 16,5 1-18-16,-1 2 1 0,2-4 14 15,-2-1 18-15,0-5-9 0,1-1-13 16,-2-2 10-16,0-2 0 0,-2-3-3 16,0 0-16-16,0-2 12 0,0 0-2 15,-1-1-10-15,1-2 0 0,-1 2 0 16,1-2 12-16,0 0-14 0,-1 1 2 15,0-3-1-15,0 2 0 0,1-2 0 0,-1 1 13 16,0 1 7-16,0-2 6 0,1 0 3 16,-1 0 0-16,0 0-4 0,0 0-2 15,0 0-3-15,0 0 2 0,0 0-5 16,0 0-7-16,0 0 1 0,0 0-11 16,0 0 13-16,0 0-12 0,0 0 9 0,0 0 1 15,0 0 2-15,0 0 0 0,0 0-14 16,0 0-1-16,0 0-1 0,0 0-2 15,0 0-12-15,0-2 0 0,0 2 12 16,0 0 1-16,0 0-11 0,0 0 10 16,0 0-9-16,0 0 9 0,0 0 0 15,0 0 1-15,0 0 1 0,0 0 1 16,0-1 2-16,0 1 1 0,0 0 0 16,0 0 0-16,0 0 0 0,0 0-1 15,0 0-2-15,0 0 0 0,0 0-12 0,0 0 9 16,0 0-13-16,0 0 1 0,0 0 2 15,0 1-2-15,0-1 0 0,0 0 2 16,0 0 11-16,0 0 0 0,0 0-10 16,0 0 9-16,5 0 0 0,-1 0 1 0,6 0 2 15,8-1 32-15,10 1-1 16,4-2-15-16,7-1-16 0,2 1-13 0,3 0 10 16,-3 2 0-16,-2 0-21 0,-4 0 20 15,-8 2-14-15,-4 0 3 0,-6 1-7 16,-6-1 0-16,-6-1-12 0,-3-1-9 15,-2 0 16-15,0 0 27 0,0 0 16 16,0 2 2-16,-3-2 4 0,-4 0-11 16,-3 0-11-16,1 0-1 0,-1 0-2 15,4 0 0-15,2-2-40 0,2 2-63 16,2 0-78-16,0 0-199 0,9-1-186 0,1-1-423 16,1-3-569-16,10 15 933 0</inkml:trace>
  <inkml:trace contextRef="#ctx0" brushRef="#br0" timeOffset="190267.03">22993 1596 1982 0,'0'0'454'0,"0"0"-283"0,0 0-94 16,0 0 94-16,0 0 25 0,0 0-30 0,0 0-38 15,0 0-26-15,0 0-7 0,0 0 6 16,-8-6-19-16,17 5-25 0,7 0-22 15,6-2-4-15,5 2-16 0,6-2-15 16,-2 1-13-16,1 0 10 0,-5 2-13 16,-7 0 1-16,-1 0-20 0,-6 0-212 15,-1 2-301-15,-3 0-492 0,-4-2-411 0</inkml:trace>
  <inkml:trace contextRef="#ctx0" brushRef="#br0" timeOffset="190474.27">22996 1784 1345 0,'0'0'624'16,"0"0"-244"-16,0 0-180 0,0 0 26 0,0 0 120 15,0 0-36-15,0 0-38 0,0 0-54 16,0 0-36-16,0 0-26 0,0 0-41 16,64-1-53-16,-39-2-34 0,5 0-27 15,0 1-1-15,3 2-2 0,-3-2-14 16,0 1 13-16,-4 0-9 0,-1-2-81 15,0-1-229-15,3-6-300 0,-5 0-768 16,-7-3-615-16</inkml:trace>
  <inkml:trace contextRef="#ctx0" brushRef="#br0" timeOffset="191342.14">23912 1350 2006 0,'0'0'279'0,"0"0"-79"0,0 0 33 15,7-56 17-15,-5 46-38 0,2-1-27 16,-2 2 6-16,0 4-11 0,-1 1 6 15,0 0-22-15,0 2-43 0,-1 1-24 16,0 1-48-16,0 0-49 0,0 0-11 0,0 0-23 16,0 0-10-16,0 0-12 0,0 0-22 15,0 2-20-15,0 3 35 0,0 0 63 16,0 4 18-16,0-2-16 0,-1 2 11 16,0 0-12-16,1-1 18 0,-1 0-16 15,1 2-1-15,-1 0 19 0,0 2-20 0,1 2-1 16,-1 1 4-16,1 4 18 0,0 5 16 15,0 3-18-15,0 5-19 0,2 4 23 16,2 13 20-16,1 12-16 0,4 8 28 16,-1 3-22-16,-1-11 0 0,2-15 13 15,-4-14-7-15,-2-8-3 0,0-3 0 16,2 1-3-16,-2 0-9 0,0 2-3 16,-1-4-7-16,1-4 7 0,-2-4-7 15,0-2-12-15,0-5 10 0,-1-2-1 16,0-1-9-16,1-1 19 0,-1-1 8 15,0 0-2-15,0 0-4 0,0 0-2 16,0 0-7-16,0 0-2 0,0 0-10 0,0 1 12 16,0-1-12-16,0 1 9 0,0-1-9 15,0 0 1-15,0 0 8 0,0 0-11 16,0-1 0-16,5 0 0 0,0 0-1 16,3-2-19-16,7 0-11 0,2-1-16 0,3-1-43 15,2 0-53-15,-1-1-25 0,2 0-76 16,1 1-185-16,9-6-240 0,-8 4-454 15,-4-1-341-15</inkml:trace>
  <inkml:trace contextRef="#ctx0" brushRef="#br0" timeOffset="191582.72">23901 1289 2624 0,'0'0'409'0,"0"0"-185"0,0 0 52 0,0 0-32 16,0 0-99-16,0 0-130 0,0 0-15 16,0 0-66-16,59-26 32 0,-27 23 18 15,2 1-16-15,0 2-9 0,1 0 13 16,-2 0-16-16,4 3-369 0,-5-1-397 15,-8-2-1284-15</inkml:trace>
  <inkml:trace contextRef="#ctx0" brushRef="#br0" timeOffset="191943.3">24524 1516 202 0,'0'0'2262'16,"0"0"-2007"-16,7-48-46 0,-1 28 6 16,-2 3 2-16,1 0-14 0,-1 3-42 15,1 2-35-15,-2 4-3 0,-1 2 16 16,-1 5 1-16,-1-1-66 0,1 2-74 0,0 2-93 15,0 3-63-15,0 7 156 0,1 8 50 16,0 4 25-16,0 6 9 0,4 4-16 16,-3 3-27-16,1 1-10 0,0 2-10 15,3-3-21-15,-2 1 19 0,1-4-7 16,-1-3-8-16,1-4 11 0,-3-5-3 16,0-3-12-16,-1-5-73 0,-1-4-48 15,0-3-141-15,0-4-145 0,-1-2-220 16,0-5-163-16,0-7-360 0</inkml:trace>
  <inkml:trace contextRef="#ctx0" brushRef="#br0" timeOffset="192392.17">24869 1369 1971 0,'0'0'515'0,"0"0"-189"15,0 0-53-15,0 0-2 0,0 0 18 0,0 0-71 16,0 0-36-16,0 0-34 0,0 0-120 16,0 0-28-16,0 0-78 0,-5-22-45 15,5 30-53-15,0 4 176 0,1 4 110 0,1 6 16 16,-1 4-10-16,0 2-29 0,1 2-28 16,0 4-9-16,5 2 5 0,-3 1-20 15,2-1-17-15,3 0 1 0,0-4-18 16,-1-1 1-16,2-6 0 0,-2-3 13 15,1-1 1-15,-3-6 3 0,-2-1-19 16,-1-4-43-16,-1-3-10 0,0-2-30 16,-2-3-79-16,-2 1-120 0,-5-3-84 15,-1 0-38-15,-12-7-161 0,2-2-552 16</inkml:trace>
  <inkml:trace contextRef="#ctx0" brushRef="#br0" timeOffset="192596.51">24609 1681 1395 0,'0'0'1012'0,"0"0"-718"16,0 0 24-16,0 0 5 0,0 0-6 15,0 0-30-15,0 0-42 0,0 0 0 16,0 0-7-16,0 0-91 0,-21-32-61 16,28 30-74-16,3-1-12 0,6 1-73 15,6-2 27-15,4-1 9 0,5 2 6 16,0 0 1-16,2 3-4 0,-1-2-87 15,1 0-126-15,0-1-148 0,6-4-408 16,-9-1-652-16</inkml:trace>
  <inkml:trace contextRef="#ctx0" brushRef="#br0" timeOffset="193308.87">25312 1216 1459 0,'0'0'647'0,"0"0"-437"0,0 0-13 16,0 0 32-16,0 0 80 0,12-47-28 15,-9 42-2-15,-2 4-45 0,0-2-20 16,-1 2-92-16,0 1-122 0,0 0-59 15,1 1-80-15,0 8-53 0,3 4 192 16,-2 8 26-16,0 5 56 0,0 8-20 16,-1 13-12-16,-1 14 2 0,0 17-49 15,1 8 59-15,1-5-21 0,2-8-28 16,1-11-13-16,0-7-3 0,5-8 1 0,-3-7 2 16,-2-10 16-16,1-8-15 15,-2-1 11-15,1 1 10 0,0 2 9 0,0-1 0 16,1-2 10-16,-2-2-4 15,0-3 3-15,0-3-9 0,0-3-15 0,-2-3-14 16,0 0 13-16,-1-4-13 0,-1 1 14 0,0-4-13 16,0 0 25-16,0 2 12 0,0-1 9 15,0-1 10-15,0 0-7 0,0 0 3 16,0-3-55-16,0-1-18 0,-3-6-309 16,-2-10-145-16,0 1-626 0,3-3-1171 0</inkml:trace>
  <inkml:trace contextRef="#ctx0" brushRef="#br0" timeOffset="193959.95">25665 1458 2205 0,'0'0'504'0,"0"0"-179"0,0 0-60 16,0 0-52-16,0 0-64 0,0 0-16 0,0 0-105 15,59-27-28-15,-18 20 0 0,17 0 44 16,13-3 3-16,14 3-9 0,-2-1-23 16,-18 4-12-16,-22 1-2 0,-17-1-1 15,-6 2 0-15,-2-1 0 0,-1 0 0 16,-3 1-1-16,-8 0-21 0,-6 2-199 0,-6 0-166 16,-11 0-279-16,-12 0-82 15,-6 2 189-15,-8 3-122 0,-3 0-4 0</inkml:trace>
  <inkml:trace contextRef="#ctx0" brushRef="#br0" timeOffset="194108.15">25924 1405 36 0,'0'0'492'0,"0"0"-71"16,0 0-92-16,0 0-144 0,0 0 59 16,0 0 81-16,0 0-108 0,0 0-45 15,1 46-4-15,12-33 35 0,2 4-17 16,2 0-13-16,0 2-32 0,-2 2-36 16,-4-1-35-16,-1 3 12 0,-5 6-25 15,-2 0-19-15,-3 5-9 0,-2-2-26 0,-2 0 32 16,-2-3-4-16,-2-1-31 0,3-3-142 15,1-3-189-15,4-1-188 0,3-7-455 16,5-6-638-16</inkml:trace>
  <inkml:trace contextRef="#ctx0" brushRef="#br0" timeOffset="194639.01">26602 1604 2887 0,'0'0'474'15,"0"0"-309"-15,0 0 9 0,0 0-16 16,-72-52-23-16,48 48-65 0,-2 2-23 16,2 2-10-16,0 1-31 0,1 4-6 15,2 7-25-15,5-1-15 0,1 3 11 0,6 2 6 16,1 1 11-16,6 0 9 0,2 0 3 16,0-2-57-16,8-1 39 0,0-2-39 15,6-4 19-15,1-3 10 0,1-1-35 16,2-4 3-16,1-4-6 0,-1-6 37 15,1-2 10-15,-4-3 19 0,-3-2 2 16,-1 3 33-16,-4 0-3 0,-2 5 34 0,0 0 82 16,-4 5-13-16,1 0-31 15,-2 4-13-15,0 0-91 0,0 0-28 0,0 0-104 16,0 4-47-16,0 4 18 0,0 5 139 16,0 5 22-16,2 3 19 0,2 1 3 15,7-4-6-15,0 1 12 0,4-4 16 16,3-4-3-16,2-2-3 0,1-5 22 0,1-3-7 15,1-1-16-15,-2-5-1 16,-1-4-9-16,0-5-27 0,-1-3 0 0,-1-3-25 16,-1-7 6-16,-3-2 15 0,2-1-12 15,-2 0 14-15,-3 3 2 0,0 5 23 16,-4 3 9-16,0 7 5 0,-3 3 0 16,-2 6-5-16,0 3-32 0,-1 0-22 15,0 0-123-15,1 3-59 0,1 8 103 16,4 1 101-16,-2 5 57 0,0 3 50 15,4 2-38-15,-4 3-28 0,0 0-26 0,0-2-14 16,2 0 18-16,0-4-19 0,0-5-91 16,2-6-199-16,-2-8-324 0,2-6-615 15,-5-5-577-15</inkml:trace>
  <inkml:trace contextRef="#ctx0" brushRef="#br0" timeOffset="194777.28">26603 1219 2946 0,'0'0'438'0,"0"0"-390"0,0 0-48 16,0 0-10-16,0 0-104 0,0 0-43 15,0 0 157-15,0 0-13 0,0 0-12 16,51 68-277-16,-23-42-820 0</inkml:trace>
  <inkml:trace contextRef="#ctx0" brushRef="#br0" timeOffset="195263.91">27222 1223 2632 0,'0'0'520'0,"0"0"-258"16,0 0 29-16,0 0-73 0,0 0-187 15,0 0-31-15,0 0-60 0,0 0-25 16,0 0 85-16,0 0 92 0,19 57-5 16,-12-27-40-16,-2 4-5 0,4 2 33 15,-2 3-19-15,3 5 16 0,-4-1-47 16,-1 4-10-16,-2-2-2 0,-2-4-12 15,-1-4-1-15,0-11-10 0,0-3-14 16,-1-5 5-16,-1-7-53 0,1-5-56 16,1-3-108-16,0-3-175 0,10-9-136 15,0-4-264-15,4-3-1252 0</inkml:trace>
  <inkml:trace contextRef="#ctx0" brushRef="#br0" timeOffset="195758.36">27510 1209 2617 0,'0'0'549'15,"0"0"-313"-15,0 0-27 0,0 0 31 16,0 0-98-16,0 0-142 0,0 0-25 16,62-45-29-16,-37 38 20 0,6 1 5 15,2 1 10-15,1 1 16 0,0 0-19 16,-5 2 6-16,-1 1-2 0,-7 1 5 15,-8 0 13-15,0-1 0 0,-8 1 38 16,-1 0 9-16,-2 0 3 0,-1 0-9 16,-1 0-41-16,0 0-12 0,0 0-42 0,0 0-21 15,0 0-48-15,0 1-48 0,0 7 69 16,0 0 99-16,0 5 3 0,0 4 1 16,-1 3 85-16,1 2 2 0,0 5-2 0,3 1-29 15,3 3-4-15,0 2-2 0,4 1-13 16,-1 3-16-16,2 1-10 0,-3 3 4 15,-3 0 9-15,-2 1-22 0,-2-1-2 16,-1-1-1-16,0-2 0 0,0-5-2 16,0-4-14-16,0-2-9 0,0-4-9 15,2-3 5-15,-2-2-12 0,1-3-3 16,-1-4 16-16,0 0-1 0,-3-5 26 16,-3 0-22-16,-1-3 25 0,-8 0 28 15,-2-1 7-15,-4 0-10 0,-2 0-9 16,0-1-16-16,1 1 0 0,2 0-16 0,4 0 14 15,2-1-13-15,7 1-4 0,1 1 15 16,2-1-24-16,0 0 3 0,1-1 23 16,2 1-198-16,1-2-404 0,1-3-643 15</inkml:trace>
  <inkml:trace contextRef="#ctx0" brushRef="#br0" timeOffset="197078.15">23152 2930 2081 0,'0'0'492'0,"0"0"-225"0,0 0-65 16,0 0-26-16,0 0-45 0,0 0-39 0,0 0-28 15,0 0-17-15,0 0-2 0,0 0 9 16,-3 0-10-16,8-4-44 0,3 1-19 16,9-3-41-16,6-1 9 0,4-1 13 15,8 4 10-15,5-2 2 0,-1 2-210 16,9 1-203-16,-10 3-565 0,-8 0-478 0</inkml:trace>
  <inkml:trace contextRef="#ctx0" brushRef="#br0" timeOffset="197248.08">23142 3090 1913 0,'0'0'418'15,"0"0"-133"-15,0 0-2 0,0 0 60 16,0 0-16-16,0 0-137 0,0 0-190 15,0 0-41-15,69-24 16 0,-37 17-7 0,0 3 4 16,1-1-1-16,3 1-180 0,8-4-204 16,-6 2-608-16,-6-1-887 0</inkml:trace>
  <inkml:trace contextRef="#ctx0" brushRef="#br0" timeOffset="197775.14">23873 2684 673 0,'0'0'1568'0,"0"0"-1271"16,0 0-58-16,0 0 53 0,0 0 15 16,0 0-60-16,3-46-73 0,-3 44-14 15,0 0-12-15,1 2-45 0,-1 0-62 0,0 0-41 16,0 0-78-16,0 2-64 15,1 6-26-15,1 4 168 0,-2 5 50 0,0 4-12 16,-1 6-1-16,-6 4-15 0,-1 3 29 16,-3 4-19-16,0 1-13 0,0 0-18 15,4 2 2-15,2-4-3 0,5-5-2 16,4-2-10-16,5-5 12 0,9-2 19 0,2-3 0 16,5 0 6-16,5-6-7 0,-1 1 7 15,4-4-6-15,-2-3-7 0,0 2-9 16,-4-5 10-16,-3 1-11 0,-2-3 1 15,-4 0-3-15,0-3-1 0,-5 0-49 16,0 0-12-16,-1 0-19 0,-3-3-24 16,2 1-33-16,-4 0-36 0,0-2-38 15,-3-2-85-15,-3-5-181 0,-1 0-286 16,0 0-999-16</inkml:trace>
  <inkml:trace contextRef="#ctx0" brushRef="#br0" timeOffset="197937.09">23895 2689 1577 0,'0'0'1131'0,"0"0"-957"15,0 0-39-15,11-57-17 0,-1 44-22 16,6 3-96-16,4 2-10 0,4-1-66 16,3 4-11-16,3 3 14 0,-2 2 28 15,8 2-174-15,-10 1-756 0,-6 0-771 0</inkml:trace>
  <inkml:trace contextRef="#ctx0" brushRef="#br0" timeOffset="198326.64">24403 2773 1618 0,'0'0'750'16,"0"0"-414"-16,0 0-111 0,0 0 44 15,0 0-46-15,2-47-26 0,-1 44-49 16,-1 3-41-16,1 0-107 0,-1 0-47 0,2 3-130 16,2 8 29-16,-1 2 148 0,1 8 85 15,0 4 16-15,0 3-19 0,0 3-15 16,-1 1-55-16,0-2 10 0,1-1-10 16,-1 0-12-16,1-1 0 0,4-4 2 15,-3-1 10-15,-1-6-12 0,0-3-78 16,1-3-105-16,-2-5-192 0,3-6-251 15,0-2-501-15</inkml:trace>
  <inkml:trace contextRef="#ctx0" brushRef="#br0" timeOffset="198559.71">24666 2713 2758 0,'0'0'408'0,"0"0"-134"16,0 0 2-16,0 0-134 0,0 0-105 15,0 0-37-15,0 0-18 0,0 0 18 16,0 0 12-16,0 0 70 0,24 50 6 16,-16-25-25-16,-1 2-7 0,-1 0-12 15,2 2-7-15,0 0-18 0,0-1-18 16,0-3 0-16,-3-1-1 0,-1-1-19 16,-2-3-31-16,0-5-71 0,-2 0-141 15,-5-2-171-15,-12-7-295 0,2-2-547 0</inkml:trace>
  <inkml:trace contextRef="#ctx0" brushRef="#br0" timeOffset="198726.13">24507 2930 2183 0,'0'0'518'0,"0"0"-280"0,0 0 53 16,0 0 8-16,0 0-122 0,0 0-98 15,0 0-63-15,0 0-14 0,57-32-2 16,-34 30-22-16,6 1-6 0,0 0 15 15,3-1 11-15,-1 0-23 0,2 0-330 16,4-8-331-16,-7 3-836 0</inkml:trace>
  <inkml:trace contextRef="#ctx0" brushRef="#br0" timeOffset="199157.72">24933 2742 1626 0,'0'0'643'0,"0"0"-278"0,0 0 14 16,0 0-30-16,0 0-48 0,0 0-93 16,0 0-25-16,0 0-8 0,0 0-48 15,0 0-61-15,0 0-66 0,11-35-38 0,-9 37-70 16,0 5 18-16,1 5 90 0,2 0 28 16,1 7 22-16,-2 0-9 0,1 3-7 15,-3 2-22-15,1 2 16 0,-1 2-6 16,1-1-21-16,-2-1 18 0,0 0-19 0,-1-3 0 15,1-3-1-15,0-3-1 0,0-3 1 16,0-3 0-16,0-3-2 0,0-3-31 16,0-2-19-16,-1-1-21 0,0-2-51 15,0 0-26-15,0-1-44 0,-6-8-191 16,-2 2-887-16,3-2-816 0</inkml:trace>
  <inkml:trace contextRef="#ctx0" brushRef="#br0" timeOffset="199367.69">25262 3014 3049 0,'0'0'392'0,"0"0"-265"15,0 0-114-15,0 0-11 0,0 0 55 16,0 0 16-16,0 0-13 0,0 0-1 15,0 0-8-15,28 47-26 0,-29-34-12 16,-9 1-13-16,-2 1-55 0,-16 1-229 16,5-3-373-16,2-4-821 0</inkml:trace>
  <inkml:trace contextRef="#ctx0" brushRef="#br0" timeOffset="199759.75">25523 2663 2050 0,'0'0'470'0,"0"0"-112"0,0 0 48 0,0 0-44 15,0 0-66-15,0 0-94 0,0 0-81 16,0 0-121-16,0 0-56 0,0 0-90 16,0 0 7-16,15-12 139 0,-12 31 78 15,3 3-14-15,0 6 8 0,-1 1-26 16,-1 0-33-16,1 1-10 0,0-1 12 15,1 0-2-15,-2 1-11 0,2-3 1 16,2-2-3-16,-2 0-106 0,4-6-174 16,-1-5-236-16,6-7-274 0,-3-7-760 15</inkml:trace>
  <inkml:trace contextRef="#ctx0" brushRef="#br0" timeOffset="199943.01">25807 2697 2681 0,'0'0'485'0,"0"0"-268"16,0 0 15-16,0 0 7 0,0 0-239 16,0 0-22-16,0 0-154 0,0 0 49 15,0 0 127-15,0 0 82 0,8 55 17 16,-2-30-27-16,0 1-34 0,3 3-10 16,0-2-15-16,3 2 6 0,-4-3-19 15,-2-2-54-15,-6 3-348 0,-4-7-681 16,-4-7-769-16</inkml:trace>
  <inkml:trace contextRef="#ctx0" brushRef="#br0" timeOffset="200097.04">25617 2871 2681 0,'0'0'504'16,"0"0"-239"-16,0 0 39 0,0 0-103 15,0 0-201-15,0 0 0 0,73-46-44 0,-46 43 6 16,1 3 1-16,2 0-4 0,-1 2-16 15,7 1-483-15,-9 0-570 0,-4-3-961 0</inkml:trace>
  <inkml:trace contextRef="#ctx0" brushRef="#br0" timeOffset="200360.87">25993 2837 2454 0,'0'0'512'0,"0"0"-182"0,0 0-69 15,0 0-113-15,0 0-44 0,63-24-19 16,-45 24-22-16,3 4 12 0,-2 3-17 16,2 1-30-16,-3 4-9 0,-4 3-19 15,-7 1-57-15,-7 1-41 0,-2 3-18 16,-13-1 66-16,-7 3 2 0,-5-2-11 16,-3-2 43-16,0-4 16 0,5-5 0 0,7-2-1 15,3-3-18-15,10-2 0 16,2-1 19-16,3-1 58 0,2 0 46 0,8 0 21 15,10-5-91-15,8 1-34 0,2-2-38 16,5-2-9-16,0 0-348 0,4-7-289 16,-9 1-555-16</inkml:trace>
  <inkml:trace contextRef="#ctx0" brushRef="#br0" timeOffset="200757.93">26280 2401 2711 0,'0'0'434'16,"0"0"-236"-16,0 0-198 0,0 0-39 15,0 0 4-15,0 0 35 0,0 0 153 16,27 50-48-16,-19-27-19 0,2 4-1 16,1 4 0-16,0 2-12 0,0 5-4 15,3 10-22-15,1 10-28 0,-1 7 15 0,0 0 1 16,-1-14-16-16,-7-13 13 0,-1-15-4 16,0 1-26-16,-1 1-2 0,-1 2-16 15,0 1 14-15,0-2-1 0,0-3-13 16,-1-5 15-16,2-4 1 0,-1-4 1 15,0-2-1-15,0-3 1 0,-1-1 15 16,-1-1-4-16,0-1-11 0,0-2-1 0,-1 0-49 16,0 0-56-16,0-4-118 15,-4-9-346-15,-2 0-915 0</inkml:trace>
  <inkml:trace contextRef="#ctx0" brushRef="#br0" timeOffset="201441.37">26646 2569 2493 0,'0'0'461'0,"0"0"-205"0,0 0-5 16,0 0-32-16,0 0-49 0,0 0-66 16,0 0-45-16,0 0-33 0,0 0-23 15,24-18-3-15,7 16-22 0,22-1 21 16,20-1-2-16,20 1 0 0,1 0-9 16,-10-1 11-16,-22 2-2 0,-24-1-25 15,-12 0-26-15,-9 1-334 0,0-5-196 0,-6 2-457 16,-4 0-532-16</inkml:trace>
  <inkml:trace contextRef="#ctx0" brushRef="#br0" timeOffset="201651.71">26861 2520 1700 0,'0'0'544'0,"0"0"-544"0,0 0 0 15,0 0 139-15,0 0 132 0,0 0-16 16,59 44-5-16,-43-28-49 0,-1 3-14 15,-1 1-16-15,0 4-36 0,-5 1-37 16,-1 3-39-16,-4-1-18 0,-1 2 7 16,-3-2-23-16,0-1-25 0,-3-4-51 0,1-2-78 15,1-2-114-15,1-3-144 0,9-3-241 16,3-4-390-16,0-3-650 0</inkml:trace>
  <inkml:trace contextRef="#ctx0" brushRef="#br0" timeOffset="202225.96">27507 2677 2320 0,'0'0'469'0,"0"0"-168"16,0 0 73-16,-5-55-71 0,-2 46-133 16,-2 1-57-16,-3 3-34 0,-1 3-32 15,-7 2-47-15,-6 1-31 0,0 7 3 16,-2 2 9-16,-1 5 3 0,6 1-6 15,2-1-4-15,3 2 4 0,7-1 4 16,1 2 16-16,3-1 2 0,5-1-16 0,2 0 16 16,0-2-25-16,8-2-148 15,2-5-4-15,3-1-45 0,5-3-18 0,2-3 22 16,0-5-32-16,1-2 65 0,-1-5 117 16,-2 0 68-16,-2 0 25 0,-3-2-5 0,0 1 57 15,-1 1 91-15,-4 3-13 0,0-2 11 16,0 4-12-16,-3 1 34 0,-4 3-13 15,1 1-36-15,-1 2-31 0,0 0-108 16,0 0-29-16,1 0-94 0,3 6 3 16,0 2 120-16,0 3 12 0,5 0 23 15,-1 4-19-15,5 0 0 0,2 0 6 16,3 0 7-16,3-3 2 0,1-2-31 16,0 0-56-16,1-5-105 0,-4-3-110 15,0-2-37-15,-4 0-4 0,-3-7 72 0,-1-5 127 16,-2 0 54-16,-4-5 59 0,-2 0 16 15,-1-1 20-15,0-3 45 0,-2-1 80 16,0 1-12-16,2 1 47 0,-2 3 32 16,1 2 47-16,-1 4-39 0,1 5-46 15,-1 1-49-15,1 3-56 0,-1 2-50 16,-1 0-35-16,3 0-88 0,0 1-51 16,4 7 123-16,1 0 16 0,1 2 45 15,-1 5-1-15,1 2 12 0,0-1-31 0,-3 3-4 16,-1-1-21-16,0-1 0 0,-3 0 0 15,-2-3-111-15,0-3-195 0,-6-5-250 16,0-1-466-16,1-5-905 0</inkml:trace>
  <inkml:trace contextRef="#ctx0" brushRef="#br0" timeOffset="202379.09">27628 2273 2631 0,'0'0'241'16,"0"0"-241"-16,0 0-287 0,0 0 136 16,0 0 135-16,0 0-117 0,-2 66-292 0,9-45-768 15</inkml:trace>
  <inkml:trace contextRef="#ctx0" brushRef="#br0" timeOffset="202679.7">28037 2403 3067 0,'0'0'399'0,"0"0"-257"15,0 0 54-15,0 0 15 0,0 0-85 16,0 0-70-16,0 0-56 0,0 0-92 15,0 0 92-15,0 0 10 0,22 42 61 16,-21-13-14-16,-1 5-20 0,1 2-6 0,-1 2 0 16,1-1 0-16,0 3-28 0,3-3 9 15,2-3-12-15,-1-1-40 0,2-4-16 16,3-6-78-16,-2-2-92 0,2-8-168 16,3-7-300-16,-2-6-549 0</inkml:trace>
  <inkml:trace contextRef="#ctx0" brushRef="#br0" timeOffset="203240.91">28140 2309 2566 0,'0'0'492'0,"0"0"-249"15,0 0 65-15,0 0-55 0,0 0-131 16,0 0-49-16,0 0-73 0,33-49-31 16,-15 43-16-16,6-1 3 0,4 2 7 0,7 2 2 15,-2 1 10-15,2 2 3 0,-1 0 9 16,-6 0 0-16,-3 0 11 0,-7 0 0 15,-2 0 0-15,-9 2-10 0,-1-2-10 16,-4 0-4-16,-1 0-2 0,-1 0 6 16,0 0 6-16,0 0 13 0,0 0 1 15,0 0-14-15,0 2-10 0,0-1-5 16,1 1-32-16,-1 1-14 0,1 2 75 0,0 2 2 16,0 2 3-16,-1 1 23 15,0 5-4-15,1 1 13 0,1 2-16 16,-1 6-16-16,1 2 37 0,3 3-39 0,-1 3-2 15,1 6 3-15,0-1 15 0,5 5-16 16,-4 0 2-16,4-1-3 0,-2-1 0 16,1-2 0-16,1-1 14 0,-2-4-13 0,2-4-1 15,-4-5 0-15,-1-1-13 0,0-9-12 16,-3 2 24-16,-2-6-18 0,0-2 18 16,0-1-2-16,0-3 3 0,-2 0 32 15,-5 1 12-15,0-1 10 0,-7 0 6 16,-2 0-32-16,-6 2-12 0,-5 1-4 15,-8 1-10-15,-4 0 13 0,-7 1-15 16,-2 0 0-16,-16 2-135 0,-23-2-195 16,14-3-424-16,3-5-1632 0</inkml:trace>
  <inkml:trace contextRef="#ctx0" brushRef="#br0" timeOffset="204156.56">23961 3554 2598 0,'0'0'223'0,"0"0"-223"0,0 0-177 15,0 0 44-15,0 0 59 0,0 0-75 16,0 0-165-16,-69 6-89 0,54 4-330 16</inkml:trace>
  <inkml:trace contextRef="#ctx0" brushRef="#br0" timeOffset="204339.26">23893 3972 1832 0,'0'0'402'0,"0"0"-272"0,0 0-40 16,0 0 7-16,0 0-16 0,0 0-81 15,0 0-23-15,0 0-9 0,0 0 29 0,0 0-10 16,0 0 13-16,16 31 0 0,-16-18-194 15,0-4-354-15,0-4-1094 0</inkml:trace>
  <inkml:trace contextRef="#ctx0" brushRef="#br0" timeOffset="-212526.85">23467 2510 928 0,'0'0'280'0,"0"0"-94"16,0 0-49-16,0 0-14 0,0 0-16 16,0 0 4-16,0 0-62 0,0 0-10 15,0 0-17-15,0 0 17 0,-3-17-3 16,3 15 22-16,0 1 10 0,0 0 62 15,0 0-7-15,0-1-59 0,-1 0-15 16,1 2 25-16,-1-2-3 0,1 1-58 16,-1 0 3-16,1-1 27 0,-1 1-41 15,1 0 22-15,-1-1 21 0,1 2-7 0,-1-2-34 16,1 1 34-16,-1-1-37 0,1 0 1 16,-2-1 41-16,1 1 2 0,1 0-19 15,-1 1-7-15,1-1 13 0,0 2 22 16,-1-2-12-16,1 2-39 0,0 0-2 0,-1 0-1 15,1 0-32-15,0 0-16 0,0 0-9 16,0 0 5-16,0 0 17 0,0 0 0 16,0 0-1-16,0 0-9 0,0 0-19 15,0 0-23-15,0 2-29 0,2 1 64 16,5 6 52-16,0 0 20 0,4 2 25 16,1 5-3-16,2 1-7 0,2 0-32 15,-1 3 20-15,4-1-21 0,0 2 25 16,1-1 8-16,2 1-18 0,0-1 18 0,1 0-6 15,0-3 6-15,0-1-15 0,-2-4 12 16,-2-2-10-16,-3-3 10 0,-6-2-13 16,-1-2 1-16,-4-1 18 0,-3-1 14 15,-1-1 21-15,-1 0 36 0,0 0 47 16,0-1-7-16,1-4-127 0,-1 0-22 16,0 0-22-16,1-1-23 0,0 0 33 15,-1 1-36-15,2 1-3 0,-1 1-66 0,1-1-110 16,3 1-85-16,-3-2-185 0,-1-2-116 15,-1 1-179-15,-16 70-90 0</inkml:trace>
  <inkml:trace contextRef="#ctx0" brushRef="#br0" timeOffset="-212259.12">23694 2592 848 0,'0'0'303'0,"0"0"-4"0,0 0-38 0,0 0 8 15,0 0 13-15,0 0-23 0,0 0-107 16,0 0-152-16,0 0-75 0,0 0-122 15,0 0 6-15,8-9 191 0,0 16 10 16,2 1 26-16,1 1-33 0,1 1 16 16,0 3-19-16,2-1-6 0,-1 3-15 15,0 0 21-15,0 2 4 0,-2-1 18 16,1 0-22-16,-5 0 0 0,2-1-13 16,-5 0 0-16,-2 2 13 0,-2-3 0 0,0 1 1 15,-2-3 42-15,-6 1-8 0,-3-2 17 16,-5 2 26-16,-5-2-14 0,-3 4 0 15,-6-3-63-15,-5 5 49 0,-5 0-50 16,-25 4-300-16,11-3-443 0</inkml:trace>
  <inkml:trace contextRef="#ctx0" brushRef="#br0" timeOffset="-207260.51">18039 948 957 0,'0'0'421'16,"0"0"-216"-16,0 0-43 0,0 0 23 0,0 0-26 15,0 0 29-15,0 0-32 0,0 0-34 16,0 0-28-16,0 0-46 0,14-30-15 16,-14 29-8-16,0-1 33 0,0 1 7 15,0 0-4-15,0 1-10 0,0 0-3 16,0 0-6-16,0 0-10 0,0 0 3 0,0 0 3 15,-2 0 4-15,-4 0-42 16,1 0-10-16,-2 0-47 0,-4 0 12 0,-1 0 28 16,-1 1 17-16,-1 0 16 0,4 1 3 15,-1 0 3-15,1 0-6 0,-1 0-3 16,2 1-11-16,-3 1-2 0,3 3-32 16,-4 1 7-16,2 3 24 0,-1 4 0 15,0-1-3-15,5 3-37 0,2 1 41 16,2 2 0-16,3 0 0 0,2 0 13 15,6 0-10-15,9-1 58 0,5-2 6 16,4-1-3-16,10-4 9 0,4-1-3 16,3-6 41-16,2-4 9 0,0-1-47 0,-3-1-23 15,-6-5-6-15,-3-4 4 0,-7-1 18 16,-4-2 24-16,-4-3 27 0,-3-2 8 16,-5-3-66-16,-4 0-41 0,-4-1-5 15,-2-3-11-15,-4 1-2 0,-9 0-19 0,-6 2-21 16,-6 1-13-16,-8 6-28 0,-7 4-19 15,-13 7 18-15,-15 6-79 0,-9 11-336 16,11-1-553-16,18-3-868 0</inkml:trace>
  <inkml:trace contextRef="#ctx0" brushRef="#br0" timeOffset="-206493.51">16757 975 988 0,'0'0'423'0,"0"0"-234"0,0 0-10 16,0 0 64-16,0 0-13 0,0 0-42 0,-8-49-23 15,6 37-20-15,0 1 32 0,1 0-17 16,-1 0-48-16,-1 2 6 0,2 2 13 16,-1-1-1-16,1 2-38 0,-1 6-29 15,1-3 0-15,1 3-7 0,0 0-56 16,-1 0-56-16,1 0-80 0,0 0-83 16,0 6-17-16,0 5 179 0,0 5 57 15,0 5 32-15,0 3-10 0,3 2-19 16,1 3 26-16,2-1 16 0,2 2 9 15,-3 0 26-15,-1 1-14 0,0 0 49 16,0 1-77-16,-2-3 0 0,1 0-38 16,-2-3 15-16,2-4-15 0,-1-2 1 0,1-3 18 15,1-4 3-15,0-2-20 0,-2-2 0 16,1-3 10-16,-2-2 7 0,1-1-3 16,-2-2-13-16,0 0-1 0,0-1 23 15,0 0 4-15,0 0 12 0,0 0-1 0,0 0 1 16,0 0 0-16,0 0 13 0,0 0 3 15,0 0-8-15,0 0 1 0,0 0-37 16,0-2-13-16,-2-3-53 0,-1 2-73 16,-6-8-305-16,3 3-566 0,0-3-1393 0,32 51 2164 15</inkml:trace>
  <inkml:trace contextRef="#ctx0" brushRef="#br0" timeOffset="-202904.29">15531 976 522 0,'0'0'336'0,"0"0"-40"0,0 0-32 16,0 0-56-16,0 0-71 15,0 0-14-15,0 0-61 0,0 0 35 0,0 0 4 16,5-30-4-16,-3 26-75 0,-1 2-2 15,1 0-1-15,-1 1 4 0,-1-1 16 16,0 2 32-16,1 0 6 0,-1 0 7 16,0 0-3-16,0 0 0 0,0-1-4 15,0 1-6-15,0 0-14 0,0 0-15 16,0 0-4-16,0-1-5 0,0 0 8 0,0 1-2 16,0 0-1-16,0 0-6 0,0-1 9 15,0 0-6-15,0-1-3 0,0 0-19 16,0 2-10-16,0-3 77 0,0-2-1 15,1 1-38-15,0 0 13 0,-1 0-3 16,1 1 6-16,0-1-35 0,-1 2-6 16,0 1 12-16,0-1 19 0,0 2 16 0,0 0-3 15,0 0-7-15,0 0-12 0,0 0-12 16,0 0-16-16,0 0-12 0,0 0-1 16,0 0-22-16,0 0-23 15,0 0-15-15,0 0-28 0,0 0-12 0,0 2-62 16,0 4-2-16,3 3 138 0,-1 3 26 15,0 5 0-15,2 0 13 0,-2 4-12 16,1 2 12-16,1-1 25 0,1 1 9 16,-1 4-15-16,0-1 6 0,0 2 16 15,3 0 15-15,-3-1-18 0,-1 2 2 0,0-2-21 16,-1-2-8-16,0-2-24 0,-1-3 0 16,1-3 1-16,-1-4-1 0,1-2 13 15,-1 1-10-15,0-4 9 0,0-2 26 16,-1 2-19-16,1-4-7 0,-1 0 1 15,0-3-12-15,0 1-1 0,0 0 3 0,0-2 19 16,0 0 0-16,0 0 10 0,0 0 6 16,0 0 5-16,0 0 4 0,0 0 6 15,0 0 3-15,0 0 6 0,0 0 12 16,0 0-5-16,0 0-5 0,0 0-8 16,0-1-15-16,0-2-41 0,0 1-25 15,1-3 15-15,-1 1 8 0,0-2 2 16,1 4-40-16,-1-2 3 0,0 1-16 15,-1-2-263-15,-7 1-349 0,0-3-1233 0,23 53 265 16</inkml:trace>
  <inkml:trace contextRef="#ctx0" brushRef="#br0" timeOffset="-200608.16">15574 1591 313 0,'0'0'277'0,"0"0"-176"0,0 0 20 15,0 0 9-15,0 0-38 0,0 0-11 16,0 0 30-16,0 0-23 0,0 0 13 16,0 0 25-16,-10 13 44 0,13-12 18 0,3 0-19 15,-1 1-46-15,1 0-23 0,2 1 7 16,-1-3-16-16,-2 3-30 0,2-1 7 16,-1 1-13-16,0-1-1 0,2 0 14 15,2-2 0-15,7 0-1 0,7 0-6 16,7 0-16-16,10-2-23 0,16-6-18 15,20-1 8-15,22-4-8 0,3-1 8 16,-2 2-9-16,-10 0-3 0,-11 3-3 0,-4 2 3 16,-3 0-16-16,-11 1 13 0,-14 3-23 15,-13-1 7-15,-11 3 6 0,-7-1 1 16,0 0-4-16,1 0 13 0,-2 0 1 16,-6 1 0-16,-2 1 2 0,-3 0 0 15,-2 0 0-15,-1 0-3 0,-1 0-16 16,0 0 3-16,1 0-10 0,-1 0-16 15,0-3-6-15,0 3 9 0,0 0 17 16,0 0 22-16,0 0 2 0,0 0 14 0,0 0-15 16,0 0 0-16,0 0 2 0,0 0-3 15,-2 0-3-15,-16-2-326 0,1-2-640 16,54 13-516-16</inkml:trace>
  <inkml:trace contextRef="#ctx0" brushRef="#br0" timeOffset="-199227.86">14226 1192 1090 0,'0'0'140'0,"0"0"-104"0,0 0 107 0,0 0 56 16,0 0-56-16,0 0-7 0,0 0 33 15,0 0 12-15,0 0 14 0,0 0-92 16,-38-39 7-16,36 32-39 0,0-1-1 16,1 1 21-16,0-2 27 0,0 2-9 15,0-1 9-15,0 2-41 0,0-2 15 16,0 3-6-16,1-3-19 0,0 4-26 0,0-3 3 15,0 0 1-15,3 1-26 0,2-2 14 16,4 2-32-16,-1-4-2 0,3 3-12 16,1-1-3-16,2 1 16 0,2 0 9 15,0 2-9-15,0-2-2 0,1 2-26 16,1 0 12-16,-1 2-3 0,2 0 0 16,0 1 3-16,-1 1-9 0,2 1 0 15,-3 0-10-15,-1 5-16 0,0 3 13 16,-1 3-26-16,-2 2 29 0,-2 5-3 15,-5 1 37-15,2 5-2 0,-5 2-1 16,-2 2 4-16,-1 1 16 0,-1 0-13 0,-5 2 0 16,-3-2 25-16,1 2 7 0,-4-2 10 15,1-1-16-15,-4 1 2 0,-1-3-15 16,0 0 6-16,2-3-6 0,-2-1-1 16,2-5-15-16,3-1 0 0,1-3 0 0,3-2-1 15,1-1-11-15,2-2 12 16,0-4 1-16,2 0 2 0,1-2 9 0,1-1-9 15,0-1 20-15,0 0 5 0,0 1 4 16,0-1 12-16,0 0 0 0,0 0 0 16,0 0-15-16,0 0-4 0,0 0-9 15,0 0-1-15,0 0 1 0,0 0-3 16,0 0-1-16,0 0 4 0,0 0-14 16,0 0 11-16,0 0-12 0,0 0 0 15,0 0-1-15,0 0 0 0,0 0-2 16,4 0-11-16,7-1 11 0,3-2 1 15,10-1 1-15,6-2 0 0,6-2-13 0,6 0 10 16,2 1 3-16,2-1 1 0,1 2 0 16,-1 0 0-16,-5 1-1 0,-4 1-1 15,-7 0-2-15,-5 2 0 0,-6 0-10 0,-5 0 10 16,-8 1 1-16,1 1-1 0,-5 0 0 16,-1 0 3-16,0 0 10 0,-1 0 12 15,0 0 0-15,0-1-6 0,0 1-13 16,0 0-1-16,0 0-2 0,0 0-1 15,0 0-14-15,0 0 11 0,0 0-8 16,0 0 9-16,0 0 2 0,0 0 1 16,0 0 0-16,0 0-3 0,0 0-133 15,0-1-145-15,-12-3-147 0,3 1-668 0,-4-3-863 16,47 20 1959-16</inkml:trace>
  <inkml:trace contextRef="#ctx0" brushRef="#br0" timeOffset="-197710.29">12864 1111 1630 0,'0'0'299'0,"0"0"6"16,0 0-33-16,0 0 5 0,0 0-39 16,-6-47-126-16,19 36-32 0,6-2-19 15,5 0-1-15,6 1-12 0,6-1-10 16,3 5-38-16,-2 0-3 0,-1 6 2 15,-5 2-15-15,-3 0 13 0,-6 8-39 16,-8 4-2-16,-1 5 6 0,-8 3 2 16,-5 2 24-16,-2 3-11 0,-8-1 23 15,-7 0 14-15,-6 0-12 0,-4 0-2 0,-2-3 29 16,-1-3-7-16,2-6 7 0,3 0-10 16,3-4 16-16,5-2-3 0,6-3 22 0,5-3 3 15,5 3 7-15,0-3 5 16,1 0 1-16,3-3 15 0,8-1-85 15,5-4-50-15,10-2-23 0,4 1 16 0,5-1 6 16,2 4 26-16,1 0 6 0,-2 5 0 16,1 1-16-16,-2 1-35 0,-6 9-26 15,-1 4-63-15,-8 6 11 0,-6 1 17 16,-6 4 63-16,-8 4 33 0,-4-3 31 16,-12 3-8-16,-6-2 12 0,-7-2 19 15,-3-2 100-15,-5-1 3 0,-2-3-19 16,0-3 50-16,1-5-13 0,1-1 10 15,6-7 2-15,1 1-17 0,6-4-3 0,2 0-12 16,3-4-17-16,4-2-37 16,3 1-13-16,2-2-26 0,3 2-12 0,2-2-15 15,-2 2-25-15,4 1-28 0,1 0-15 16,1 1-168-16,-1 2-101 0,-3 1-336 16,-3 0-986-16</inkml:trace>
  <inkml:trace contextRef="#ctx0" brushRef="#br0" timeOffset="-191717.75">31568 3858 1275 0,'0'0'250'0,"0"0"-97"0,0 0-23 0,0 0-36 16,0 0-3-16,0 0 13 0,0 0 55 16,0 0-43-16,0 0 1 0,0 0-17 15,15-24 13-15,-14 22-43 0,2 1-34 16,-2 0 22-16,0 0 3 0,0-1-10 16,-1 2 29-16,1-2 0 0,-1 2-13 15,0 0-25-15,1 0-23 0,-1 0-1 16,0 0-18-16,0 0-13 0,0 0-15 15,0 0-20-15,0 0-29 0,0 0-42 16,0 0-51-16,-4 6-7 0,-6 2 177 16,-1 6 3-16,-7 2-1 0,-3 3 49 0,-7 5-32 15,-2 1-19-15,-5 1 23 0,-4 3-13 16,0 1-8-16,0 0 43 0,-1-1-45 16,6-3-11-16,2-2 11 0,7-4 0 15,6-3-3-15,4-3-16 0,7-3 17 16,1-3 2-16,3-2 12 0,1-1 1 0,1-3-10 15,2 0 13-15,0-2-15 0,-1 2 2 16,1-2 10-16,0 0 3 0,0 0 0 16,0 0 13-16,0 0 6 0,0 0 7 15,0 0-42-15,0 0-147 16,0 0-95-16,0-6-259 0,1 0-577 0</inkml:trace>
  <inkml:trace contextRef="#ctx0" brushRef="#br0" timeOffset="-191278.89">31144 4027 1944 0,'0'0'286'0,"0"0"-111"0,0 0 57 16,0 0-3-16,0 0-69 0,0 0-160 0,0 0-29 15,0 0-192-15,0 0 159 0,0 0 62 16,0 0 71-16,-41 46-10 0,20-23-25 16,-3 2-7-16,-2 2 3 0,4-2-29 15,2-2-1-15,3-3 0 0,6-3 2 0,2-3 8 16,2-3-8-16,4-2 18 0,1-2 4 16,1-2-7-16,1 1-16 0,0 0 23 15,2-4 12-15,6 4 23 0,4-2 3 16,7-2-7-16,3 1-9 0,5-2-13 15,6 0-22-15,-1-1-11 0,2 0 14 16,-1 0-3-16,-6 0-10 0,-4-1 13 16,-4-2 0-16,-6 1-13 0,-4 1 13 15,-4 1 0-15,-1 0-2 0,-2 0-14 16,-2 0-19-16,0-2 7 0,0 2-4 16,0 0-7-16,0 0-2 0,0 0-16 0,0 0-26 15,0 0-13-15,0 0-29 0,0 0-73 16,0 0-79-16,-2-1-182 0,-6-6-24 15,1 0-605-15,-1-1 392 0,33 31 680 0</inkml:trace>
  <inkml:trace contextRef="#ctx0" brushRef="#br0" timeOffset="-190926.36">31145 4025 1737 0,'0'0'266'0,"0"0"-36"16,0 0 29-16,0 0-30 0,0 0-78 15,0 0-55-15,0 0-96 0,0 0-44 16,0 0-56-16,0 0-35 0,0 0 119 0,5 17 16 16,-1-3 64-16,4 4 13 15,0 3 13-15,-1 1-29 0,3 2 13 0,0 1 3 16,0 0 6-16,-2 0-29 0,3-3 10 0,-5-2-3 15,-1-2-33-15,1-2-12 16,-3-2-13-16,-2-2 7 0,1-2-7 0,-1-1-3 16,1-4 3-16,-2 0-3 0,0-3 0 15,0 1 13-15,0-2 0 0,0 0-1 16,0-1 30-16,0 0 15 0,1 0 12 16,-1-1 10-16,2-3-3 0,-1-2-76 15,2 0-281-15,1-1-105 0,-3-9-212 16,0 2-732-16</inkml:trace>
  <inkml:trace contextRef="#ctx0" brushRef="#br0" timeOffset="-182315.46">16574 2246 2088 0,'0'0'237'0,"0"0"-127"0,0 0 74 0,-1-47 38 16,1 41-90-16,0-1 12 0,0 3 51 15,0 3-27-15,0 1-168 0,0 0-63 16,1 8-154-16,1 4 169 0,-1 7 48 15,1 5 86-15,0 5-6 0,-1 1-38 16,0 3-11-16,-1-1 4 0,0-3-19 16,1 0-16-16,1-3 1 0,-2-2 9 15,1-4-7-15,-1-3 10 0,0-2 3 0,0-1 3 16,0 0-19-16,-4-3-207 0,1-2-110 16,0-2-127-16,2-5-171 0,-1-9-78 15,1-5-414-15</inkml:trace>
  <inkml:trace contextRef="#ctx0" brushRef="#br0" timeOffset="-181978.34">16563 2273 1471 0,'0'0'299'0,"0"0"-42"0,7-63 47 15,2 44-77-15,5 0-140 0,2 3 25 16,2 2 4-16,-2 3-100 0,3 3-16 16,-1 3-2-16,1 3-30 0,0 2-55 15,0 7-26-15,-1 5 39 0,-3 3 16 16,-5 5 13-16,-6 6 16 0,-4 1 3 0,-8 4 26 15,-11 0 19-15,-5 1-15 0,-5-4 18 16,1-3 40-16,-1-6-37 0,3-5 8 16,3-4 15-16,3-4-9 0,4-4 32 15,3-2 16-15,1 0 47 0,2-3-12 16,1-4 16-16,2-2-36 0,2-1-29 16,0-2-73-16,4 4 48 0,1-1-32 15,2 1-16-15,6 4-42 0,1 1-56 16,7 3-43-16,3 1 49 0,5 6 21 15,5 4 71-15,1 4 49 0,3 4-4 0,0 1 3 16,1 1 6-16,-1 1-9 0,-4 2-42 16,-1-2-2-16,-2 0 12 0,-4-1-13 15,-3-1-122-15,1 1-260 0,-6-4-330 16,-3-6-806-16</inkml:trace>
  <inkml:trace contextRef="#ctx0" brushRef="#br0" timeOffset="-181391.75">16937 2542 2028 0,'0'0'259'0,"0"0"-172"16,0 0 27-16,0 0-47 0,0 0-9 16,0 0 1-16,45-51 21 0,-32 38-22 0,-1-1-26 15,3-1-6-15,-1-3-2 0,-1 1-22 16,0-2 12-16,-1 0-8 0,-3-2 16 15,-4 2-9-15,1 2 29 0,-5 3-10 16,-1 2 48-16,0 4 128 0,-3 3-40 16,-1 1-50-16,0 4-11 0,-2 0-107 15,-6 0-63-15,0 9-38 0,-5 3 9 0,-1 5 79 16,-1 0 13-16,4 3-19 16,4 1 0-16,3 1-4 0,6 0 21 0,2 0 2 15,6 1 16-15,7 0 0 0,6-2 22 16,4-1-22-16,6-6-16 0,1-2-117 15,1-7-184-15,-1-5-27 0,-3 0-163 16,-1-7 73-16,-7-5-132 0,-4-1-11 16,-4-6 160-16,-4-2 150 0,-2-3 250 15,0-3 2-15,-2 1 282 0,-2 1 235 16,0 3-32-16,-1 3-93 0,0 5 91 16,0 4-67-16,0 3-137 0,0 4-49 15,0 3-151-15,0 0-80 0,0 2-269 0,0 6 79 16,1 4 190-16,1 5 66 0,1 1-15 15,0 3 20-15,4 1-33 0,-1 1-12 16,1-3-7-16,2-1 26 0,-1-6-7 0,3-2-2 16,-4-3 18-16,0-4 3 0,0-2 23 15,-1-2-10-15,-1 0 3 0,2-4 67 16,0-4 15-16,-1-5-45 0,4-2-66 16,-4-2-19-16,0-3-22 0,-1-4-3 15,-1 0-1-15,-1 0-46 0,0 0-16 16,0 2 31-16,0 2-31 0,2 4-120 15,-1 4-23-15,-1 5-82 0,1 4-110 16,4 3-295-16,-4 5-499 0,1 2 404 0</inkml:trace>
  <inkml:trace contextRef="#ctx0" brushRef="#br0" timeOffset="-180614.73">17532 2453 372 0,'0'0'375'16,"0"0"-131"-16,0 0 118 0,0 0-73 15,0 0-68-15,0 0-10 0,0 0-42 0,58-23-40 16,-48 12-35-16,1-2-62 0,1-1 20 16,-2-1-49-16,1-2-3 0,-2 0 13 15,-1 0-3-15,1 0 9 0,-4 1 4 16,-1 1-20-16,1 3 29 0,-4 2 116 16,-1 3 36-16,0 2-27 0,0 0-17 15,0 5-6-15,-5-2-71 0,2 2-63 16,-1 0-54-16,-2 4-57 0,-3 4 25 15,-1 3 19-15,0 3 36 0,2 2 31 16,3 1 3-16,0 2 16 0,5 1-6 16,3 1 32-16,5-2 6 0,1 1-22 0,6-2-10 15,2-1 16-15,3-3 6 0,2-2-6 16,-1-3-6-16,0-4 15 0,-1-4-25 16,-3-1-3-16,-2 0 6 0,-4-5 23 15,0-5-45-15,-3-4-16 0,-1-2-67 16,0-5 7-16,-3-1 3 0,-2-2 19 15,0-3 35-15,-1-2-26 0,-1 0 16 0,0 1-3 16,0 1 31-16,0 7 1 16,0 3 13-16,0 5 6 0,0 5 10 0,0 3 9 15,0 3-38-15,0 1-99 0,0 0-125 16,2 3 12-16,6 2 176 0,-1 4 36 16,5 1 0-16,3 4 42 0,2-2-41 15,5 0 12-15,3-1 29 0,0-1-42 16,1-1-174-16,-1-4-101 0,1-1-59 0,-4-4 117 15,-3 0 51-15,-6-2 134 0,-2-3 32 16,-5-2 32-16,-3-3 10 0,-2 0 27 16,-1-1 135-16,0 1 17 0,-1 2 22 15,-3-3-59-15,0 5-29 0,1 2 25 16,0 0-42-16,-1 3-74 0,2-1-42 0,0 2-22 16,0 2-154-16,-3 3 36 15,-2 4 81-15,-2 3 37 0,2 2 42 0,-2 1-4 16,3 3-25-16,0 1 10 0,4-2-7 15,2 2 15-15,0-4-30 0,4 2 1 16,4-2 33-16,5-1-3 0,3-2 4 16,0 0 21-16,6-4-15 0,3-2-4 0,-3-1-16 15,0-3-19-15,-3 0 17 0,-7-2-8 16,-3 0-9-16,-4 0-1 0,-3 0 26 16,-2 0 4-16,0 0-32 0,-3 0-19 15,-8 1-73-15,-1 2 21 0,-5 1 30 16,-4 1 38-16,-1 2-13 0,-1 1 16 15,0-1-4-15,3 1 1 0,1-1 0 16,4-1-10-16,2-2 12 0,7-3-31 16,2-1-209-16,5-1-81 0,4-7-115 15,4 0-1033-15</inkml:trace>
  <inkml:trace contextRef="#ctx0" brushRef="#br0" timeOffset="-180247.76">18352 2346 714 0,'0'0'1197'0,"0"0"-928"16,0 0-36-16,0 0-110 0,0 0-52 16,0 0-16-16,0 0-13 0,38-54-23 15,-32 42 4-15,-2 0-21 0,-1-2 1 16,-1 1 10-16,-1-1-13 0,-1 1 3 15,0 0 0-15,0 3 55 0,-1 0 32 0,-3 3 23 16,-2 3 24-16,-4 1-60 16,0 2-36-16,-3 1-41 0,-3 3-15 0,0 4 15 15,1 4 11-15,1 1-9 0,1 3 1 16,6 1 26-16,3 3-28 0,3 0 18 16,1-2 13-16,5 1-13 0,5 0 7 15,4-1 2-15,5-2 1 0,0 0-4 16,2-5 4-16,0 1-13 0,-1-5 5 0,-1-2-21 15,-4-2-114-15,-1-2-93 0,-1-2-56 16,-2-3-30-16,-3-5-198 0,-2-7-210 16,0 1-600-16</inkml:trace>
  <inkml:trace contextRef="#ctx0" brushRef="#br0" timeOffset="-179028.79">18934 1758 1532 0,'0'0'201'0,"0"0"-132"15,0 0 41-15,0 0 42 0,0 0 17 16,28-46 64-16,-24 42-20 0,-3 1 22 16,0 3 31-16,-1 0-87 0,0 0-144 15,0 0-35-15,-1 2-125 0,-5 5-102 16,-3 3 93-16,-7 8 134 0,-4 5 102 16,-5 9-41-16,-8 15-38 0,-1 17 31 15,-1 17 7-15,7 4-2 0,13-1-58 16,15-9 14-16,10-13-12 0,17-2 20 15,8-8-22-15,10-4 40 0,-2-10-3 0,-7-9-15 16,-5-10-20-16,-4-4 13 0,4 2-13 16,0-2 10-16,1 2-11 0,-6-5 1 15,-6-2 10-15,-5-3-11 0,-6-5 26 16,-1 0-9-16,-5-1 4 0,-2-1 18 0,-1 0 19 16,0 0 19-16,0 0 12 0,0-3-84 15,0-1-7-15,0 0-22 0,-3 0-19 16,-1-1-3-16,-2 0-20 0,0 2-260 15,-6-6-207-15,0 1-835 0</inkml:trace>
  <inkml:trace contextRef="#ctx0" brushRef="#br0" timeOffset="-174949.75">13486 2116 215 0,'0'0'558'0,"0"0"-366"16,0 0-23-16,0 0-32 0,0 0-36 15,0 0-39-15,0 0-26 0,0 0 13 16,0 0 12-16,0 0 11 0,-17-15 19 16,17 15 0-16,0 0-7 0,-1 0 33 15,1-2 36-15,-1 0-27 0,0 0-77 16,1-1 12-16,-1 2 59 0,0-1-27 0,-1 2-35 15,2-2 19-15,-1 2-6 0,1 0-71 16,0 0-3-16,0 0-74 0,0 0-17 16,0 0-15-16,-1 0 9 0,1 0-1 0,0 0 1 15,0 0 22-15,0 0 23 0,0 0 10 16,1 0 45-16,4 0 16 0,1 0 72 31,4 0 47-31,2 0-41 0,3 0 6 0,4 0-48 0,1-3-23 16,4 0 2-16,5-1-30 0,0 1 1 0,5-1 23 15,4 0-2-15,4-2-10 0,4 1 16 16,3-2 0-16,15 0 0 0,9-3 0 16,14-4 6-16,5 2 4 0,-9-2-4 15,-5 4-9-15,-12 0-7 0,1 1-6 16,2 3-10-16,-2-5-2 0,5 3 0 16,-3 1 12-16,-3 0-13 0,2-1 1 0,-5 3 0 15,-3 1 0-15,-6 2 0 0,-5 0-1 16,-10 1 1-16,-9 1-1 0,2-2 3 0,8 1 10 15,11-1 7-15,21-3 5 0,8-3 14 16,5-3-17-16,-3-1-9 0,-7 0 6 16,-7-1-3-16,-3 2 13 0,-1 0-26 15,-1 0 23-15,-2 1-23 0,-2-1 0 16,-10 3-1-16,-7 1 17 0,-10 1-19 16,1 2 23-16,4-3-21 0,7 0-2 15,3-1 1-15,4-1 2 0,-3 1 10 16,3-1-11-16,-1-1 20 0,2 0-22 15,0-2 19-15,8-3 4 0,10-2 2 16,6 0-9-16,-6 0-13 0,-13 5 23 0,-2 1-7 16,2 3-18-16,7 1 12 0,8-2-13 15,-6 2-22-15,-7 3 20 0,0-3 1 16,-1 2 2-16,-3-2-1 0,-5 0 1 16,-10 2 15-16,-8 0 3 0,2 1-3 15,4-2-3-15,7-1 6 0,7-3-19 0,-2 2 2 16,4-1-2-16,-2 0 0 0,3 1-1 15,-1 1-21-15,6-2 18 0,-7 4 2 16,1-2 0-16,-5 0-1 0,-9 4 0 16,3-3 1-16,-3 1 1 0,-5 1 1 15,-3 0 2-15,-5-2 20 0,-1 2 10 16,-3 0-13-16,1-1 0 0,-3-1-3 0,-3 2 14 16,2-1-30-16,-3 0 0 15,-1 1-2-15,2-1-14 0,-3-1-3 0,-1 4 17 16,-1-2-1-16,-1 0 0 0,-1 1 0 15,-1 2 0-15,-4-2-12 0,0 3-1 16,-1 0 14-16,-3 0 2 0,-1-1 11 16,0 0 24-16,-1 1 28 0,0-1 1 15,0 0-8-15,0-2 14 0,0 0-45 16,0 0-25-16,0-1-15 0,-2-3 15 16,0 0 2-16,-1-3 27 0,2 0-17 0,0-2-10 15,1 0 5-15,0-1-7 0,0 0-13 16,0-4 0-16,2 0 13 0,-1-2 10 15,-1-2-9-15,0 0-2 0,-1 1-2 16,-4-1 2-16,-2-1-78 0,-4 0 76 16,-2-1-54-16,-3-2-34 0,-2 0 49 15,-1-2 17-15,0 0 25 0,0-1-13 0,3-1 13 16,1 1 1-16,0 0-1 0,-1 2 0 16,4-1 3-16,-2 4-3 0,-2 0-25 15,2 2 24-15,0 2-24 0,-1 4 9 16,-3 0-19-16,0 2-9 0,0 2 21 15,-1 1-47-15,0 1 42 0,-2 3 5 16,1 0-2-16,3 2-1 0,-2 0 13 16,1 0-19-16,1 1 16 0,-1 1-3 15,0 0 19-15,-1 1 2 0,0-1-2 0,0 1 2 16,-2-1-2-16,0 0 0 0,-1-1 1 16,-3 2 15-16,-2-2-16 0,-5 0-16 15,-4-1 2-15,-5 1 12 0,-2 1-7 16,-5 0 9-16,-12 1 0 0,-12-1-1 0,-11 2-25 15,-1 0 26-15,5 3-16 16,9 1 13-16,7-1 3 0,2 1 0 0,3-1-20 16,7 0 20-16,10 1 1 0,9-2-1 15,-2 1 1-15,-4 0-1 16,-5 1 0-16,-7 1 2 0,1-1-2 0,1 0 0 16,-1-2 0-16,2 1 1 0,0-1 2 15,-1 2 1-15,0-1-1 0,-3 0-3 16,-8 1-3-16,-9 1 1 0,7 0-2 15,8-2 4-15,5 1-26 0,8-1 23 16,-7 0-10-16,-14 3 13 0,-9-1 19 16,-9 0-18-16,-1 2-1 0,7-2-23 15,8 0 23-15,7-1 28 0,-1 0-28 16,1 0-19-16,-1-1 18 0,1 2 0 0,-1 1-15 16,1-1 16-16,-1 2-3 15,0 1-1-15,1 1-8 0,9-1 12 0,7 0-2 16,7-2 2-16,0 1-12 0,-5 1 11 15,-5 2-10-15,-9 2 11 0,2 2 0 16,-3 1-1-16,-6 4-14 0,-8 0 14 0,-9 3 0 16,1 0 1-16,8-1-1 0,14-1 1 15,13-8 3-15,8-1-2 0,-7 1-1 16,-14 3-1-16,-15 3 0 0,2-1-1 16,14-5 2-16,17-5-13 0,11 0 13 15,-6 1 1-15,-4-2 0 0,-5 2 12 16,1-2-13-16,-1 2 0 0,2-2 0 15,1-4 1-15,0 3-1 0,-1-3 3 16,1 3-3-16,-1-3-10 0,-2 1-22 16,0 1 20-16,-2 2 9 0,-1-2 2 0,0 2-18 15,0 0 6-15,2-1 10 0,3 0 3 16,2 0 19-16,4 2-19 0,4-2-1 16,-1-1 1-16,4 2-12 0,1 0 11 15,-1-1 1-15,0 1-14 0,2-1 14 0,2 0 20 16,0-1-20-16,2 1 13 15,0-1-17-15,4 0 7 0,-1 0-3 0,3-1 2 16,-4 1-2-16,0 1-21 0,-3 0 20 16,0 1 2-16,0 0 0 0,1-1 2 15,2 0 16-15,3-1-6 0,6-1 9 16,0-3 17-16,4 0 18 0,2 0-15 16,1 0 0-16,-1 0-26 0,-1 0 3 15,0 0 3-15,-1 0-22 0,1 0-50 16,0 0 37-16,-2-1 12 0,2 0 0 15,0 0-1-15,0 0-1 0,-2 1 3 0,3 0 9 16,0-1-9-16,2 1 0 0,0 0 0 16,1 0 0-16,0 0-48 0,0 0-29 15,0 0-3-15,0 0 32 0,0 0 19 16,0 0 16-16,0 0 13 0,0 0 2 0,0 0 11 16,0 0-13-16,0 0-16 15,0 0-26-15,0 0-19 0,0 1-7 0,1 3 52 16,3 2 16-16,3 3 2 0,-1 2-2 15,0 2 3-15,3 4-2 0,1 2-1 16,3 7 0-16,-1 3-6 0,6 12 6 16,3 19 3-16,-2 24 10 0,-1 5 4 15,-3 1-15-15,-6-9-2 0,1-17 3 16,1-5 16-16,4-9-6 0,1-13 6 0,1-11-6 16,-3-8-13-16,2-3 13 0,4 1 19 15,1 0-9-15,3 1-21 0,0-4 1 16,-2-1 23-16,-3-1-13 0,-2-1-12 15,-1-2 1-15,1 1-1 0,-4-3 0 16,-3 0 19-16,1-3 5 0,-4 1 20 16,-1-3 16-16,1 1-16 0,-3-2 0 15,-1 2-13-15,0-2-16 0,0 0-15 16,2 0 0-16,0 1 1 0,3-1 21 16,4 0-7-16,6-5 28 0,8-1 4 0,9-4-22 15,15-6-9-15,22-6-17 0,15-5 0 16,7-4 1-16,-7-1 16 0,-12 6-17 0,-24 6-19 15,-13 7 18-15,-15 2-22 0,-7 6 23 16,-2-1 0-16,-5 3-1 0,-2-2 1 16,-3 5 23-16,-4 0-23 0,0 0 3 15,-4 0-3-15,-1 0-128 0,-2 0-71 16,-5 0 23-16,3 2 24 0,-3 3-129 16,2-2-153-16,2 0-96 0,5-2-493 15</inkml:trace>
  <inkml:trace contextRef="#ctx0" brushRef="#br0" timeOffset="-161980.75">958 6077 382 0,'0'0'166'0,"0"0"-98"0,0 0 11 0,0 0 44 16,0 0 132-16,0 0-76 0,0 0-134 16,0 0 131-16,0 0-39 0,0 0-33 15,0 0 23-15,-16-32-76 0,16 28-34 16,0 1 9-16,0 1 13 0,0 1 22 15,0-1 14-15,0 2 0 0,0-2 28 16,0 2-9-16,0 0-7 0,0-2-3 16,0 2 0-16,0 0 10 0,-1 0-4 15,1 0-3-15,0 0-14 0,0 0-21 0,0 0-11 16,0 0-9-16,0 0-12 0,-1 0-17 16,1 0-3-16,0 0-26 0,0 0-15 15,0 0-8-15,0 0-2 0,0 0 3 16,0 0 0-16,0 0-7 0,0 0-22 15,0 0-26-15,0 0-10 0,0 2 0 16,0 1 67-16,3 1 25 0,1 1 21 16,0 2 29-16,4 1-10 0,-3 1 14 0,-1-1-7 15,1 2-10-15,2 1-3 0,-2 1 3 16,1 1-3-16,1 1 16 0,-1 1-29 16,-1-1 13-16,2 0 0 0,-1-3-13 15,-2-1 0-15,0-1-4 0,0-2 4 16,0-2 20-16,-3-1-19 0,0-1 12 15,0-1-10-15,-1-2 13 0,0 0 16 16,0 0 20-16,0 0 15 0,0 0 8 0,0 0 2 16,0 0-4-16,0 0 1 0,0 0-16 15,0 0-20-15,1 0-12 0,-1 0-23 16,0 0-3-16,0 0-2 0,0 0-20 16,0 0 19-16,0 0 3 0,0 0 23 15,0 0 5-15,0 0 14 0,0 0 6 16,0 0 19-16,0 0 3 0,0 0 19 0,0-1 31 15,2-2-25-15,4-2-95 16,5-5-28-16,5-5-45 0,9-3 38 0,5-3 6 16,10-3 14-16,3-2-14 0,7-1-9 15,-1-2-22-15,13-17-298 0,-11 5-950 16</inkml:trace>
  <inkml:trace contextRef="#ctx0" brushRef="#br0" timeOffset="-157336.41">5763 5433 80 0,'0'0'177'0,"0"0"-50"0,0 0 49 16,0 0-111-16,0 0-51 0,0 0-14 16,0 0-3-16,0 0-30 0,0 0 33 0,0 0-26 15,-28-32-3-15,26 31 29 0,0 0 23 16,1-1-7-16,0 0-13 0,1-1 27 15,0 3 77-15,0-2 24 0,0-1-27 16,0 2-6-16,0-1 3 0,0 2-7 0,0-1-3 16,0-1 20-16,0 0 12 15,0 1-15-15,0-2-33 0,0-1-46 0,0 1-3 16,0 1 19-16,0 0 7 0,1 1 13 16,-1 1 3-16,0 0 0 0,0 0-12 15,0 0-8-15,0-2-3 0,0 2 10 16,0 0-3-16,0 0-3 0,0 0-1 15,0 0-3-15,0 0-6 0,0 0-7 16,0 0-25-16,0-2-6 0,0 0-1 16,1 1 3-16,1-1 17 0,-1 1 15 15,-1-1 10-15,0 1 4 0,0 1-8 16,0 0-12-16,0 0-29 0,0 0-17 0,0 0-50 16,0 0-24-16,0 0-9 0,0 0-22 15,2 0-31-15,0 3 66 0,1 0 61 16,0 2 26-16,2 1 13 0,2 2-13 15,-1 2 16-15,-1 0 10 0,2 2-24 0,-1 2 15 16,1-2-1-16,0 1-16 0,-3-1 2 16,1 1 17-16,-2 0-19 0,0-1 0 15,-1-1 0-15,2 0 11 0,-3-1 11 16,0-1-21-16,0-1 11 0,-1-3 4 16,0-1-15-16,0 1 28 0,0-4-3 15,0 0 13-15,0-1 19 0,0 0 3 16,0 0-12-16,0 0 2 0,0 0 7 15,0 0 0-15,0 0 3 0,0 0 10 0,0 0 0 16,0 0 3-16,0 0 6 16,0 0 0-16,0-2-7 0,1 0-41 0,1-3-29 15,0-2 0-15,2 0-3 0,3-2-19 16,0 0-6-16,3-2 9 0,3 1 3 16,4-4-16-16,1 0 10 0,4-2 17 15,2-1 1-15,3-2 1 0,3-2 9 16,-1 1-8-16,2 1 11 0,-4 1-10 15,-2 0 14-15,-3 3-14 0,-3 3-2 0,-4 2 0 16,-1 0 0-16,-7 4 23 0,-1 1-21 16,0 0-1-16,-3 4 9 0,1-1-9 15,-4 2-1-15,1 0 0 0,-1 0-15 16,0 0-17-16,0 0 3 0,0 0 7 16,0 0 21-16,0 0 1 0,0 0 3 15,0 0 13-15,0 0 3 0,1 0 13 16,0-3-13-16,0 3-19 0,1-2-29 0,2 0 7 15,-2 0 6-15,1 0 0 0,-2 1 1 16,1 1 15-16,-1 0 0 0,0-3 2 16,0 3-2-16,-1 0-16 0,0 0-9 15,1 0-7-15,-1 0-13 0,0 0-48 16,0 3-49-16,0-2-35 0,-6 6-237 16,-3-1-69-16,2-5-791 0</inkml:trace>
  <inkml:trace contextRef="#ctx0" brushRef="#br0" timeOffset="-150096.34">7461 5336 62 0,'0'0'492'0,"0"0"-270"16,0 0-46-16,0 0 33 0,0 0-95 15,0 0-10-15,0 0-16 0,0 0-69 16,0 0-19-16,0 0-84 0,0 0-24 16,-6-7 51-16,6 7 57 0,0 0 35 15,1 3 21-15,0-1-11 0,0-1 14 16,1 1 19-16,-2 0-32 0,1 0 9 15,-1 1 16-15,0-1 4 0,0 3-13 16,0 1 6-16,0 0-16 0,0-1-50 16,-1 2 16-16,1-4-16 0,0 0-1 0,0 0-1 15,0-1 0-15,0 0 16 0,0-2 3 16,0 2 24-16,0 0 12 0,0-2 19 16,0 3-12-16,0-2-7 0,0 2-19 15,0 1 2-15,0 0 4 0,0-2-6 16,0-1 0-16,0 1-24 0,0-2 11 15,0 0 22-15,0 0 20 0,0 0 12 0,0 0 13 16,0 0 17-16,0 0-5 0,0 0-2 16,0 0-4-16,0 0-26 0,0 0-29 15,0 0-28-15,0 0-11 0,0 0-1 16,0 0 0-16,0 0 12 0,0 0 6 16,0 0 16-16,0 0 16 0,0 0 19 15,1-3 6-15,4-2-29 0,2-4-24 16,7 0-23-16,3-4 0 0,4-3 1 0,4-3 1 15,5-2 20-15,6-2-20 0,5-2 0 16,8-2 14-16,13-6-15 16,11-6-1-16,15-2-2 0,-1 0 1 0,-7 5-2 15,-15 7-16-15,-19 9 16 0,-10 5 3 0,-12 3 0 16,-5 3 10-16,0 1 9 16,-2-1-6-16,-1 1 12 0,-8 3 13 0,-3 1 6 15,-1 3 0-15,-2-1 6 16,-2 2-3-16,0 0-15 0,1-2-32 0,-1 2-13 15,0-3-18-15,0 3-4 0,0 0-6 16,0 0-12-16,0 0-1 0,1 0-21 16,0 0-24-16,0 0-174 0,2 0-114 15,0 0-232-15,-1 0-163 0,-2-2-749 0,-11 7 1531 0</inkml:trace>
  <inkml:trace contextRef="#ctx0" brushRef="#br0" timeOffset="-149502.78">8087 4811 1609 0,'0'0'247'0,"0"0"-85"0,0 0 49 16,0 0-40-16,0 0 4 0,0 0-17 0,0 0-26 15,0 0-10-15,0 0-42 0,0 0-80 16,-19-25-89-16,19 25-52 0,3 0 38 16,3 2 103-16,3 2 83 0,7-1 24 15,5-2-37-15,3 0-28 0,6 1-7 16,2 0-6-16,4-1-7 0,2 1-22 16,-1 0 12-16,-1 1-12 0,-3-1-2 15,0 0-14-15,-4 2 16 0,1 0 0 16,-5-4 0-16,-1 3 26 0,-2-2 9 15,-3-1-7-15,-1 0-2 0,-3 0-13 16,-3 0 3-16,-2 0-13 0,-4 0 10 0,1 0-1 16,-4 0-12-16,-2 0 2 0,-1-1 10 15,0 1 17-15,0 0-4 0,1 0-5 16,-1 0-17-16,0 0 13 0,0 0-4 16,0 0-8-16,0 0 18 0,0 0-9 15,0 0 9-15,0 0 13 0,0-3-4 16,0 3-12-16,0 0-19 0,0 0-1 0,0 0-33 15,0 0-14-15,-3 3-19 0,-4 1-22 16,1 2 35-16,-6 2 41 0,0 5 10 16,-3 2-13-16,-2-1 16 0,1 5 0 15,-1 3-1-15,-1-1-13 0,-2 4 14 16,-1-1 16-16,1 1-16 0,0 1-1 16,0-2 1-16,2-2 0 0,1 0 0 15,3-2-2-15,4-4-11 0,1-3 11 16,3 0-1-16,3-5-1 0,0 1 2 0,1-3-1 15,1-4 1-15,0 3 1 0,1-2-1 16,0-1-11-16,0 0-263 0,0 2-65 16,5-4-235-16,-2 0-484 0</inkml:trace>
  <inkml:trace contextRef="#ctx0" brushRef="#br0" timeOffset="-140837.97">12447 8560 816 0,'0'0'209'0,"0"0"-50"0,0 0-38 16,0 0-40-16,0 0-22 0,0 0-20 16,0 0 29-16,0 0 14 0,0 0 5 15,0 0 34-15,-56-24 2 0,56 24-16 0,0 0 0 16,0 0 0-16,-1 0 26 0,1 0 25 16,0 0 22-16,0 0-22 0,0-2-52 15,0 2-58-15,-1-2-22 0,1 2-23 16,0 0-1-16,0 0-2 0,0 0-16 15,0 0-10-15,0 0-6 0,0 0-6 16,0 0-1-16,0 0 4 0,0 0 6 16,0 0 10-16,0 0 16 0,0 0 3 15,0 0 1-15,0 0 24 0,0 0-2 16,0 0-7-16,0 0-16 0,0 0-15 16,0 0-24-16,3 0 23 0,4 0 16 0,3 0 19 15,2 2 0-15,4-1 16 0,3 0 0 16,5 1 4-16,0-1-7 0,3-1-3 15,4 1 0-15,0-1-10 0,4 0 3 16,2-2 7-16,3-4-10 0,1 2 3 0,2-2-2 16,4 0-8-16,-1 1-8 0,5 2-1 15,-1-2 0-15,2 1 10 0,-1 1-11 16,4-1-1-16,-2-1 12 0,-1 3 6 16,1-2-6-16,-3 0-13 0,1 0 2 15,-3 1 0-15,2 1 11 0,-3-2-13 16,1 0 0-16,0 1-3 0,-1-1-10 15,-3 4 12-15,0-4 0 0,-4 2 1 16,-4 0 0-16,-5 1 3 0,-8 0 10 16,-5-1-11-16,-8 2 14 0,-4-1 9 15,-1 0 4-15,-3 1-13 0,-2 0-1 16,0 0 8-16,0 0-7 0,0 0 6 0,1 0 0 16,-1 0-6-16,0 0-4 0,0 0-12 15,0 0-1-15,0 0-12 0,0 0 10 0,0 0 0 16,0 0 0-16,0 0 3 15,0 0 0-15,0 0 13 0,0 0 6 0,0 0 3 16,0 0 0-16,0 0 1 0,0 0 11 16,0 0-5-16,0 0 6 0,0 0-10 15,0 0-25-15,0-1-6 0,-3-1-159 16,-5-1-143-16,-8-2-196 0,2 1-637 16,55 19-472-16</inkml:trace>
  <inkml:trace contextRef="#ctx0" brushRef="#br0" timeOffset="-136918.52">2002 8231 463 0,'0'0'381'16,"0"0"-218"-16,0 0 7 0,0 0 6 15,0 0-40-15,0 0-41 0,0 0 6 16,0 0 22-16,0 0-29 0,0 0 20 16,-36-34 32-16,34 31-20 0,-1 0-71 15,2 1-13-15,-2 0 55 0,1 1 23 16,0 0-24-16,1 1-15 0,1 0-30 15,-2 0-44-15,1 0-7 0,1 0-68 0,0 0-48 16,0 0-35-16,0 0 12 0,0 0 12 16,0 0 63-16,0 2 51 0,0 0 13 15,0 0 1-15,3 1 1 0,4 0 40 16,1-1 13-16,8-2 68 0,9 0 32 16,9-2-16-16,19-6-33 0,16-4-25 0,19-4-40 15,5 2-25-15,-9 3-16 0,-13 4 0 16,-23 5-12-16,-12 2-17 0,-10 0-10 15,-6 0 10-15,-1 0-3 0,1 0 0 16,-1 2 9-16,-8 0-25 0,-1-1 48 16,-5 2 1-16,-1-2 12 0,-3 1 3 15,0-1 35-15,-1-1 43 0,0 0 15 16,0 0-10-16,0 0-9 0,0 0-17 16,0 0-15-16,0 0-26 0,0 0-32 15,0-3-106-15,0 0-179 0,0 1-114 0,1-7-155 16,3 1-249-16</inkml:trace>
  <inkml:trace contextRef="#ctx0" brushRef="#br0" timeOffset="-136557.05">2557 7960 790 0,'0'0'495'15,"0"0"-254"-15,0 0-36 0,0 0-65 16,0 0 55-16,0 0-4 0,0 0 84 15,0 0-30-15,0 0-81 0,0 0-26 16,-46-35-81-16,46 35-57 0,0 0-80 16,0 0-19-16,0 0-17 0,0 0-29 15,3 0-19-15,5 2 154 0,0 2 10 16,6-2 13-16,-2 4-11 0,3 0-1 0,-1 1-1 16,0 1 0-16,0 1-2 0,1 0-18 15,-3-1 20-15,0 2-20 0,2-2 20 16,-4 0 29-16,2-2-3 0,-4 1 0 15,2 0-7-15,-2-2-19 0,2 2 0 16,-3-1 0-16,0 2-32 0,1 0 16 0,-2 4-13 16,-3 3 29-16,-1 3 22 0,-2 3 11 15,-4 5 2-15,-9 1-6 0,-1 3-6 16,-7 0 22-16,-3 1-3 0,2-1-7 16,0-4 1-16,7-3-35 0,4-4-1 15,7-3-108-15,8-8-454 0,8-3-163 16</inkml:trace>
  <inkml:trace contextRef="#ctx0" brushRef="#br0" timeOffset="-134056.75">823 11361 297 0,'0'0'391'0,"0"0"-16"15,0 0-137-15,0 0 28 0,0 0-67 16,0 0 25-16,0 0-59 0,0 0-16 0,-27-46-16 16,25 45-14-16,1 0 33 0,-2-1-59 15,2 2-44-15,1 0-49 0,0 0 0 16,0 0-65-16,-1 0-28 0,1 0-20 16,-1 0-13-16,0 0-10 0,-1 2 20 15,0 3 106-15,-1-1 10 0,-4 4 68 0,-1-1 13 16,0 3 0-16,-2-2-13 0,-1 2-66 15,-1 1 33-15,0 1-33 0,-2 1 31 16,-3 1-32-16,1 3 34 0,-1-1-12 16,2 3-10-16,-1 0 0 0,1 2-12 15,1 0-1-15,3 2 0 0,-1 1-13 16,2 1 13-16,1 0 1 0,2 2-1 16,1 0-1-16,-1-1-24 0,4 3 25 15,1-4 0-15,2 1-13 0,0 1 12 16,0-1-1-16,3-2-12 0,1 1 14 15,2 0 18-15,-1 0-17 0,0 0-1 16,2-2 3-16,0 2-3 0,1-2 0 0,3 0 0 16,-1 1 1-16,6 0 0 0,2 1-1 15,4 0 0-15,7 0 0 0,2-1 16 16,5-1 13-16,5 2-3 0,0 0-7 0,0-1-4 16,-1 1-15-16,-4 1-3 0,-5 1-16 15,-2 0 15-15,-6 1 1 0,-3 1-13 16,-5 0 16-16,-1 2-3 0,-2 2 3 15,-6 0-2-15,-2 1-1 0,-3-2 1 16,-1 0 1-16,-2 0 1 0,-3-1-1 16,-6 0-1-16,3 0 2 0,-3 1 2 15,0 0-2-15,-1-2 11 0,1 2-10 16,-3 0-1-16,2 1 1 0,-1 1 1 16,-3 2-1-16,-1-2-1 0,-2 2 12 15,-2-2-11-15,-3-2-1 0,0-1 0 16,-1-2 2-16,-2-4 37 0,3-4-26 15,1-2-11-15,0-3-2 0,3-2 29 0,0-2-7 16,0-1 1-16,3 0-23 0,1-4 13 16,4 0-13-16,-1-2 1 0,4 0 20 15,-2-2-5-15,3-1-13 0,-3 2 16 16,2-2-18-16,-1-1 0 0,2 2 2 16,-1-1-2-16,3 0 3 0,2 0-1 0,0-2 16 15,2 0 0-15,1 0 10 0,1 0 0 16,0 0 3-16,0 0 99 0,1 0-60 15,5-2-65-15,3-4-6 0,6-2-38 16,4-2 15-16,3-2 22 0,-2 2 0 16,1 0-2-16,-3 3-23 0,-3 2-5 15,-2 3-5-15,0 0-5 0,1-1 5 16,-2 3 20-16,4 0 0 0,3 0 0 16,1 2 14-16,0 1 0 0,2-1-16 0,1 5 17 15,0 0 1-15,-3 3-16 16,0 1-13-16,-2 3 16 0,-3 0 13 0,-1 2-2 15,-3 0-8-15,0 3 9 0,-2-2 1 16,1 2 12-16,-2 0-11 0,-2 1 11 16,2-1 20-16,-2 1-19 0,-1-1 6 0,2 2-19 15,-2-2 3-15,1 2 13 0,-1 0-13 16,1-1-1-16,-2 3 2 0,0-1-1 16,-1 2-1-16,-1-1 14 0,0 1-16 15,0 2 0-15,-2-1 0 0,2-1-2 16,-2 2 1-16,1-1 1 0,1-1-13 15,1 2 10-15,1-2 3 0,2-2-19 16,1 0 16-16,0 0 2 0,0 0 1 16,0 0 1-16,-1-1 0 0,-1 2 10 15,1-2-11-15,-3 1-13 0,-1 2 12 0,-1-1 0 16,-1 3 0-16,0-1 0 0,0 0 1 16,0 2 2-16,-2-1-2 0,0 1 0 15,0-1-1-15,1-1-14 0,1 1 15 16,0-1 2-16,1 0 0 0,3 0-2 15,0 1 3-15,1-1-6 0,2-1 6 0,-2 3-5 16,0 1 4-16,-2-1-2 0,-1 3 3 16,-1 1-1-16,-1 1 1 0,0-1 14 15,-3 0-17-15,-2 1 0 0,0-2-1 16,-3 0-2-16,1 0-13 16,1 1 13-16,-4-2 2 0,4 3 0 0,0-3-2 15,-2 2 2-15,2-4-21 0,0 1 19 16,0 0 1-16,1 1 2 0,1 2 11 0,-1 0-7 15,-3 0 21-15,1 4 10 0,0-3-22 16,-2 1 0-16,0 0-12 0,0-1-1 16,2 0-16-16,-1 0 16 0,0 0 19 15,2-2-19-15,-2 2 1 0,3-2 1 16,0-1 10-16,1-1-11 0,0 0-1 16,-1-2-3-16,2-1-16 0,1 0 19 15,0-1 2-15,0-1 0 0,1-1 18 16,1 1 5-16,0-1-6 0,0 1 45 15,1 0 10-15,3 0-36 0,2 1-36 0,2-2 18 16,1 2-8-16,1-3 1 0,-1 1-13 16,4-1 0-16,-2-4 13 0,2 1-12 15,1-1 15-15,-2-2-14 0,3-1 27 0,-1-3-14 16,0 1-12-16,1-2 25 0,1-1 10 16,-1-2-19-16,-1 1-3 0,0-1 0 15,1 1 3-15,-4-2 32 0,0-1-26 16,-2-2 10-16,-1 0 19 0,-4-1-16 15,-1-1-22-15,-2 0 6 0,-1-1 0 16,0 0 22-16,0 0 9 0,0 0 1 16,0 0-4-16,0 0-9 0,0 0-13 15,0 0-11-15,0 0-17 0,0 0-1 0,0 0-13 16,0 0 12-16,0 0-14 0,0 0-3 31,0 0-21-31,0 0-171 0,1 0-45 0,-1 0-184 0,0-5-224 0,0-2-469 16,-1 19-134-16</inkml:trace>
  <inkml:trace contextRef="#ctx0" brushRef="#br0" timeOffset="-130954.93">7983 6799 924 0,'0'0'221'0,"0"0"-100"0,-7-45 16 16,5 25-17-16,0-1 26 0,1 0-29 16,1-1 7-16,-1 2 2 0,1 1 40 15,0 1-53-15,-1 4-38 0,-2-1 51 0,2 3-33 16,-1 1 10-16,1 1 7 15,-1 1-7-15,0 1 6 0,0 2-61 0,0 0 16 16,-1 1-10-16,0-2 10 16,-1 2-32-16,2 3-16 0,1-2 22 0,-1 1-9 15,0 2-17-15,2-1-12 0,0 0 0 0,0 2-2 16,0 0-14-16,0 0-6 0,0 0-3 16,0 0-10-16,-1 0-23 0,1 0-28 15,0 0-29-15,0 4 6 0,0 3 38 16,0 0 70-16,1 4-1 0,1 5 4 15,2 3 11-15,2 4-11 0,0 3 0 16,0 4 14-16,5 3 10 0,-1 5-24 16,1 2-1-16,0 1 18 0,2 10-16 15,0 10-2-15,-5 6 22 0,-5 6-21 0,-3-8 17 16,-2-7 4-16,-4-10 2 16,-2-10-22-16,5-9 19 0,1-9-6 0,1-3-13 15,1 1 0-15,0 1 1 0,0 0-1 16,2-5 10-16,0 0-12 0,1-4 1 15,1-2 1-15,-2-5 13 0,0 0 6 16,-2-1 1-16,1-1 6 0,-1-1 12 16,0 0 23-16,0 0 25 0,0 0 0 15,1 0 19-15,0-4 11 0,1-3-119 0,2-3-79 16,4 0-184-16,1-2-128 0,1-4-224 16,-3 3-187-16,-4 1-746 0</inkml:trace>
  <inkml:trace contextRef="#ctx0" brushRef="#br0" timeOffset="-130604.52">7790 7287 245 0,'0'0'1243'0,"0"0"-1038"15,0 0 58-15,0 0-19 0,0 0-11 0,0 0-65 16,0 0-65-16,0 0-60 0,0 0-43 15,0 0-41-15,0 0 41 0,21-8 48 16,-5 16 17-16,-1 1-17 0,4 2 6 16,-1 4 4-16,-1-1-23 0,0 2-6 15,-2-1-6-15,-2 0 18 0,0 1 4 16,-4-3-22-16,2-3-7 0,-3 1 3 16,0-2 9-16,-2-3-2 0,-1 1 0 0,0-3 9 15,0-1 3-15,-3 0 6 0,1-3 10 16,0 0 32-16,2 0 28 0,4-7 41 15,0-1-42-15,4-5-44 0,3-3-19 16,-2-1-15-16,3-6 3 0,0-3-38 16,3 0-15-16,2-7-19 0,0-2-99 15,14-22-337-15,-6 7-782 0,-3 0-965 0</inkml:trace>
  <inkml:trace contextRef="#ctx0" brushRef="#br0" timeOffset="-126155.79">9818 7444 401 0,'0'0'548'16,"0"0"-278"-16,0 0-84 0,0 0-37 15,0 0-22-15,0 0-19 0,0 0 8 16,0 0 24-16,0 0 48 0,-7-5 10 16,6 3-37-16,1 0-45 0,-1-1-10 15,0 0-9-15,0 2 5 0,1-1 1 0,0-3 2 16,0 2-15-16,0-2-36 0,0-2 0 16,0 0-19-16,2-3-10 0,6 0-24 15,3-3 1-15,6-5-2 0,7-2 0 16,10-4 12-16,17-9 23 0,23-9-9 15,24-9-4-15,8-4 12 0,2 3 1 16,-7 6-19-16,-9 8 3 0,-3 4-19 0,-4 5 1 16,-8 3 14-16,-5 2-15 0,-10 6 0 15,-14 4-13-15,-9 4 10 0,-14 1 0 16,-2 3-13-16,2 0 3 0,-1 0 1 16,-2 0-1-16,-5 2-69 0,-7 1-26 15,-3 1-55-15,-2 0-38 0,-4 0-24 16,-1 2-3-16,0-3-138 0,0 0-185 0,-7-3-35 15,1-1-174-15</inkml:trace>
  <inkml:trace contextRef="#ctx0" brushRef="#br0" timeOffset="-125938.48">10912 6613 851 0,'0'0'642'0,"0"0"-356"16,0 0-20-16,0 0-29 0,0 0-82 15,60-41-19-15,-45 39 28 0,1 2-35 16,0 0-59-16,0 5-15 0,2 4 48 16,1 4-11-16,-1 3-25 0,-1 6-35 15,-4 1 0-15,-4 3-3 0,-7 1-28 0,-2 2 21 16,-10 1-21-16,-6-2 12 0,-7-1-13 16,-5 1-60-16,0-3-164 0,-9 1-171 15,8-6-336-15,2-8-690 0</inkml:trace>
  <inkml:trace contextRef="#ctx0" brushRef="#br0" timeOffset="-125565.52">11228 5733 2358 0,'0'0'0'0,"0"0"-343"15,0 0-301-15,54 52-360 0</inkml:trace>
  <inkml:trace contextRef="#ctx0" brushRef="#br0" timeOffset="-124993.5">11256 6014 1937 0,'0'0'256'0,"0"0"-168"15,0 0 128-15,-10-46 17 0,9 37-53 16,0 2-42-16,0 2-17 0,1 4-3 16,0 1-76-16,0 0-42 0,0 3-179 15,3 6 99-15,3 4 80 0,3 5 80 16,0 5-32-16,0 6 6 0,2 0-28 16,0 2 6-16,0 0-7 15,-1-1-12-15,0-3 3 0,2 0 0 0,-3-4 6 16,1-2-19-16,0-3-1 0,-5-3 0 0,2-4 21 15,-4-1-11-15,-1-5 1 16,-1-2 0-16,-1-1 16 0,0-2 59 0,0-3 36 16,-1-4 58-16,-4-3-116 0,-2-4-16 15,1-4-28-15,-2-5 7 0,1-6-10 16,3-2-8-16,2-6-11 0,2-9 0 16,1 2 0-16,7 1 0 0,5 2 2 15,1 7 32-15,4 0-2 0,-2 3-32 16,3 6-3-16,-2 6-34 0,2 5-4 0,-1 2-1 15,1 6-27-15,1 2-25 0,1 4 19 16,1 1 2-16,1 8-145 0,8 10-274 16,-7-1-570-16,-5-4-686 0</inkml:trace>
  <inkml:trace contextRef="#ctx0" brushRef="#br0" timeOffset="-124654.88">11698 6159 1918 0,'0'0'241'0,"0"0"-173"0,0 0 45 0,38-50-65 16,-23 33-25-16,0-3 0 0,2 0 19 16,-1-1-10-16,-1-3 20 0,-2 0-23 15,-2 2 3-15,-4 2-3 0,-1 1-3 16,-4 3 12-16,-2 2 59 15,-1 5 51-15,-6 0-10 0,-1 4-33 16,-6 2-50-16,2 3-55 0,-4 0-15 0,-3 8 15 16,0 3 9-16,0 4 20 0,1 2-7 15,5 0-18-15,3 2-2 0,6-1 14 0,4 2-16 16,2-2 2-16,9-1 20 0,7 0 22 16,7-2-2-16,4 1-4 0,4-4-3 15,-1-2-22-15,2-4-13 0,-5-2-14 16,-1-4-263-16,-6 0-98 0,-5-3-154 15,-5-6-6-15,-4-13-237 0</inkml:trace>
  <inkml:trace contextRef="#ctx0" brushRef="#br0" timeOffset="-124341.86">11965 5894 711 0,'0'0'560'0,"0"0"-153"0,-21-47-14 16,14 28 8-16,-1 4-75 0,4 1-101 16,1 3-43-16,2 4-19 0,0 1-7 15,1 4 2-15,0 1-148 0,0 1-10 16,1 0-181-16,6 7 48 0,5 1 107 0,3 4 26 15,2 5 32-15,0 2-3 0,2 3-4 16,0 2 13-16,-1 0-12 0,-2 0-24 16,0-4 1-16,-5-3 16 0,1-1-6 15,-5-5 25-15,1-2 9 0,-3-4-3 16,-1 0-6-16,-2-3 3 0,1-2 7 16,0 0 43-16,2-5 44 0,0-4 63 15,1-4-102-15,3-4-71 0,0-4 6 16,-2-3 0-16,1-1-9 0,-3-4-20 0,0 0 0 15,1 0-2-15,-3 3-44 0,-1 4 7 16,-1 2 7-16,0 6 29 0,-1 4-10 16,0 6-11-16,0 0-22 0,0 2-49 15,0 1-61-15,0 1-212 0,-1 5-278 16,-2 9-49-16,1 1-406 0</inkml:trace>
  <inkml:trace contextRef="#ctx0" brushRef="#br0" timeOffset="-123923.28">12366 5885 2006 0,'0'0'311'0,"0"0"-114"15,0 0-38-15,0 0-69 16,0 0-23-16,20-45-15 0,-12 33-7 0,3 0-4 15,-2-1-18-15,3-3-10 0,-2-1 0 16,1 0-12-16,-2-3-1 0,1 2-19 0,-4-2 19 16,-1 3 18-16,0 0 27 15,-3 2-29-15,-1 1 19 0,-1 4 29 16,0 1 12-16,0 3 45 0,-3 1 4 0,-2 3-72 16,-1 0-53-16,0 2-42 15,-5 2-56-15,1 5 24 0,-4 3 46 0,3 5 28 16,-1 2 23-16,1 1 6 0,5 2-29 15,4 0 2-15,2 2 26 0,2 2-2 16,7-2 9-16,3-1 13 0,4-1-23 16,5-3 7-16,4-1-1 0,4-5 7 15,1-2 3-15,3-6-15 0,-2-1 15 16,0-2-25-16,-4-3 2 0,-3-4-5 0,-3-1-12 16,-2-3-1-16,-4-1-110 15,-2-2-96-15,-5-1-27 0,-4 2-33 0,-2 1-97 16,-3-2-168-16,-4 2-194 0</inkml:trace>
  <inkml:trace contextRef="#ctx0" brushRef="#br0" timeOffset="-122542.4">12812 5881 866 0,'0'0'333'0,"0"0"-216"0,0 0 42 16,0 0 1-16,0 0-1 0,0 0-32 15,0 0 12-15,0 0 56 0,0 0 73 0,4 4 16 16,-4-10-63-16,1-2-150 0,0-4-48 15,2-5-20-15,0-2-3 0,2-7 25 16,-1 0-14-16,-1-4-11 0,0-2-3 16,0-2 3-16,1-5 0 0,-1 1 0 15,-1-1-2-15,-1-1 2 0,0 3-12 16,-1 5 24-16,0 5 4 0,-2 6 10 0,-1 5 16 16,-2 5 9-16,1 4-19 15,2 3 12-15,0 4-44 0,0 0-109 0,0 7-115 16,-1 3 150-16,-2 5 58 0,5 5 16 15,0 0 0-15,6 2 2 0,3-1-2 16,6-1 57-16,3 0-56 0,3-2 17 0,2-3 14 16,1-4 10-16,2-3-17 0,2-4 10 15,-2-2 4-15,0-2-14 0,0 0-9 16,-6-2-16-16,-3 0-18 0,-4 0 8 16,-3-2 10-16,-5 1 32 0,-3 0 31 15,-2 1-8-15,0 2-41 0,0-5-14 16,-1 5-25-16,-3-2-7 0,-2 0-13 15,2 2-9-15,0 0 19 0,0 0 32 16,0 0-26-16,-1 4 7 0,3 1-20 16,0-1 23-16,1 4 19 0,1 0 3 15,0 1 32-15,1 1-9 0,4 2-1 16,3 0-9-16,0 0 0 0,5 0-12 0,0-4 15 16,4 2 25-16,3-1-15 0,4-4 13 15,3-4 2-15,0-1-2 0,1-1 12 16,1-6-19-16,-2-1-13 0,1-4-21 0,-5-2 18 15,0-2-19-15,-3-5-3 0,-3 0-105 16,-2-4 6-16,-2-4-32 0,0 2-1 16,-6-1 98-16,-1-1 37 0,-2 4 1 15,-3 1 31-15,-1 5 16 0,-1 2-6 16,-5 3 25-16,1 1 35 0,0 6-10 16,-1 2-34-16,1 3 8 0,1 0-66 15,2 2-35-15,-2 0-47 0,-2 8-30 16,1 5 61-16,0 2 49 0,1 3 2 15,3 5 3-15,1 1 0 0,6 0 20 16,3 0-7-16,4-1-16 0,3-1 2 16,0-4 20-16,0-3-19 0,0-5 23 15,0-1 6-15,-2-6 15 0,-2-3-12 16,1-2 7-16,0-6 31 0,-4-4-29 0,2-7-44 16,-1-3-25-16,-2-3 25 0,2-4-13 15,-1-2 7-15,3-4-4 0,0 2-9 0,3 0 35 16,2 3-35-16,3 4 0 0,1 5 19 15,1 6 0-15,1 3-24 0,3 7-40 16,-2 5-9-16,-1 0 12 0,-1 7-9 16,-2 7 16-16,-2 3 9 0,-4 3 29 15,-5 4-3-15,-3 2 6 0,-5-1 13 16,-1 1 1-16,-7-2 15 0,-3-2 0 16,-4-4 0-16,-4-2 3 0,-1-3-6 15,0-2 9-15,-1-5-20 0,2 0-2 16,4-6-260-16,1-4-168 0,3-3-289 0,6-3-944 15</inkml:trace>
  <inkml:trace contextRef="#ctx0" brushRef="#br0" timeOffset="-121910.48">14113 5370 1964 0,'0'0'499'0,"0"0"-209"15,0 0-87-15,0 0-107 0,0 0-58 16,46-53-37-16,-28 39 2 0,3-3-2 16,0-2 1-16,2 0-2 0,4 0-1 15,-3-1-31-15,0-1 9 0,-3 3 7 16,-3-2-8-16,-4 6 24 0,-3-1 32 16,-5 6-16-16,-1 1 35 0,-3 6 32 0,-1-2 22 15,-1 2 7-15,0 2-77 0,0 0-35 16,-3 2-150-16,-4 4 32 0,2 2 87 15,-1 4 30-15,-1 0-1 0,4 2-20 16,3 1 22-16,0-1-1 0,6 3 1 16,5-4 25-16,3 2-6 0,6-4 13 0,5-1 7 15,2-3-20-15,4-5-6 16,0-2-13-16,1 0-74 0,-3-8 39 0,0-1 22 16,-6-3 13-16,-3-2 23 0,-3-1 31 15,-6-2-29-15,-2 1 17 0,-4 0-1 16,-3 0 23-16,-2 2 9 0,0 1 45 15,-1 4-11-15,-2 1-41 0,-1 1-6 16,-2 5-57-16,3-1-3 0,0 3-43 16,1 0-64-16,-1 0-42 0,0 5 60 15,-3 4 64-15,2 1 9 0,2 2 13 0,2 2 6 16,0 2-3-16,3 1 0 0,7 1 1 16,-2-1 18-16,6-1-19 0,3-3 38 15,1-3 4-15,3-4-4 0,3-2 15 16,0-4 1-16,1 0-13 0,-1-5 4 15,1-7-1-15,-3-2 16 0,-1-5 3 0,-3-6-44 16,-4-1 15-16,-2-4-9 0,-5-3-9 16,-4-5 2-16,-3-10-18 15,-12-8-3-15,-18-8 2 0,-3 9-17 0,-4 13 5 16,-1 16 10-16,-8 9-44 0,-24 2-10 16,-19 3-18-16,-10 7 5 0,17 10 20 15,23 7 9-15,24 1-4 0,14 2-28 16,3 12-274-16,6-3-820 0,1-1-815 0</inkml:trace>
  <inkml:trace contextRef="#ctx0" brushRef="#br0" timeOffset="-121259.83">16343 4422 862 0,'0'0'264'16,"0"0"-39"-16,-8-65 19 0,4 43 32 15,-3-2-20-15,-4 4-6 0,2 1 2 16,-3 2-14-16,-2 5-30 0,2 0-45 15,-2 5-57-15,4 3-82 0,-1 2-24 16,1 5-48-16,-1 7 13 0,3 6 35 16,-1 5 39-16,5 4 8 0,3 7 39 15,1 6 16-15,5 2-10 0,9 3-4 16,3 11-28-16,5 8-3 0,3 6 15 16,-3 0-31-16,-4-13-10 0,-4-16-12 0,-6-10-4 15,3-4-13-15,3 3 28 0,2 4-3 16,5 1-27-16,-1-3-2 0,-2-5-62 15,-1-2-61-15,-7-6-143 0,-3-1-95 16,-7-5-236-16,-13-6-165 16,-8-4-517-16</inkml:trace>
  <inkml:trace contextRef="#ctx0" brushRef="#br0" timeOffset="-121098.45">16067 4850 2734 0,'0'0'424'0,"0"0"-147"16,24-53-99-16,-2 31-109 0,7 0-44 15,3 1 26-15,5 0 6 0,2 1-16 16,2 4-14-16,-2 0-27 0,-2 6-3 16,-1 3-51-16,-3 3 1 0,0 4-14 0,-7 0-12 15,-2 3-315-15,-1 1-377 0,-5 0-469 16</inkml:trace>
  <inkml:trace contextRef="#ctx0" brushRef="#br0" timeOffset="-120942">16623 4557 969 0,'0'0'782'0,"0"0"-127"0,0 0-120 15,0 0-120-15,0 0-113 0,0 0-236 16,0 0-66-16,0 0-104 0,0 0 104 16,0 0 41-16,0 0 16 0,37 17-22 15,-29-2-20-15,-4 3-11 0,-1 0-4 16,-1-1 0-16,0 0-13 0,2-2-193 16,3-7-217-16,-2-4-699 0,0-4-881 0</inkml:trace>
  <inkml:trace contextRef="#ctx0" brushRef="#br0" timeOffset="-120803.25">16531 4274 2801 0,'0'0'404'16,"0"0"-238"-16,0 0-32 0,0 0-134 16,0 0 0-16,0 0-264 0,0 0 185 0,0 0 78 15,0 0-33-15,25 49-510 16,5-33-527-16</inkml:trace>
  <inkml:trace contextRef="#ctx0" brushRef="#br0" timeOffset="-120415.8">16839 4311 2050 0,'0'0'415'0,"0"0"-83"15,0 0-216-15,0 0-116 0,0 0-7 16,0 0 7-16,0 0 33 0,28 60 15 15,-22-35 9-15,-2 5-25 0,0 1-29 0,-2 0 8 16,0 1-10-16,1-2-1 0,0-1 13 16,0-5-10-16,-1-3-1 0,-1-6-2 15,0-4 0-15,0-4 12 0,0-5 11 16,-1-2 2-16,1 0 97 0,1-6 107 0,2-6-151 16,5-4-78-16,1-2-3 0,4-3 3 15,4 1 15-15,1 0-15 16,4 0-38-16,2 3 7 0,4 3-36 0,-1 1 42 15,0 3 23-15,1 5-30 0,-5 2 6 16,-2 3-5-16,-2 4-17 0,-5 6 11 16,-4 0 37-16,-4 4 31 0,-5 2 4 15,-2 2 7-15,-3-1-10 0,-8-2-10 16,-2 1 32-16,-2-4 3 0,-5-1 6 16,-1-1-21-16,-1-3-14 0,-1-3 7 0,1-2-4 15,2-2-6-15,5 0-9 0,0-8-16 16,3-14-313-16,7 3-394 0,4-7-1886 0</inkml:trace>
  <inkml:trace contextRef="#ctx0" brushRef="#br0" timeOffset="-119926.11">18100 4524 2696 0,'0'0'203'0,"0"0"-203"0,0 0-206 15,0 0 206-15,0 0 11 0,0 0 5 16,0 0 0-16,0 0 84 0,0 0 147 0,0 0 132 16,0 0-100-16,19-6-213 0,-19-5-47 15,2-4-18-15,-2-4 1 0,3-3 25 16,0-3 1-16,3-3-16 0,0-4 4 16,0-4-13-16,5-9 29 0,6-9-32 0,9-7-22 15,-1 8 19-15,0 13-35 16,-1 17 13-16,-3 10 12 0,2 0-9 0,6 3-25 15,4 2-38-15,-2 7 9 0,2 2 28 16,-8 9 4-16,-1 4-1 0,-5 4 20 16,-5 4-4-16,-6 2 26 0,-5 0 3 15,-3 3 1-15,-2-1 2 0,-6-1 0 16,-4-1 0-16,1-3 19 0,-4-3-21 16,-2-4 21-16,2-2-19 0,-4-5 1 15,0 0-4-15,-1-4-210 0,-2-3-252 16,6-2-565-16,3-3-668 0</inkml:trace>
  <inkml:trace contextRef="#ctx0" brushRef="#br0" timeOffset="-119126.99">18653 4279 1649 0,'0'0'403'0,"0"0"-89"0,0 0 96 16,0 0-163-16,58-30-103 0,-42 17-58 15,-2-2-15-15,-1-1-30 0,0-2-11 16,-2-3-28-16,0 0-1 0,-4-2-1 16,1 0-2-16,-3 0 1 0,-2 1-12 15,-3 0 13-15,0 3 22 16,-6 2 13-16,-3 3 45 0,1 3-30 0,-2 3-24 16,1 4-26-16,1 1-1 0,0 3-12 15,3 0-76-15,0 6 0 0,2 4 76 0,0 5 13 16,3 2 16-16,3 4 26 0,6-1-14 15,3 3 10-15,3 1-22 0,4-2 10 16,4-1-11-16,3-2-15 0,-3-3 0 16,-2-3-1-16,-2-5 1 0,-4-3 13 15,-4-4 15-15,-1-1 36 0,-4-1 18 0,-1-8-35 16,1-3-47-16,-2-3 0 0,-1 0-1 16,-2-5-15-16,-1 0-12 0,0-2-13 15,0-2 41-15,-3 0-2 0,-2-3-11 16,0-1-6-16,1 0-6 0,-1 0-7 15,0 2 29-15,1 3 3 0,3 6 44 16,1 1 13-16,0 5-57 0,3 4-10 16,5 0-57-16,3 4-31 0,3 1-3 15,4 2 24-15,1 0 33 0,3 0 18 16,1 2 7-16,-2 2 16 0,1 0-13 16,-1-1 15-16,-3-1 1 0,0-2 3 0,-5 2 13 15,-3-2 10-15,-4 0 9 0,0 0 12 16,-4-2-11-16,-1-2-33 0,-1-1-3 15,0 1 50-15,-1 2-37 0,-2-1-12 16,-1 1-1-16,2 1-44 0,0 1-23 16,0 1-41-16,-1 5-1 0,-1 5 87 0,0 2 6 15,-1 2 22-15,4 3-6 0,1 0 29 16,1 1 12-16,7 1-28 0,-1-1 13 16,1-3-7-16,3-1 16 0,3-1 0 15,-1-3-22-15,2-3 38 0,1-2-4 16,1-6 4-16,0 0-10 0,1-2 10 15,1-6 3-15,-2-2-10 0,1-5-44 16,-3-2 0-16,-2-4 1 0,-1-1 0 16,-2-4 18-16,-2 2-17 0,-3 2-1 15,-2 3 25-15,-1 6-4 0,1 3 60 0,-3 5 9 16,0 3-38-16,0 2-53 0,0 0-166 16,0 3-52-16,0 4 126 0,0 4 92 15,0 2 6-15,0 2 26 0,0 2 0 16,0 2-30-16,0-2 39 0,4 2-29 15,4-2 4-15,3 0 10 0,0-2-14 0,6-1-12 16,5-7-283-16,-4-5-804 0,0-2-1142 16</inkml:trace>
  <inkml:trace contextRef="#ctx0" brushRef="#br0" timeOffset="-118982.73">19379 3643 2720 0,'0'0'440'15,"0"0"-297"-15,0 0-22 0,0 0-79 0,0 0-42 16,0 0-204-16,0 0 127 0,0 0 74 16,0 0-51-16,9 49-316 0,23-25-380 15,-1-1-906-15</inkml:trace>
  <inkml:trace contextRef="#ctx0" brushRef="#br0" timeOffset="-118377.9">19588 3962 760 0,'0'0'1472'16,"0"0"-1052"-16,0 0-98 0,0 0-146 15,0 0-128-15,0 0-46 0,0 0-2 0,57-53-35 16,-38 41 22-16,1 0 13 0,1 0 3 16,0-2-3-16,-2-2 0 0,0-2 20 15,-2-1-20-15,-5-2-9 0,-1 1 9 16,-5 0 22-16,-4 2 17 0,-1 4-23 15,-1 0 6-15,-1 5 64 0,-3 1-54 16,-2 5-13-16,-1-1-19 0,0 3-64 16,-1 1-9-16,-5 0 19 0,0 5 52 15,0 1 2-15,-1 2 0 0,1 3 28 16,4 1-24-16,2 2-2 0,1 1 10 16,5 2 4-16,1 1 16 0,6-2-6 0,4 1 12 15,7-1 13-15,4-3-16 16,3 0 16-16,3-4-13 0,2-2-16 0,-3-3-21 15,2-4 2-15,-4 0 16 0,-3-6-19 16,0-4-57-16,-2-3-13 0,-2-4 13 0,-1-5 3 16,1-2 13-16,1-4 41 0,2-2-23 15,0-3-15-15,-1-1 16 0,-3 2 22 16,-5 3 23-16,-3 2 15 0,-7 5 39 16,-1 3 12-16,-4 4-64 0,-5 6 55 15,-1 0-80-15,-2 4-32 0,-2 2-9 16,2 3 15-16,-1 0 4 0,2 5-7 15,1 2-25-15,3 4 16 0,-1 1 35 16,6 4 3-16,2 1 0 0,9 2 67 16,4 3 12-16,13 2 1 0,6 1-14 15,9 0-6-15,7 0-31 0,1 2-27 0,-5-4-1 16,-5-1-1-16,-7-2-22 16,-12-3-10-16,-10-5-3 0,-6 0-12 0,-4-4 6 15,-10-2 41-15,-9 1 28 0,-5-1 42 16,-9-3-16-16,-6-2-20 0,-2-1 1 0,-1 0-10 15,-1-2-25-15,1-1-15 16,1-1-14-16,-14-5-63 0,11 1-526 0,4-3-1747 0</inkml:trace>
  <inkml:trace contextRef="#ctx0" brushRef="#br0" timeOffset="-115008.39">11273 7503 232 0,'0'0'101'0,"0"0"81"0,0 0 128 16,0 0 74-16,0 0-175 0,0 0-34 0,0 0-35 16,0 0-39-16,0 0 16 0,-5-13 19 15,4 13 0-15,1-2 0 0,0 0-23 16,0 0-6-16,0 0-17 0,0 1-9 15,0-1 3-15,0 1-7 0,0 1-3 16,0-3-1-16,0 2-12 0,0 0-16 16,0 1-4-16,0-2-5 0,0 1-4 0,1-1-10 15,2-2-9-15,4-2-12 0,4 1 0 16,2-4 0-16,4 0 18 0,7-5 10 16,3-1 25-16,4-2-13 0,7-2-12 15,7-1-1-15,13-5 13 0,18-5 7 16,18-8-35-16,6 0 6 0,-1 0 3 15,-5 3 0-15,-8 4-20 0,-1 2-2 16,-8 0 0-16,-7 3 0 0,-17 6 28 16,-10 5 1-16,-14 3-26 0,-3 1 13 15,4-1 6-15,0-1-19 0,3-2 0 0,-5 2 10 16,-4 0 6-16,-3 2-17 0,-2 2 20 16,-2 0-19-16,-3 1 9 0,-3-1-11 15,2 3-1-15,-6 0-18 0,2 1 5 0,-3 1 11 16,-1 0-26-16,0 0-4 15,-2 4-9-15,-1-3 3 0,-1 2 3 16,-1 1-79-16,0 0-233 0,-6-1-195 16,-3 0-552-16,-2-1-456 0</inkml:trace>
  <inkml:trace contextRef="#ctx0" brushRef="#br0" timeOffset="-114773.35">12597 6774 2135 0,'0'0'456'0,"0"0"-221"0,0 0-1 0,0 0-3 16,0 0-40-16,0 0-39 15,0 0-89-15,0 0-63 0,0 0-136 0,0 0 12 16,28-15 98-16,-7 25 26 0,2 3 12 16,0 2-12-16,-1 3-3 0,-5 1-19 0,-5 1-16 15,-4 1 34-15,-7 2-43 0,-2 0 47 16,-11 2 0-16,-6 2-1 0,-4 2-80 15,-11 6-330-15,4-7-377 0,6-7-1101 16</inkml:trace>
  <inkml:trace contextRef="#ctx0" brushRef="#br0" timeOffset="-114008.45">13869 6620 1195 0,'0'0'293'15,"0"0"-114"-15,0 0 32 0,3-57 46 16,-4 45-27-16,-4 0 22 0,-3 2-49 15,-3 3-65-15,-3 2-36 0,-4 3-28 0,-3 2-71 16,-3 5 16-16,-7 7-3 0,0 5 0 16,-3 8 23-16,4 3 9 0,5 4-10 15,5 1-38-15,6 3 0 0,7-1 0 16,7-2 12-16,5 1-11 0,13-3-1 16,8-4 22-16,9 0 19 0,7-8-3 15,15-1-6-15,-5-9-3 0,2-2-29 16,-5-6-22-16,-11-1-224 0,-1-6-29 0,-8-4-37 15,-7-1-115-15,-8-11-5 0,-7 5-345 16</inkml:trace>
  <inkml:trace contextRef="#ctx0" brushRef="#br0" timeOffset="-113626.42">14159 6665 2425 0,'0'0'387'0,"0"0"-136"0,0 0 4 16,0 0 34-16,0 0-80 0,0 0-156 15,0 0-53-15,0 0-91 0,0 0-26 0,0 0 51 16,-4-6 50-16,4 17 4 16,4 1 12-16,2-1 16 0,3-1-13 0,-2 0 10 15,4-1-1-15,-2-3-8 0,1-2 11 16,-2-1 4-16,3-3-1 0,-3 0-18 15,-1-7-19-15,2-1-34 0,-3-4-14 16,0-3 7-16,1-4 44 0,-3 0 13 16,-2 0 3-16,0 2 31 0,0 2 4 15,-1 1 35-15,-1 6 50 0,0 3-31 16,0 1-17-16,0 2-12 0,0 1-60 16,0 1-63-16,0 0-91 0,0 4-8 15,3 2 111-15,3 4 51 0,0 3 48 16,0 0-10-16,6 1-6 0,-2 1-20 15,3-1 7-15,3 1-16 0,-1-3 23 0,-1-1-26 16,1-1-1-16,-1-2-25 0,-3-3-269 16,6-5-297-16,-6 0-474 0,-3-7-492 0</inkml:trace>
  <inkml:trace contextRef="#ctx0" brushRef="#br0" timeOffset="-113408.22">14467 6295 2047 0,'0'0'557'0,"0"0"-386"0,0 0-17 16,0 0 64-16,0 0-11 0,0 0-184 15,0 0-23-15,0 0-147 0,0 0 147 16,0 0 51-16,15 14 10 0,1 3-11 16,0 6-2-16,1 0-26 0,1 1-19 15,0 1 20-15,-2-1-21 0,0 2-2 0,-6 0 0 16,0-1-3-16,-4 0-182 0,-5 3-106 15,0-8-424-15,-1-6-712 0</inkml:trace>
  <inkml:trace contextRef="#ctx0" brushRef="#br0" timeOffset="-113076.61">14575 6500 2055 0,'0'0'437'0,"0"0"-250"0,0 0 35 16,0 0 41-16,0 0-37 0,0 0-57 16,0 0 14-16,0 0-19 0,0 0 0 15,0 0-70-15,-3-51-23 0,5 37-21 16,0 0-3-16,-1-4-32 0,1-1-15 15,0 0-1-15,1-1 0 0,2-1-14 16,3-2 13-16,-1 0-26 0,3 4 12 0,1-1-28 16,2 3 10-16,1 5-53 0,1 2 4 15,4 5-29-15,-1 3 24 0,2 2-4 16,-1 7-174-16,0 13-251 0,-3-1-546 16,-7-2-480-16</inkml:trace>
  <inkml:trace contextRef="#ctx0" brushRef="#br0" timeOffset="-112414.27">14872 6459 2226 0,'0'0'410'16,"0"0"-252"-16,0 0 47 0,0 0 55 16,0 0-44-16,0 0-57 0,0 0-77 0,0 0-35 15,0 0-41-15,0 0-6 0,0 0-2 16,7-43-13-16,-1 32-26 0,1-1 40 16,2-2-12-16,-1 0-38 0,2-2 39 15,0 0 12-15,-2-1 1 0,0 0 1 16,-1 1-4-16,-2 3 4 0,1 1-4 15,-2 1 2-15,-1 3-2 0,-2 1 1 16,0 1 1-16,-1 2 22 0,0 2-10 16,0 2-11-16,0 0-1 0,0 0 0 15,0-2-50-15,-2 1-26 0,-1 1 25 16,0-1 29-16,1-1 22 0,-2 1 41 16,1 0-9-16,1-1 9 0,-2-2 25 15,2 0 1-15,-1-1-10 0,1-1 15 0,0 1-3 16,0-2-53-16,1 2 15 0,1 1-28 15,0 1 19-15,0 2 3 0,0 1-25 0,0 0-24 16,0 0-79-16,0 2-86 0,4 4 15 16,1 3 145-16,2 3 27 0,3 5-11 15,-1 0 13-15,4 3 11 0,-2 2-11 16,3 0 1-16,-1 1 1 0,-4-3-2 16,1-1 1-16,-4-2-2 0,-3-2 1 15,0-3 0-15,-2-6 2 0,-1-1 11 16,0-2-10-16,0 0 19 0,0-3 0 15,0 0 32-15,0 0 54 0,0 0 56 16,-4-6-55-16,0-3-80 0,-1-1-7 16,-4-5 10-16,4-1 2 0,1-3-9 15,-2-6 0-15,4 0-24 0,2-5-1 16,0 0 0-16,2-3 0 0,5 3-34 0,0 3 6 16,5 2 9-16,-3 8-35 0,4 5-37 15,0 4-32-15,2 6-9 0,3 2-233 16,4 9-248-16,-3 1-427 0,-3 0-488 15</inkml:trace>
  <inkml:trace contextRef="#ctx0" brushRef="#br0" timeOffset="-111608.73">15292 6287 1235 0,'0'0'991'0,"0"0"-781"15,0 0 64-15,0 0-23 0,0 0-126 16,0 0-26-16,0 0-25 0,0 0-26 15,26-53-29-15,-18 41-19 0,-1-2-45 16,0 1 23-16,2-3 22 0,-3 3-16 16,-2-3 15-16,-2 1 1 0,-2 3 12 15,0 0 4-15,-3 4 0 0,-3 1 0 0,-6 2 26 16,3 3-42-16,-4 2 0 0,-1 0-1 16,3 6 1-16,-3 2 19 0,5 2-19 15,0 2-13-15,4 2-9 0,4 1 20 16,1 2 2-16,1-2 0 0,9 1 28 0,0-1-9 15,7-1 0-15,2-2 1 0,4-4 8 16,1-3-28-16,0-3-9 0,2-2-144 16,-4-5-20-16,-2-3 39 0,-6-5 37 15,0-2 23-15,-3-4 26 0,-3-2 48 16,-3-2-2-16,1 0 4 0,-1 0 11 16,0 0 13-16,-1 4 80 0,4 3 19 15,-3 4-55-15,-1 5-6 0,0 5-64 16,-1 2-35-16,2 0-141 0,-1 7 22 15,0 5 154-15,-1 4 44 0,-1 2 20 0,-2 4-10 16,0 1-31-16,0-1-1 0,-1 0 4 16,-2-2-13-16,2-1 3 0,-3-5-3 15,3-2 12-15,0-5-2 0,0-3-4 16,1-2 22-16,0-2 87 0,0-4 123 0,0-6-48 16,0-3-163-16,0-5-39 15,0-2 0-15,3-4-1 0,3-1-2 0,-1-2 2 16,3-2-48-16,-1 3 26 0,5 2-19 15,-4 2 19-15,3 7 0 0,-2 3 9 16,1 7-31-16,-1 1-51 0,3 4-39 16,-1 2 42-16,2 4 28 0,2 6 38 15,-2 1-2-15,3 2 28 0,0 4 0 16,1 1 3-16,-2 1 13 0,4-3-14 16,0 1 14-16,-1-4 6 0,1-1-22 0,-3-7 2 15,0-2-2-15,-4-3-63 0,1-2-56 16,-5-7 20-16,0-4 12 0,-2-6-32 15,-3-3 28-15,-3-3 66 0,0-5 25 16,0-1 38-16,-3-3 27 0,-2-4-20 16,-2 0 42-16,2-5 25 0,1 1-6 15,-1 2 6-15,-2 2 13 0,3 4 24 16,1 6 19-16,0 9 22 0,2 5-55 16,-1 7-31-16,2 3-104 0,0 2-57 0,0 7-217 15,2 7 192-15,3 5 82 0,3 6 19 16,4 6 13-16,2 2-16 0,4 4 12 15,1 0 4-15,4 1-10 0,0 1-9 16,1-1-13-16,-1-1 0 0,-4-3-3 0,-1-3-183 16,-7-4-231-16,-4-6-590 0,-5-8-280 15</inkml:trace>
  <inkml:trace contextRef="#ctx0" brushRef="#br0" timeOffset="-111455">15832 5929 215 0,'0'0'2773'0,"0"0"-2152"16,0 0-246-16,0 0 32 0,0 0-139 0,0 0-154 16,0 0-114-16,0 0-48 0,40-45-7 15,-9 39 15-15,6 0 9 0,3 1-6 16,1 0-22-16,4-5-279 16,-10 0-778-16,-9 0-1691 0</inkml:trace>
  <inkml:trace contextRef="#ctx0" brushRef="#br0" timeOffset="-106258.14">22474 5260 881 0,'0'0'1113'16,"0"0"-947"-16,0 0 47 0,0 0-3 15,0 0-74-15,0 0-56 0,0 0-44 16,0 0 2-16,0 0 14 0,0 0-11 15,2-32-18-15,6 32-23 0,-1 0-10 16,0 3-44-16,2 4 22 0,-1 2 32 16,-1 4 35-16,-3 4 23 0,-3 3 6 15,-1 1 45-15,-1 5-10 0,-7-1-32 0,0 2 22 16,-4 1-35-16,5 1-7 16,-1-5-31-16,0-2-4 0,5 0-12 0,3-5 0 15,0-1 10-15,3 1-6 0,6-4 8 16,-2-2 7-16,5-3 19 0,0-2-16 15,4-2-6-15,0 0-16 0,-1-4-149 16,1 0-166-16,-1-2-63 0,6-15-249 0,-4 1-378 16</inkml:trace>
  <inkml:trace contextRef="#ctx0" brushRef="#br0" timeOffset="-105928.16">22522 5000 150 0,'0'0'2405'0,"0"0"-2031"16,0 0-73-16,0 0-46 0,-2-50-15 15,2 45-73-15,0 1-57 0,0 1-79 16,0 1-31-16,0 1-6 0,0 1-47 16,0 0-82-16,0 3-112 0,0 4-93 15,0 2-182-15,0 1-579 0</inkml:trace>
  <inkml:trace contextRef="#ctx0" brushRef="#br0" timeOffset="-98243.28">23493 4681 2052 0,'0'0'343'0,"0"0"-78"16,0 0 72-16,0 0-39 0,0 0-85 16,4-47-32-16,-4 47-124 0,0 0-57 15,1 0-79-15,0 4 0 0,2 3 79 16,2 5 54-16,1 5 13 0,3 0 24 16,-3 7-19-16,3-1 4 0,-1 2-17 0,-2-1-18 15,-1 0-2-15,0 1-8 0,-3 0-9 16,-1-2-7-16,0 3 4 0,-1-4-19 15,1-1 1-15,0-3-1 0,0-1-1 16,0-2-90-16,0-1-76 0,1 1-126 16,-2-1-165-16,0-1-317 0,-6 3-233 15,-1 0-312-15</inkml:trace>
  <inkml:trace contextRef="#ctx0" brushRef="#br0" timeOffset="-98104.39">23477 5161 950 0,'0'0'625'15,"0"0"-66"-15,0 0-184 0,0 0-123 16,0 0-53-16,0 0-77 0,0 0-26 15,0 0 9-15,0 0 51 0,0 0 15 16,56 1-63-16,-29-2-72 0,0-2-36 16,-1 1-22-16,-3 0 3 0,-3 2-13 15,-2-1-12-15,-4-11-408 0,-5 2-673 16,-3-4-934-16</inkml:trace>
  <inkml:trace contextRef="#ctx0" brushRef="#br0" timeOffset="-97956.71">23457 4756 1471 0,'0'0'2084'0,"0"0"-1775"0,-16-47-158 16,13 33 9-16,3 5-7 0,0 1-63 15,5 0-90-15,6-1-83 0,7 3-11 16,7 0-21-16,4-1 5 0,17 5-132 16,-7 0-730-16,-4-2-1016 0</inkml:trace>
  <inkml:trace contextRef="#ctx0" brushRef="#br0" timeOffset="-97130.75">23759 7367 1997 0,'0'0'276'16,"0"0"70"-16,0 0 43 0,0 0-101 16,0 0-94-16,0 0-77 0,0 0-117 0,0 0-79 15,0 0-7-15,3-15 86 0,0 25 83 16,1 3-17-16,0 5-5 0,2 2-1 16,2 2-10-16,-3 1-34 0,0 3-13 15,0 1-3-15,-3 1-2 0,-2 0 2 16,0 2 1-16,-6 1-1 0,-2 1-205 15,-5 0-66-15,3-2-206 0,-5 2-269 16,7-8-385-16</inkml:trace>
  <inkml:trace contextRef="#ctx0" brushRef="#br0" timeOffset="-97017.77">23716 7852 1639 0,'0'0'523'0,"0"0"-187"0,0 0-71 15,0 0-18-15,0 0-74 0,0 0-80 0,0 0-71 16,0 0-3-16,74-16-19 0,-44 13-2 15,3-1-30-15,-2 2-9 0,-4-1-20 16,-4-6-446-16,-5 0-605 0</inkml:trace>
  <inkml:trace contextRef="#ctx0" brushRef="#br0" timeOffset="-96849.89">23565 7484 3044 0,'0'0'345'0,"0"0"-110"15,0 0-55-15,0 0-7 0,-10-51 41 16,20 43-158-16,6 0-56 0,7 0-103 16,7 2 28-16,6 1-1 0,3 3-15 0,18 2-29 15,-11 0-621-15,-5 0-1244 0</inkml:trace>
  <inkml:trace contextRef="#ctx0" brushRef="#br0" timeOffset="-96101.34">23664 10822 1625 0,'0'0'175'0,"0"0"-45"0,0 0 39 15,0 0 97-15,0 0 24 0,0 0-45 16,0 0-75-16,58 22-26 0,-51-13-7 0,0 3 3 16,1 5 15-16,-2 4 0 15,1 4 12-15,0 4-10 0,0 3-17 0,-1 4-37 16,3 0-23-16,-3 6-8 0,-2-1-35 15,-2 0-11-15,-2 0-26 0,0-1-24 16,-6-5-1-16,0-1-24 0,-5-4-13 0,3-5-78 16,-3-3-111-16,2-5-136 15,-1-4-87-15,4-4-88 0,4-6-150 16,2-3-531-16</inkml:trace>
  <inkml:trace contextRef="#ctx0" brushRef="#br0" timeOffset="-95917.85">23584 11430 85 0,'0'0'1964'16,"0"0"-1575"-16,0 0-124 0,0 0-21 0,0 0 9 15,0 0-112-15,0 0-65 0,82-5 0 16,-44 2-3-16,4-1-10 0,2 1-21 16,-4 2-42-16,-5 1-11 0,-7 0-5 15,-9 0-82-15,-7 0-313 0,-8-9-258 16,-4 0-475-16</inkml:trace>
  <inkml:trace contextRef="#ctx0" brushRef="#br0" timeOffset="-95762.27">23634 11328 1790 0,'0'0'412'0,"0"0"-31"0,0 0-1 0,0 0 7 15,0 0-199-15,0 0-138 0,67-10-31 16,-30 7 3-16,17 3 10 0,-3 3-16 15,-1 2 16-15,-3 4-32 0,-16-1-34 16,-5 0-261-16,-11-3-903 0,-10-5-984 0</inkml:trace>
  <inkml:trace contextRef="#ctx0" brushRef="#br0" timeOffset="-95513.2">23584 10632 3558 0,'0'0'453'0,"0"0"-323"0,0 0-130 15,68-45-19-15,-37 38-37 0,2 5 8 16,14-2-97-16,-11 2-355 0,-6-2-1326 0</inkml:trace>
  <inkml:trace contextRef="#ctx0" brushRef="#br0" timeOffset="-89642.32">12196 8642 829 0,'0'0'261'0,"0"0"-59"0,0 0-17 0,0 0 1 15,0 0-7-15,0 0-1 0,0 0-29 16,0 0-19-16,0 0-1 0,0 0-25 16,-30-5-17-16,30 5-7 0,0-1 7 15,0 1 29-15,0 0 9 0,0-1-3 16,0 1-13-16,0 0-11 0,0 0-18 15,0 0-16-15,0 0-26 0,0-3-20 16,0 3-18-16,0 0-23 0,2-2-27 16,4 0-27-16,5-1 1 0,8-2 31 15,5 3 45-15,11-3 3 0,15-1 29 16,20 0 26-16,19-1-14 0,12-1-22 16,4 2 10-16,-1 0-9 0,-4-3 11 0,4 5-2 15,0 0-13-15,-8 4 32 0,-6 0-20 16,-11 4-18-16,-12 1 28 0,-16 0-39 15,-14-2-2-15,-11 1-16 0,-4-1 15 0,-2 0 1 16,1-1 4-16,1 1-1 0,-8-2-1 16,0 0 10-16,-3-1 1 0,-3 0 6 15,-3 0-3-15,2 0-1 0,-3 0 1 16,-2 0-3-16,0 0 2 0,-1 0 4 16,-1 0 3-16,1 0-3 0,-1 0-6 15,0 0 3-15,0 0-16 0,0 0 0 16,0-1-104-16,-1-3-155 0,-5 4-111 15,-12-6-230-15,1 2-494 0,-4-1-401 0</inkml:trace>
  <inkml:trace contextRef="#ctx0" brushRef="#br0" timeOffset="-89149.29">12327 8664 1750 0,'0'0'233'0,"0"0"-203"16,0 0 15-16,0 0 0 0,0 0-12 0,0 0-33 15,0 0 0-15,0 0 0 0,0 0 3 16,0 0 88-16,0 0 38 0,32-5 17 15,-3 5-20-15,9 0-23 0,5-1 22 16,5-5-35-16,14-1-29 0,14-6 13 16,12 3 0-16,5-1-23 0,-7 3-13 15,-6 2-6-15,-4 3 3 0,-1 2-10 16,2-1-12-16,-2 1-11 0,0 1 17 16,-9 0 26-16,-12 0-23 0,-13 0-20 0,-13 0 0 15,-2 0 1-15,2 0 0 0,0-1 13 16,4-2 19-16,-6 3 0 0,-4-4-4 15,1-2 4-15,-2 2-7 0,-2-1 7 16,0-1-3-16,0 2-10 0,-3-3 0 16,0 2-19-16,-5 0 13 0,1 2-3 15,-4 0-1-15,0 1-10 0,-4 1 1 0,-2 1 13 16,-1 0 0-16,-1 0 9 0,0 0-3 16,0 0 7-16,0 0-11 0,0 0 4 15,0 0-6-15,-3 0-16 0,-1 0 0 16,-4 0-47-16,3 0-110 0,-2 1-205 15,-5-1-365-15,1 0-719 0</inkml:trace>
  <inkml:trace contextRef="#ctx0" brushRef="#br0" timeOffset="-84162.84">3532 9471 843 0,'0'0'554'0,"0"0"-424"0,0 0-66 15,0 0-63-15,0 0-1 0,0 0 0 16,0 0 4-16,0 0 18 0,0 0-19 16,0 0 16-16,-20-16 1 0,18 18-1 15,0 1 10-15,1-1 1 0,-1 0-4 0,2-1 9 16,0-1 73-16,0 0 64 0,0 0 32 16,0 0-36-16,0 0-61 0,0 0-59 15,4 0-19-15,4 0 10 0,-1 0 6 16,2 0-26-16,2 0-19 15,-2 2-11-15,2 0 9 0,0 1-20 0,1 0-4 0,1 2 26 16,0 1 0-16,5-2 35 0,2 2-22 16,3 1 10-16,6 0-22 15,2-2 41-15,6 2-23 0,8-2 4 16,16-2 18-16,20-1-15 0,25-2 9 0,11 0 7 16,0 0-20-16,-9 0 27 0,-10 0-1 15,0 1-13-15,-4 1-19 0,-6 0 32 16,-6 0-23-16,-2 1 1 0,-5-1 19 15,-1-2-20-15,-1 0-3 0,-2 0 20 16,0-4-17-16,-1-1-12 0,3-2-10 16,-2 0 26-16,2 1-17 0,-4 0-10 15,-1 1-1-15,-7 2-1 0,-12 0 0 16,-11 1-3-16,-12 2-9 0,-4 0 11 0,4 0-2 16,-1 0-10-16,0 0 13 0,-6 2 0 15,-2-1 2-15,-7-1 17 0,1 2-6 16,-6-2 3-16,-2 0 6 0,-1 0-3 15,0 0 0-15,-1 0 0 0,1 0 3 0,-2 0-9 16,0 0-11-16,0 0-1 0,0 0-1 16,0 0 0-16,0 0 13 0,1 0 6 15,-1 0 9-15,0 0 13 0,0 2-3 16,0-2-3-16,0 0-1 0,0 0-11 16,0-2-23-16,0-1-22 0,0 1-25 15,-3-1-38-15,0 2-54 0,-3 0-224 16,-9-8-355-16,3 2-605 0,51 33 189 0</inkml:trace>
  <inkml:trace contextRef="#ctx0" brushRef="#br0" timeOffset="-83183.8">6454 9501 2081 0,'0'0'278'0,"0"0"-155"0,0 0-55 15,0 0-33-15,0 0-18 0,0 0 31 0,0 0-48 16,0 0-31-16,0 0-18 16,0 0 30-16,0 0 19 0,5 7 42 0,13 5 6 15,10 1 17-15,7 3 19 0,20 1 28 16,21 2 23-16,17 3-33 0,10 1-41 0,-1-2 16 15,-6 1 6-15,-3-1 12 16,1-1-57-16,5 4-6 0,10-2 38 0,3-5-32 16,9 0-26-16,6-5 1 15,4-3-10-15,1-3 10 0,1-2-13 0,-6-2-7 16,-7-2-5-16,-11 2 10 0,-8 1-14 16,-11 0-6-16,-13-3-1 0,-5 2 21 15,-10-2-17-15,-14 0 17 0,-10 0-14 16,-7 0 4-16,-4 0 11 0,6 0-15 15,2 0 16-15,3-2 3 0,-3-1 13 16,-5-1 0-16,-6-1 3 0,-6 0 3 0,-6 0 6 16,-4-2 4-16,-5 2 25 0,-3-2-57 15,0 0-16-15,-4-1-28 0,-5 1-10 16,-2-1 16-16,-2 0 6 0,-3 0 10 16,2 3 3-16,3 0 9 0,-2 0 10 15,7 3 28-15,1-1 7 0,3 1 3 16,1 1 3-16,1 1 7 0,0 0-48 15,0 0-7-15,3 0-43 0,5 3-1 0,7 0 49 16,3 4 2-16,5-1 19 0,1 2-6 16,0 1-10-16,0 1 9 0,-4-2-12 15,-4 0-25-15,-3 1 0 0,-8-2-10 16,-3-2 0-16,-2 2 25 0,-4 0 10 16,-9 2 39-16,-5-1-5 0,-6 2-34 15,-16 2-174-15,7-2-428 0,0-3-972 0</inkml:trace>
  <inkml:trace contextRef="#ctx0" brushRef="#br0" timeOffset="-82666.39">10506 9675 2240 0,'0'0'645'0,"0"0"-424"15,0 0-45-15,0 0-14 0,0 0-114 16,0 0-48-16,0 0-114 0,0 0 114 16,0 0 16-16,0 0 66 0,0 11 4 15,8 7-23-15,1 2-18 0,2 2-17 16,-2 1-3-16,5 2-23 0,-4 0 2 0,3 0-3 16,-2 0 2-16,-4-2-3 15,-2-3-173-15,-4-1-267 0,-1-6-580 0,0-7-628 16</inkml:trace>
  <inkml:trace contextRef="#ctx0" brushRef="#br0" timeOffset="-82542.04">10485 9443 3186 0,'0'0'341'0,"0"0"-293"16,0 0-48-16,0 0-57 0,0 0-29 15,0 0-144-15,0 0 138 0,0 0 89 16,0 0-73-16,-10 56-672 0,21-32-622 0</inkml:trace>
  <inkml:trace contextRef="#ctx0" brushRef="#br0" timeOffset="-82223.84">10798 9673 2669 0,'0'0'74'0,"0"0"-74"0,0 0 0 16,0 0 36-16,0 0 48 0,-6 53-17 15,1-36-9-15,1 0-4 0,2-1-12 16,-1-1-39-16,1-3 23 0,0-2-13 16,1-3-1-16,1-4-8 0,0-1 27 15,0-2 56-15,0-3 62 0,5-6 153 16,3-3-161-16,7-3-115 0,0-2-26 16,4-2-22-16,-3 0-4 0,2 4 14 15,0 1 12-15,-3 4 0 0,-1 0-3 0,-4 5-10 16,1 1-3-16,-2 4-12 0,2 0-35 15,-3 4 0-15,0 4 15 0,3 3 7 16,-3 2 12-16,2 2 29 0,0 1-3 16,0 4 2-16,-1 1-2 0,4-1-19 15,-2 1-118-15,10-1-443 0,-4-6-623 16</inkml:trace>
  <inkml:trace contextRef="#ctx0" brushRef="#br0" timeOffset="-81181.26">11193 9404 2541 0,'0'0'313'15,"0"0"-63"-15,0 0 15 0,0 0-17 16,9-45-53-16,-5 43-128 0,1 2-67 15,3 6-41-15,3 6 41 0,0 7 31 16,0 5 19-16,-1 6-15 0,-3 4-16 16,-4 3-18-16,-1 3 2 0,-2-2 19 15,0 1-22-15,0-3-16 0,0-1-157 0,0-6 6 16,0-5-4-16,0-7-49 0,0-3-20 16,-1-7 28-16,0-4 67 0,0-3 145 15,0-5 197-15,1-5-123 0,0-2-20 16,2-2-18-16,4-3 8 0,3 0 21 15,-1 0 46-15,4 2 11 0,3 0-8 16,0 1-31-16,5 3-66 0,3 3-17 16,2 2-2-16,-3 3-26 0,1 3-13 15,-2 3-10-15,-5 5-3 0,-4 3 9 16,-5 2-3-16,-6 3 10 0,-3 2 16 0,-10 1 0 16,-7-1 22-16,-2 1 3 0,-2-4-2 15,-1 0 0-15,3-4 18 0,3-3-3 16,5-4-3-16,6-1-1 0,4-3 1 15,3 0 57-15,1 0 54 0,7-5-13 16,9-5-82-16,4-3-28 0,5-3-1 16,7-2-19-16,1-4-32 0,0-1-114 15,2-2-81-15,-1-1 25 0,-5 0 86 16,-1 2 106-16,-7 2 29 0,-4 2 19 0,-7 5 110 16,-1 4 60-16,-6 2-7 0,-1 4-35 15,-1 4-52-15,-1 1-95 16,0 0-60-16,1 3-176 0,1 6 230 0,2 4 6 15,1 4 73-15,-1 4 0 0,0-1 1 0,2 2-20 16,-2 2-26-16,2-3-15 16,1 1-12-16,-2-2 34 0,0-3-34 0,1-3 2 15,-1-4 16-15,-3-3 3 0,1-3 0 16,1-3 13-16,-2-1 41 0,2-5 37 16,3-5-19-16,1-4-59 0,1-4-1 15,3-3-18-15,-2-1-14 0,2-3 21 16,2 2-20-16,-1 0 7 0,0 4-10 15,0 2-4-15,0 3 2 0,-3 2-1 16,2 2-26-16,-5 3-9 0,1 3 1 16,-2 2-38-16,0 2-11 0,0 0 5 0,-1 4 2 15,0 2 28-15,4 5 26 0,-4 1 9 16,1 2 14-16,2 3 1 0,-3 0-1 16,4-2 2-16,-3 4 13 0,-1-1-13 15,4 0 0-15,-3-1-1 0,1 0 2 16,1-5 1-16,1 0 14 0,0-4 13 15,-2-1-10-15,4-3 22 0,-3-4 13 0,2-2 8 16,0-8-62-16,0-4-22 0,-1-3-22 16,2-6 6-16,-3-2-22 0,2-2 19 15,0-6-28-15,-1-1-52 0,4 0 51 16,-4 2-1-16,1-2 30 0,-1 3 41 16,-1 4 16-16,-4 4 0 0,-2 3 16 15,-3 5 38-15,0 4 13 0,0 3-13 16,-5 2-70-16,-5 2-10 0,-1-1-73 15,-3 5-6-15,-3-1 16 0,3 1 9 16,0 1 13-16,2 2 29 0,5 2-17 0,3 0 4 16,3-1 25-16,1 1 10 0,0 0 39 15,6 0 12-15,0-2 3 0,4 2-6 0,-1-1-6 16,1 0-42-16,-3 0-12 0,-1 1-36 16,1 1 10-16,-5-2-13 0,-2 4 6 15,-2 1 19-15,-14 1-196 0,1-1-941 16</inkml:trace>
  <inkml:trace contextRef="#ctx0" brushRef="#br0" timeOffset="-80896.02">12364 9557 1952 0,'0'0'531'16,"0"0"-179"-16,0 0 0 0,0 0-122 0,0 0-52 15,0 0-61-15,0 0-117 0,0 0-10 16,0 0 10-16,0 0 0 0,39 7 60 16,-34 10-28-16,-1 0-4 0,-1 4-25 15,1-1-3-15,-3 1 12 0,1 1-11 16,0-5-2-16,0 2-124 0,2-4-56 15,3-4-185-15,5-7-322 0,1-4-468 16</inkml:trace>
  <inkml:trace contextRef="#ctx0" brushRef="#br0" timeOffset="-80642.96">12493 9181 2312 0,'0'0'313'0,"0"0"-84"0,0 0 21 16,0 0-1-16,0 0-160 0,0 0-89 15,0 0-130-15,0 0 130 0,0 0 86 16,0 0 16-16,34 51-11 0,-24-26-40 16,4 4 0-16,0 0 18 0,-2 4-15 15,2-1-20-15,-2 2-21 0,-3 0-13 16,-1 0 1-16,-2-1-1 0,-4 1-12 15,-2-1-3-15,-1 0-121 16,-5-2-222-16,4 1-387 0,1-9-633 0</inkml:trace>
  <inkml:trace contextRef="#ctx0" brushRef="#br0" timeOffset="-80300.03">12976 9493 2096 0,'0'0'253'0,"0"0"11"15,0 0 17-15,28-46-15 16,-20 37-34-16,-4 2-25 0,-1 2-37 0,-3 2-28 16,1 2-51-16,-1 0-30 0,0 1-61 15,-1 0-40-15,-5 1-42 0,-9 5 13 16,-4 0 69-16,-5 3 10 0,-3 1 59 16,-3 0-35-16,6 1 1 0,2 3-10 0,6-3-15 15,1 3-7-15,7-1-5 0,4 0 2 16,3 0-20-16,2 2 20 15,8 0 27-15,9 1 1 0,5-2-3 0,7-2-25 16,1-4-25-16,1-1-164 0,-3-6-60 16,-6-1-37-16,-4-3 18 0,-5-5 69 15,-4-6 96-15,-3-1 87 0,-4-4 16 16,-1-5 1-16,0-1-1 0,0-4-13 16,1-5 0-16,4 0-54 0,-1-2-91 15,-1 0-85-15,2-10 3 0,-4 8-130 16,-2 8-790-16</inkml:trace>
  <inkml:trace contextRef="#ctx0" brushRef="#br0" timeOffset="-79977.5">12864 9073 2032 0,'0'0'463'0,"0"0"-218"16,0 0 28-16,0 0-68 0,0 0-10 16,0 0-62-16,0 0-114 0,0 0-19 15,0 0-79-15,0 0 79 0,0 0 33 0,55 12 14 16,-52 10 10-16,-2 7 38 16,1 4-1-16,2 2 10 0,-1 4-13 0,0 2 23 15,2 7-42-15,5 9-13 0,-1 3-22 16,3-6-9-16,-3-13 0 0,0-12-9 15,-1-9 2-15,1 4-21 0,4 0 0 16,1 0-3-16,-1-4-112 0,1-6-6 16,3-4-99-16,0-7-86 0,4-3-123 0,11-13-243 15,-3-4-400-15</inkml:trace>
  <inkml:trace contextRef="#ctx0" brushRef="#br0" timeOffset="-79775.16">12986 9308 2493 0,'0'0'438'0,"0"0"-79"0,0 0 34 0,0 0 45 16,0 0-102-16,0 0-182 0,0 0-123 16,46-47-31-16,-11 37-37 0,10 3-6 15,4 2-10-15,3-1-5 0,12-8-23 16,-13 3-546-16,-10-6-1945 0</inkml:trace>
  <inkml:trace contextRef="#ctx0" brushRef="#br0" timeOffset="-76768.69">8588 8381 417 0,'0'0'317'16,"0"0"-154"-16,0 0-7 15,0 0 23-15,0 0 13 0,0 0-3 0,0 0-43 16,0 0 0-16,0 0-19 0,0 0-7 15,-17-32-52-15,18 28-16 0,1 0 0 16,3 0-4-16,-3 3 33 0,-1 0-7 0,-1-2 1 16,1 3-8-16,-1 0-28 0,0 0-29 15,0 0-10-15,0 0-26 0,0 0-6 16,1 0-10-16,1 0-13 0,3 0 26 16,6 3 29-16,6-2 87 0,6 3-22 15,7 3-8-15,6-1-21 0,4 5 2 16,4 0-27-16,-1 3-11 0,-1 4-12 15,-2 3 11-15,-6 2-23 0,-7 2 7 16,-7 0 14-16,-3 2-8 0,-6-1 11 16,-2-3 2-16,-5-1 22 0,-1-3-23 0,2-2 21 15,-3-5 4-15,0-1-10 0,0-4 19 16,0-4 7-16,-2-1-13 0,0-1 3 16,0-1 32-16,1 0 38 0,-1 0 49 15,0-2-46-15,0-2-80 0,1-1-25 16,0-2-19-16,-1 1-121 0,1-1-106 15,-1 3-57-15,0-4-256 0,-4 2-172 0,0-1-707 0</inkml:trace>
  <inkml:trace contextRef="#ctx0" brushRef="#br0" timeOffset="-76440.19">8696 8607 1258 0,'0'0'257'15,"0"0"-45"-15,0 0 2 0,0 0-9 16,0 0-76-16,0 0-22 0,0 0-23 0,0 0-26 16,0 0-16-16,0 0-6 15,0 0 15-15,59-11 20 0,-43 16 19 16,2 0-12-16,0 0 8 0,1 2-19 0,0-3-2 15,1 1-11-15,1 0-13 0,-2 0-2 16,0 0-1-16,-2-2 13 0,-1-2 10 16,1 0 2-16,-1-1 10 0,1-2 13 15,-2-3 5-15,3-3-18 0,0-1-4 0,1-1 7 16,0-5-26-16,1-1-50 0,2-3-21 16,3-2-39-16,17-20-97 0,-3 5-530 15,-3-3-1431-15</inkml:trace>
  <inkml:trace contextRef="#ctx0" brushRef="#br0" timeOffset="-74576.51">5966 4913 690 0,'0'0'88'0,"0"0"124"16,0 0 62-16,7-58-37 0,-3 41-77 16,-2 3 22-16,-1-3-20 0,1 2-10 15,-1 0 46-15,-1 1 6 0,0 4-24 16,0 2-48-16,0 1-26 0,0 3-13 15,0 1-42-15,0 2-25 0,0 0-26 16,0 1-35-16,0 0-106 0,0 0-75 0,0 5 33 16,1 1 141-16,2 5 42 0,1 1 35 15,4 3-32-15,-2 3 13 0,0 3-5 16,2 3-11-16,-4 2 0 0,0 3 0 16,-3 0 0-16,-1 0 10 0,0 3-9 15,-5-1 15-15,-1-2-3 0,-2 0 11 0,1-3-22 16,-1-6 9-16,3 0-10 0,2-8 0 15,2-2 0-15,1-3 0 0,0-2 2 16,0-1 29-16,0-4 17 0,0 0 28 16,2 0 29-16,0 0 25 0,1-4-35 15,2-1-50-15,-3-2-46 0,-2-1-234 16,0 1-58-16,-11-5-268 0,2 3-517 16</inkml:trace>
  <inkml:trace contextRef="#ctx0" brushRef="#br0" timeOffset="-74351.01">5829 5028 1630 0,'0'0'189'0,"0"0"-111"16,0 0 16-16,0 0-94 0,0 0-218 16,0 0 147-16,0 0 71 0,0 0 68 0,0 0 20 15,35 58-23-15,-18-40 3 0,0-1 0 16,2 0-16-16,0-2 0 0,-5-3-49 15,2-3 55-15,-3-4 43 0,-2 0 141 16,4-5 0-16,1-5-4 0,5-4-53 0,5-6-92 16,4 1-84-16,0-3-9 0,2-3-19 15,-1 2-35-15,9-22-363 0,-6 7-685 16</inkml:trace>
  <inkml:trace contextRef="#ctx0" brushRef="#br0" timeOffset="-64949.92">6558 11454 183 0,'0'0'339'0,"0"0"-114"0,0 0-118 16,0 0-6-16,0 0-32 0,0 0-30 0,0 0 19 15,0 0-25-15,0 0-20 16,13-29-3-16,-9 29-10 0,-2-2-13 0,0 1-3 15,-1 1 16-15,-1 0 17 0,0 0 107 16,0 0 55-16,0 0 6 0,0 0-48 16,0-3-63-16,0 2-41 0,0 0-30 15,-1 1-3-15,1 0-16 0,-1 0-43 0,-1 0-77 16,0 5 48-16,-2 5 65 0,-1 2 23 16,-6 16 0-16,3-3-270 0,-3-3-779 0</inkml:trace>
  <inkml:trace contextRef="#ctx0" brushRef="#br0" timeOffset="-63799.83">7414 12559 48 0,'0'0'94'15,"0"0"1"-15,0 0 45 0,0 0 26 0,0 0-9 16,0 0-23-16,0 0-33 0,0 0-26 16,0 0 16-16,0 0-6 0,0 0-14 15,1-19-15-15,0 19-27 0,2-2-29 16,1 2-34-16,1 0-47 0,4 0 29 15,7 0 51-15,3 1-1 0,6 0 4 16,7-1 8-16,5 1-10 0,6-1 0 16,3 1 11-16,14 1-11 0,13 1 0 15,8 0 0-15,1 1-1 0,-12 1 1 0,-15-2-3 16,-20-1-131-16,-2 0-263 0,-10-1-109 16</inkml:trace>
  <inkml:trace contextRef="#ctx0" brushRef="#br0" timeOffset="-58171.86">9407 12480 160 0,'0'0'58'15,"0"0"-56"-15,0 0 20 0,0 0 86 16,0 0 55-16,0 0 7 0,0 0-24 15,0 0-15-15,0 0 12 0,0 0-23 16,0 0 4-16,-22-16 10 0,19 14-24 16,1-2-2-16,0 1 5 0,-1 1-12 15,1 1-43-15,-3 0-32 0,1 0-26 16,0 0-22-16,0 1-4 0,-1 0 14 0,-2 0 12 16,1 0 16-16,-1 0 4 15,0 0-1-15,2 0 7 0,1 1 16 0,1-1 20 16,1 0 22-16,-1 0 26 0,2 1 0 0,0-1-6 15,-1 2-27-15,2-2-25 0,0 0-17 16,0 0-12-16,0 0-4 0,0 0 16 16,0 0 4-16,2 0-26 0,1 0-10 15,4 2-3-15,1 1 35 0,7-1 7 16,3 0 0-16,6-1-7 0,7-1 4 16,5 0-4-16,10-1-13 0,11-6 1 15,16 3-20-15,14-1 25 0,4 2-28 16,-8 1-1-16,-13 2 0 0,-19 0 0 15,-12 0 0-15,-12 2-2 0,-4-2-9 16,-1 3 8-16,1-2 1 0,-1 1 1 16,-6-1 2-16,-4-1 2 0,-7 0 24 0,-2 0-1 15,-1 0 7-15,-2 0 13 0,1-1 0 16,-1-1-45-16,0 1 0 0,1-2-16 16,-1 3-7-16,0-2-28 0,0 2-57 15,0 0-34-15,0 0-50 0,-3 0-105 0,-4 0-102 16,-15 2 19-16,1 2-290 0</inkml:trace>
  <inkml:trace contextRef="#ctx0" brushRef="#br0" timeOffset="-57721.55">9250 12567 124 0,'0'0'1202'0,"0"0"-971"0,0 0-30 16,0 0-58-16,0 0 10 0,0 0 6 15,0 0-62-15,0 0-23 0,0 0-12 16,0 0-4-16,35-27-26 0,-19 25-6 15,4-1 3-15,6-2 10 0,7 3 32 16,7-4 12-16,15 2-6 0,12-3-9 16,15 0 6-16,1-1-33 0,-9 1 33 15,-17 4-23-15,-23 1-6 0,-6 0-23 16,-7 2-9-16,1-1-11 0,0 0-2 0,0 1 0 16,-5 0-2-16,-7 0-1 0,-2 0 1 15,-3 0 2-15,-3 0 3 0,-1-1 10 16,-1 0-10-16,1 1 0 0,-1 0 0 15,0 0-3-15,0 0-12 0,0 0-14 16,0 0-16-16,0 0-9 0,0 0-6 16,0 0-7-16,0 2-1 0,0 0-15 15,0 2-152-15,-2-1-110 0,-10-1-138 0,2 1-508 16,34-19 158-16</inkml:trace>
  <inkml:trace contextRef="#ctx0" brushRef="#br0" timeOffset="-52439.77">11427 12507 108 0,'0'0'234'0,"0"0"-48"0,0 0-3 15,0 0-30-15,0 0-13 0,0 0-19 16,0 0-7-16,0 0-17 0,0 0-12 15,0 0-10-15,1-6-13 0,-1 6-14 16,-1 0 14-16,0 0 16 0,0 0-6 0,1 0-14 16,-1-2 14-16,0 1 12 0,1 0 7 15,0 1-13-15,0-1-20 0,0 1-19 16,0 0-10-16,0 0-14 0,0 0-15 16,0 0-3-16,0 0 1 0,0 0 2 15,0 0 12-15,0 0 0 0,0 0 11 16,0 0 0-16,0 0 16 0,0 0 19 15,0-1 10-15,0 0-1 0,0 0-2 16,0 1-14-16,0 0-15 0,0 0-14 16,0 0-20-16,0 0-2 0,0 0-2 15,0 0-14-15,0 0 3 0,0 0-3 0,0 0 13 16,0 0 2-16,0 0 1 0,0 0 16 16,0 0 3-16,0 0 7 0,0 0-3 15,0 0-4-15,0 0-6 0,3 0 0 16,2 0 3-16,-1 0 6 0,2 0-3 15,2-2-3-15,-1 2-3 0,4-2-11 0,-3 2 0 16,3-2 1-16,-1 1-2 0,1 1-1 16,-3 0 0-16,4 0 0 0,-4-1 1 15,0 0-1-15,2 0 0 0,-4 0 1 16,3-1 12-16,-2 2 3 0,1-2 3 16,1 1-3-16,-2 0 3 0,3 1-6 15,-1 0-10-15,2 0 10 0,-1-1-11 16,4 1 1-16,-2 0 0 0,3 0 9 15,0 0-10-15,2 0 1 0,-3 0 9 16,2 0-8-16,0 0 12 0,1 0-4 16,-2 1 1-16,1 1 9 0,-1-2 4 0,3 0 3 15,-2 1-10-15,-2-1-3 0,2 0 0 16,-1 0-3-16,-1-1-10 0,-1-2 0 16,1 3 13-16,1-3-13 0,-4 3-2 0,4 0 1 15,-1 0-1-15,-1 0-1 16,1-1-2-16,1 1 0 0,-2 0-1 0,0 0 1 15,2 0 0-15,-4 0 2 0,3 0 2 16,-1 0 1-16,-1 0 16 0,1 0-16 16,-2 0 10-16,2 0 0 0,-1 0 3 15,0 0-4-15,1 0-11 0,-3 0 0 16,3 0 0-16,-1-1 2 0,-2 1-3 16,3 0-2-16,-3 0 1 0,2 0-1 15,-2 0 0-15,2 0 0 0,-2 0 0 16,1 0 1-16,-2 0 1 0,2 0 2 15,-3 0 11-15,2 0-11 0,-1 0 1 16,1 0 16-16,-2 0-3 0,3 0-13 0,-2 0 10 16,1 0 0-16,1 0-1 0,1-2-8 15,-2 0 11-15,4 1-14 0,-1 0-1 16,0-1 1-16,0 2-1 0,-2 0 0 16,3-2 0-16,-2 2 0 0,-1-2 0 0,1 2 0 15,-2-3 0-15,2 3 2 0,-2 0 0 16,1 0 13-16,2 0 1 0,-3 0-3 15,3 0-10-15,-2 0 13 0,2-1-13 16,1 0 0-16,-3-1-1 0,4 2 0 16,-3-2-2-16,1 2 0 0,0-1-3 15,-4 0 0-15,1 1 0 0,-3 0-13 16,-3 0 13-16,-1 0-10 0,1 0 10 16,-2 0-9-16,-2 0 8 0,0 0 1 15,1 0 2-15,-1 0 1 0,0-1 3 0,1 1 19 16,0 0-9-16,0 0-10 15,1 0 16-15,2 0-16 0,-1 0 1 0,0 0-1 16,2 0 0-16,-1 0 0 16,-1 0 0-16,-1 0 0 0,1 0 0 0,-1 0-2 15,0 0 0-15,1 0-1 0,-3 0 0 16,0 0-16-16,0 0-41 0,-5 0-64 0,-3 1-3 16,-7 3 25-16,-7 0-253 0,-17 3-271 15,6-3-595-15</inkml:trace>
  <inkml:trace contextRef="#ctx0" brushRef="#br0" timeOffset="-51389.33">11592 12489 322 0,'0'0'319'0,"0"0"-208"16,0 0-75-16,0 0-3 0,0 0 38 15,0 0 17-15,0 0-10 0,0 0 10 16,0 0 4-16,0 0 25 0,0 0 0 16,-5 0-6-16,5 0 22 0,0 0 20 15,0 0 12-15,0 0-3 0,0 0-16 16,0 0-29-16,0 0-43 0,0 0-39 16,0 0-34-16,0 0-1 0,0 0-19 0,0 0 0 15,0 0-7-15,1 0 0 0,1 0 26 16,1 0 17-16,1 0 15 0,1 0 17 15,3 0 3-15,0 0-1 16,2 0-9-16,0 0 10 0,4 0 9 0,2 0-13 16,1 0-10-16,4 0-2 0,2 0 2 15,2 0-2-15,1 0 5 0,1 0-9 0,4 0-6 16,-2 0-7-16,5 0-6 0,-1 2 0 16,-1 0 9-16,3 2 7 0,1-1-13 15,-3 1-14-15,1-3 11 0,1 3 3 16,-3-3 3-16,3 0 0 0,1-1 0 15,2 0-3-15,-2 0-13 0,3 0 10 16,1 0 12-16,1 2-13 0,-1-2-12 16,0 1-2-16,-1-1 0 0,-4 0-2 15,-5 0 2-15,-1 0 2 0,-7 1 1 16,-2 0 3-16,-4-1 15 0,-5 0-3 0,0 0 9 16,-4 0 4-16,-3 0 9 15,1 0-3-15,-3 0-7 0,-1-1 7 0,1 0-3 16,-1 0-4-16,-1 1-15 0,1-2-13 15,0 2-1-15,0 0-15 0,0-1 13 0,1 0-13 16,0 1 14-16,0 0 2 16,-1 0 2-16,3-1 14 0,-3 0 3 0,-1 1 3 15,0 0 3-15,1 0 0 0,-1 0 0 16,0-2-3-16,0 2-6 0,0 0-14 16,0-1-2-16,0 1-2 0,0-3-10 15,0 3-4-15,0 0 0 0,0 0 3 16,0 0-2-16,0 0-10 0,0 0-23 15,0 0-25-15,0 0-66 0,-5-2-244 16,1 2-390-16,0-2-881 0,17 9 995 0</inkml:trace>
  <inkml:trace contextRef="#ctx0" brushRef="#br0" timeOffset="-48523.55">13319 12545 411 0,'0'0'303'16,"0"0"-81"-16,0 0-24 0,0 0-5 15,0 0-31-15,0 0-38 0,0 0-10 16,0 0-20-16,0 0-23 0,0 0-25 15,0 0-46-15,9-10-9 0,-8 10 9 16,1 0 36-16,1 0 19 0,-1 0 23 16,0 0 19-16,0 0 10 0,2 0 0 15,-1 0 0-15,2 0-17 0,3-2-22 0,0 2-23 16,6-3-16-16,2 3-3 0,6 0 6 16,5-1 3-16,8 0 10 0,6-1 16 15,5 0-19-15,15-1-10 0,14 3-6 16,11-5-7-16,0 0 0 0,-7-1-16 15,-13 2 13-15,-16-1 0 0,-11 0-13 0,-10 3 13 16,1-1-12-16,1-1 18 0,4 0-7 16,2 1-15-16,-6-2-2 0,-2 0 2 15,-6 2 0-15,-4 1 2 0,-6 0-2 16,-1-1 0-16,-3 3-1 0,-2-2 0 16,-3 2-12-16,-2 0-3 0,-1 0-3 15,-1 0-36-15,0 0-22 0,0-1-22 16,-2 1-43-16,-3 0-96 0,-5 3-14 15,-1 0-53-15,-3 1-82 0,-10 0-241 16</inkml:trace>
  <inkml:trace contextRef="#ctx0" brushRef="#br0" timeOffset="-48112.83">13403 12544 52 0,'0'0'1483'0,"0"0"-1304"16,0 0-82-16,0 0-71 0,0 0 16 15,0 0 23-15,0 0 33 0,0 0 6 16,0 0-17-16,0 0 10 0,67-9-3 0,-37 7-23 15,4 2 13-15,10 0-6 0,11 0 15 16,19 0 13-16,12 0-16 0,6 0-10 16,-7 0-12-16,-14 0-1 0,-20 0-26 15,-13 0-9-15,-11 0 10 0,-7 2-23 16,2-2-19-16,-1 2 1 0,0-2-1 16,-5 0 13-16,-7 0-1 0,-1 0 14 0,-4 0 6 15,-1-2-4-15,0 0-2 0,-2-1-17 16,0 1-9-16,-1 0-25 0,0 0-7 15,0 2-12-15,0-1-14 0,0-1-9 16,0 2-77-16,-1 0-74 0,-1 0-85 16,-3 0-208-16,-3 0-84 0,-2 0-477 15</inkml:trace>
  <inkml:trace contextRef="#ctx0" brushRef="#br0" timeOffset="-47783.68">13421 12509 1836 0,'0'0'237'0,"0"0"-117"0,0 0-49 15,0 0-22-15,0 0-48 0,0 0-1 16,57-5 84-16,-22 5 26 0,20 3 9 15,18 3-25-15,16-1-26 0,4 2-20 16,-9-2-10-16,-15 0-12 0,-22-3 19 16,-14-1-3-16,-10 0-4 0,-8-1-2 15,-1 1-17-15,-3-1-18 0,0 0 2 0,-4 0 23 16,-6 0 12-16,0 0 13 0,-1 0 3 16,0 0-9-16,0 0-45 0,0-2-13 15,0 1-12-15,-1-1-1 0,0 0-25 16,1 2-3-16,0-3 9 0,0 3-26 15,0 0-279-15,0 0-330 0,0-2-930 0</inkml:trace>
  <inkml:trace contextRef="#ctx0" brushRef="#br0" timeOffset="-43803.42">3306 13542 166 0,'0'0'255'16,"0"0"-86"-16,0 0-12 0,0 0-33 0,0 0 6 16,0 0-3-16,0 0-33 0,0 0-61 15,0 0 13-15,-2-12 28 0,3 11 11 16,-1 0-7-16,0 1 4 0,0-1 15 15,0 0 17-15,0 0-10 0,0 1-7 16,0 0-19-16,0-2 13 0,-1 1-20 16,0 1-6-16,1 0 35 0,0-1-3 15,0-1-20-15,0 2-31 0,0-2-11 16,0 2 7-16,0-2 6 0,0 2-6 16,0-2-26-16,0 2-16 0,0-1-2 15,0-1-11-15,2 0-10 0,1 2 11 16,2-1 11-16,-1-1-2 0,0 2 1 0,0-2-11 15,0 2 0-15,1 0-12 0,1 0 9 16,0-2 16-16,5 2 3 0,-2 0 19 16,4 0 11-16,0 0-11 0,1-1-3 0,4 0-18 15,-1 1 2-15,3 0-2 0,1 0-1 16,1 0 2-16,0 0 0 16,2 0-2-16,-1 0 15 0,0 0-15 15,2 2-3-15,-2 0 3 0,-1 0-10 0,1 1 10 16,-3-1 23-16,3 1-22 0,-1 1 12 15,-1-2-10-15,2 1 29 0,1 0-3 16,-1 0-3-16,0-1 18 0,1-2 11 16,2 2 6-16,3-2 6 0,0 0-16 15,3-2-3-15,0 0-16 0,3-3 3 16,-1 1-16-16,-3 0-18 0,1 1-1 16,-3-1 0-16,0 3-3 0,-4-1-10 0,-2 2 0 15,0 0 13-15,-2 0-3 0,0 0-9 16,2 0 9-16,0 0 1 0,1 0 1 15,1 0 1-15,0 2 16 0,1-1 3 16,3-1 3-16,-3 0 13 0,2 0 7 0,0 0-1 16,-3 0-15-16,1 0-23 0,0 0 13 15,-2 0-14-15,-1 0 1 0,-1-3 0 16,0 3 0-16,0 0-1 0,1 0 1 16,-2 0 0-16,0 0-1 0,0 0 10 15,-2 0-11-15,1 0 0 0,-1 0 2 16,-1 0 16-16,1 0 0 0,0 0 0 15,0 0-16-15,1 0 22 0,-2 0-9 16,0 0 3-16,0 0-3 0,1 0-1 16,-2 0-14-16,0 0 2 0,0 0 25 15,-1-2-16-15,0 2-9 0,-3 0 0 16,2 0 0-16,-2 0-2 0,0 0 1 0,1 0 0 16,1 0-2-16,-4 0 0 0,3 0 1 15,1 0 2-15,-3 0 13 0,3 0 6 16,-2 0 0-16,0 0 0 0,1-2 0 15,-2 2-3-15,1-3 6 0,0 1-9 16,0-1-14-16,1 1 14 0,1 1-15 0,0-1-1 16,-1 0 0-16,1 0-3 0,2 2-10 15,-1-2 13-15,-1 1 1 0,1-1-1 16,1 2 0-16,0-2 0 16,0 1 0-16,-4 1 0 0,3-2 0 0,-1 2 0 15,0-2 1-15,-2 2-1 0,2 0 0 16,-1 0-1-16,1 0 1 0,0-1 0 15,2-1 19-15,-1 2 3 0,2 0-7 0,1 0-2 16,0-2 3-16,2 2-14 16,1-1 0-16,0-1-1 0,2 2 1 0,-1-2-2 15,0 2 0-15,0 0-1 0,2 0-12 16,-2 0 12-16,-1 0 1 0,-1 0 2 16,-1 0-1-16,0 0 2 0,-3-1 9 0,-1-1-9 15,-1 2 10-15,1-2 2 16,-3 0-11-16,-3 1 11 0,1 0 1 0,-4 0-4 15,-2 0-9-15,1 0 13 0,-2 1-4 16,-2 0 7-16,-1 0 3 0,-1 0 9 16,0 0-6-16,0 0-9 0,0 0 2 15,1 0 1-15,-1 0-7 0,0-2-9 16,0 1 10-16,0 1-13 0,0 0 0 16,0 0-2-16,0 0-39 0,-1 0-33 15,-4-2-64-15,-10-5-230 0,2 2-435 16,0-4-1309-16,59 35 1312 0</inkml:trace>
  <inkml:trace contextRef="#ctx0" brushRef="#br0" timeOffset="-39636.86">6399 14565 52 0,'0'0'10'0,"0"0"-7"0,0 0 10 15,0 0 108-15,0 0 94 0,0 0-84 0,0 0-40 16,0 0-26-16,0 0-65 0,-16-4-48 16,11 1 6-16,1 3 6 0,0-3 35 15,-1 2 1-15,-2 0 68 0,2-1 89 16,2 0 29-16,-1 0 19 0,1 0 29 0,-1 2-55 16,2-4-42-16,0 4-36 0,0-1-7 15,1-1-7-15,-1 1-6 0,0 0-12 16,2 1 2-16,-1 0-6 0,1 0 6 15,0-1-16-15,0 1-23 0,0 0-9 16,-1 0 6-16,1 0 3 0,0 0 16 16,0 0 14-16,0 0-8 0,0 0-2 15,0 0-4-15,0 0 1 0,0 0 8 16,0 0 14-16,0 0-7 0,0 0-3 16,0 0-13-16,0 0-7 0,0 0-2 0,0 0-1 15,0 0-3-15,0 0 3 0,0 0 1 16,0 0-4-16,0 0-7 0,0 0 4 15,0 0-10-15,0 0-19 0,0 0 10 16,0 0-10-16,0-1-1 0,0 1-1 16,0 0-1-16,2 0-3 0,0 0-16 0,0 0 17 15,2 1 2-15,3 0 0 0,-1 0 2 16,1 0 1-16,6 1 10 0,-2-1 3 16,6 1-13-16,1 0 19 0,3 0-19 15,1-1 10-15,2-1-10 0,1 0-1 16,1 0 0-16,0 0 11 0,2 0-10 15,0-1 10-15,-2-1-12 0,1 0 2 16,-4 0 0-16,0 2 0 0,-3 0 1 0,-4-1-1 16,0 0 0-16,-2-1-1 0,3 1 1 15,-1-1 0-15,1 0 1 0,1 2-1 16,2-2-1-16,3 1-2 0,0-2 1 16,1 3 1-16,-2-1-2 0,0 1-1 15,1 0 1-15,-3 0 2 0,-1 0 0 16,0 0-1-16,-3-1-1 0,-2 1-2 15,-1 0-1-15,1 0 1 0,-3 0 1 16,1 0 1-16,1 0 0 0,-3 0 1 16,2 0-2-16,-2 0 1 0,2 0 0 15,-3 0 0-15,3 1 0 0,-2-1-1 0,2 0 0 16,-3 0 0-16,3 0 1 0,-1 0 0 16,0 0 0-16,2 0 2 0,-1 0 1 0,2 0 0 15,-1 0 0-15,-2 0 13 0,2 0-15 16,-3 0 0-16,1 0-2 0,-1 0 1 15,0 0 0-15,-1 0-1 0,3 0 0 16,-3 0-1-16,2 0 1 0,-2 0-1 16,2 0 0-16,-3 0 0 0,4 0-2 15,-3 0 2-15,1 0 2 0,-1 0 0 16,3 0 0-16,-3 0 1 0,2 0-1 16,-3 1 1-16,2-1 3 0,-1 0 8 15,0 0 1-15,1 0-1 0,-2-1-9 16,3 0 9-16,-3 1-9 0,2-1-1 15,-1 0 1-15,0 1-3 0,-1 0 0 0,3-1 0 16,-2 0 0-16,3-2-1 0,-3 2-2 16,4-1 2-16,-3 2-1 0,2 0 0 15,-3 0 0-15,2 0-1 0,-2 0-10 16,2 0 10-16,-3 0-10 0,2 0 11 16,-2 0 2-16,-2 0-1 0,3 0 1 0,-3 0 2 15,4 0 2-15,-2 0 11 0,-1 0-11 16,4 0-1-16,-2 0 0 0,1 0 9 15,0 0-12-15,2-2 0 0,-3 2-2 16,4 0-10-16,-4 0 10 0,2 0 0 16,-1 0-1-16,0 0 1 0,-2 0 0 15,3 0 1-15,-5 0 0 0,2 2 1 16,-1-2 1-16,-1 0 1 0,-1 0 0 16,2 2 2-16,-3-2 8 0,1 0-9 0,-1 0 10 15,4 0 0-15,-3 0-10 0,1 0 12 16,2 0-13-16,0 0 2 0,1 0-1 15,-1 0 0-15,-1 0-1 0,3 0 11 16,-4-2-11-16,-1 2-1 0,1 0 1 16,-2-2 0-16,-2 2 1 0,-1 0 10 15,1 0-11-15,-1 0 10 0,0 0-8 0,-1 0 11 16,0 0-2-16,0 0-10 0,0 0 16 16,0 0-3-16,1 0 3 0,-1 0 2 15,0 0 1-15,0 0 3 0,0 0 1 16,0 0-5-16,0 0-4 0,0 0-16 15,0 0-1-15,0 0-26 0,-1 0-37 16,-6 0-56-16,-15 2-241 0,0 2-376 16,-4-2-1211-16</inkml:trace>
  <inkml:trace contextRef="#ctx0" brushRef="#br0" timeOffset="-34459.73">5761 15516 124 0,'0'0'649'0,"0"0"-366"15,0 0-19-15,0 0-111 0,0 0-16 16,0 0 48-16,0 0-19 0,0 0-24 0,0 0-62 16,0 0-80-16,-24-24-48 0,23 24-4 15,1 0 3-15,0 0 49 0,0 0 37 16,0 0 38-16,0 0 22 0,-1 0 19 16,1-1 20-16,0 1 22 0,0-1-16 15,0 1-33-15,0 0-45 0,0 0-25 16,0 0-26-16,0 0-12 0,4 0 0 0,0 0 1 15,2 0 17-15,4 1-3 0,-2 0 0 16,4-1 7-16,-1 2 2 0,2-1-2 16,4 1 9-16,0-2 3 0,5 0 0 15,3 0 13-15,3 0-10 0,6 0-6 16,4-5 3-16,5 1 3 0,13 0-6 16,13 0-7-16,13-1-21 0,4 0 15 15,-3 5-4-15,-13 0-2 0,-9 0-13 0,-9 0 0 16,-15 0 16-16,-6 3 12 0,-6-1 29 15,6 0-44-15,0 1-10 0,3-1 0 16,-4 0 10-16,-1 0 3 0,-3-1 6 16,-1 0 6-16,-1-1 1 0,-1 0-10 15,0 0-1-15,0-1-2 0,-1 0 3 16,-2-1-6-16,0 2 2 0,-3 0-2 16,-3-1 0-16,-2 0-11 0,-3 1 13 15,-2 0-11-15,-4 0 11 0,-1 0 1 0,-2-2 3 16,0 2 3-16,0-2 6 0,0 1 4 15,0 1-7-15,0-1-6 0,0 1-16 16,0 0 10-16,0 0-13 0,0 0-2 16,1 0 0-16,-1 0 0 0,2-1-10 15,0 1-7-15,0 0 4 0,1-2-15 16,-2 2-54-16,-1 0-279 0,-3 0-317 0,-3 0-1056 0,4 3 567 16</inkml:trace>
  <inkml:trace contextRef="#ctx0" brushRef="#br0" timeOffset="-32059.84">11439 12714 1393 0,'0'0'205'0,"0"0"-26"16,0 0-20-16,0 0-3 0,0 0 19 16,0 0-7-16,0 0 19 0,0 0-35 15,0 0-17-15,-4-40-52 0,7 37-9 16,3 0-26-16,-2 1-13 0,1-1-6 15,2 1 6-15,-1 0 0 0,-1 2-34 16,-2 0-1-16,-1 0-54 0,0 4-26 16,-2 1 41-16,0 5 39 0,-7 4 39 15,-7 3 2-15,-5 8 20 0,-6 6-26 16,-5 4-3-16,-6 4 10 0,-8 11-23 16,-6 8-19-16,-1 4 20 0,6-5-18 0,15-14 9 15,11-15-11-15,5-8 0 0,1 2 3 16,-5 2 19-16,-3 5 13 0,-3 0 19 15,-4 1-9-15,-1 1-11 0,-5 4-33 16,-1-1-1-16,-1 3-2 0,-2-1 1 0,2-1-15 16,3 0 14-16,5-3-13 0,4-2 15 15,3-5 0-15,2 0 2 0,1-8 39 16,-1 2 13-16,-1-2-7 0,-4 0 0 16,-2 1-21-16,-5 0-11 0,-7 1-11 15,-1 1-1-15,-5 0 0 0,-2-1-3 16,-1 1-1-16,1-1 1 0,3 0 2 15,2-3-2-15,3-1 1 0,4-1 2 16,0-1-1-16,0-1 0 0,0 0 1 16,-1 1 13-16,-2 0-16 0,-1 0 2 15,0 1 11-15,-3 0-12 0,1 1 0 0,-1 2 2 16,-2-3 0-16,0 3 9 0,-2-2-12 16,1 1-2-16,-3-1 1 0,4 0-1 15,-1-1 2-15,4-2 0 0,1 1 15 16,1-1-2-16,3 0-10 0,2-3 16 15,1-1-3-15,5 1 3 0,5-4 6 16,1 0-10-16,2 0 1 0,4-1-14 0,2-1-1 16,1 0-1-16,4 1 0 0,-1-3-1 15,5 1-2-15,3-1-13 0,0 0-46 16,1-1-68-16,0 0 45 0,5-1 0 16,7-3-10-16,4-5-150 0,9-3-162 15,24-17-271-15,-5 4-445 0</inkml:trace>
  <inkml:trace contextRef="#ctx0" brushRef="#br0" timeOffset="-31086.99">12090 12915 635 0,'0'0'397'0,"0"0"-260"16,0 0 29-16,0 0-6 0,0 0 22 15,0 0-16-15,0 0-10 0,0 0 48 16,0 0-26-16,0 0-42 0,57-31-30 0,-48 31-19 16,-2 0-13-16,-1 0-16 0,-2 0-16 15,2 2-41-15,-3 3-1 0,-1 0-19 16,-1 4 19-16,-1 1 29 0,-2 2 22 16,-4 5-9-16,-6 2 3 0,-4 4-13 15,-1 5 9-15,-3 1 4 0,-2 1-16 16,1 3 0-16,-1 2-10 0,0 0 10 15,1 1-27-15,1-2 1 0,-1 0 29 16,1-2-16-16,0 2 0 0,-1-2-14 16,-3 1 26-16,-3 1 20 0,-5 0-13 0,-2 4 3 15,-1-1-9-15,-3 3 8 0,-3 0-37 16,2 1 0-16,1-3-1 0,0-1 1 16,1 1 0-16,3-4-13 0,0-2 13 15,0 2 2-15,2-3-2 0,-2-2-2 16,-1-2 2-16,1 2 1 0,-4-4 0 15,0 0 9-15,-1 0-10 0,-1-2-2 16,-3 0 0-16,-1-2 2 0,-4-1 0 16,2 1-3-16,-5-1 1 0,-1 0-1 0,-1-1-13 15,2 1 4-15,-2-2 11 0,3 0 0 16,-1 0 1-16,1 0 0 0,-2 1-2 16,2 0-17-16,-2 0 17 0,1 2-10 15,1-1 10-15,2-2 1 0,1 2 1 16,-2-2 1-16,3 1 1 0,0-1-2 15,-3-2 3-15,2 3-2 0,-2 0 0 16,-11 2 0-16,-11 4 17 0,-8 1-18 16,-1 1-26-16,9-5 11 0,15-6 14 0,17-6-31 15,10-3 13-15,0-3 18 0,-1 2 1 16,-4-2 2-16,-2 2-1 0,5-1 15 16,3-1 0-16,5-4 9 0,5 2-6 15,4-2 0-15,3 2 0 0,4-2 0 16,-2 0-19-16,6 0-2 0,0 0-11 15,1 0-9-15,2 0-3 0,0 0 3 0,0 1-1 16,0-1-12-16,0 0 7 0,0 1 9 16,0-1-7-16,0 0 4 0,0 0-26 15,1 0-51-15,0 0-23 0,2-1-32 16,1-2-100-16,2-4-167 0,5-10-108 16,-1 1-600-16</inkml:trace>
  <inkml:trace contextRef="#ctx0" brushRef="#br0" timeOffset="-30556.15">9318 14081 1952 0,'0'0'224'16,"0"0"-82"-16,0 0 7 0,0 0 9 0,2-46 16 15,-2 41-16-15,0 2-17 16,-1 1-10-16,-2 0-19 0,0 0-42 15,-2 0-44-15,-2 2-26 0,2 0-13 16,-4 0-3-16,0 4-3 0,-5 3 3 0,1 5-3 16,-3-2 17-16,-1 7-11 0,-2 1 11 15,-1 3 2-15,0-2 1 0,-1 3 3 16,-1-1 15-16,2 0-7 0,-1 0 7 16,1-4 1-16,1 4 5 0,0-5-6 0,4-1-16 15,1-1 20-15,3-1 5 0,2-5 7 16,2-1-3-16,4-2-4 0,1-3 1 15,1 0-10-15,0-1-7 0,1-1-10 16,0 2-2-16,0-2 0 0,0 3-1 16,0 0 0-16,0 1-1 0,0-2 2 15,1 5 3-15,3-2 10 0,5 0 3 16,3 2 6-16,6 1 3 0,7 2 7 0,8 0-4 16,9 3-12-16,14 1-14 0,-6 1-2 15,3 2-117-15,5 8-337 0,-21-6-840 16,-7-3-661-16</inkml:trace>
  <inkml:trace contextRef="#ctx0" brushRef="#br0" timeOffset="-30093.82">9523 14653 2206 0,'0'0'498'0,"0"0"-312"0,0 0-125 16,0 0-35-16,0 0-26 0,0 0 61 15,0 0 0-15,0 0 19 0,0 0 35 16,0 0-17-16,0 0-40 0,-84 59-36 15,51-38-22-15,1 0 1 0,-1-2 0 16,4-2 18-16,-1-2 13 0,5-2 25 16,2-2-3-16,3 1-16 0,1-3-7 0,1 0-2 15,5 0-7-15,3-2 3 0,-1 1-12 16,5-1-13-16,1-1-3 0,1 2-9 16,0-3-1-16,3 2 10 0,1 0 1 0,0 0 2 15,6-1 13-15,2 1 59 0,8-2 7 16,3 1 5-16,6-1-11 0,7-2-29 15,3-2-22-15,4 1-20 0,1-2 0 16,-1 0-2-16,-3 2-19 0,-6 2-82 16,-3-1-15-16,-6 2-47 0,-7-1-30 15,-1 1 9-15,-6 0-11 0,0-1-68 16,-6 1-188-16,-2 1-113 0,-8-3-223 16</inkml:trace>
  <inkml:trace contextRef="#ctx0" brushRef="#br0" timeOffset="-24161.8">2251 14137 1456 0,'0'0'159'0,"0"0"-102"0,0 0-55 16,0 0 61-16,0 0 37 0,0 0 111 16,0 0 23-16,0 0-27 0,0 0-49 15,-38-10-129-15,38 10-29 0,5 0-110 16,7-2 110-16,10 2 113 0,12-3 64 15,20-5 6-15,17-1-68 0,20-3-60 16,0 0-33-16,-7 6-21 0,-12 3-1 16,-26 3-13-16,-10 0-19 0,-11 0 0 15,-5 4 4-15,0 1 8 0,2 0-15 0,-2 0 6 16,-5 2-9-16,-5-3-4 16,-2-1-164-16,-6-1-74 0,-2-2-93 0,-2 0 195 15,-8-2 51-15,-2-2-156 0,-4-3-189 16,-1-4-69-16,-1-5 38 0</inkml:trace>
  <inkml:trace contextRef="#ctx0" brushRef="#br0" timeOffset="-23994.18">2809 13921 187 0,'0'0'398'0,"0"0"-72"0,0 0 22 0,-50-48-68 15,43 43-59-15,0 2-65 0,2 1 32 16,4 2 10-16,1 0-198 0,2 1-169 16,9 4 32-16,4 5 137 0,6 1 169 15,6 1-30-15,4 3-45 0,0 3-68 16,0 2-15-16,-6 2-11 0,-9 2-39 15,-10 5 13-15,-6 3 26 0,-15 4 0 16,-10 3 65-16,-15 13-49 0,-14 10 23 16,-5 5-39-16,4 1-175 0,18-18-302 15,13-20-829-15</inkml:trace>
  <inkml:trace contextRef="#ctx0" brushRef="#br0" timeOffset="-17296.6">3378 15644 26 0,'0'0'1225'0,"0"0"-1108"0,0 0-36 16,0 0 17-16,0 0-17 0,0 0-22 15,0 0-14-15,0 0 40 0,0 0 45 0,9-43-17 16,-9 43-54-16,0 0-37 0,0 0-19 15,0 0 33-15,0 0 32 0,0 0 20 16,0 0 18-16,0 0-2 0,0 0-27 16,0 0-51-16,0 0-26 0,0 2-94 15,0 3-9-15,0 2 103 0,0 7 39 16,0 3 12-16,0 5 30 0,0 4-16 16,0 3-20-16,0 2-16 0,0-1-4 15,0 2 4-15,0-1-29 0,0-3 42 16,1-5-26-16,3-1-16 0,3-4-13 0,-2-4 13 15,2-5 29-15,4-2 20 0,-3-4 18 16,4-3 7-16,0 0 9 0,1-2-3 16,1-4-32-16,-4 1-10 0,0-1 3 15,-3 0-9-15,-3 1 6 0,-1 1 10 16,-1 0-10-16,-2 2-38 0,0-1-11 16,0 0-36-16,-3 3-39 0,-1 0-118 15,-1 0-110-15,0 0-177 0,-4 12-44 0,3-4-112 16,1 1-544-16</inkml:trace>
  <inkml:trace contextRef="#ctx0" brushRef="#br0" timeOffset="-17046.91">3255 15959 2255 0,'0'0'256'0,"0"0"-256"15,0 0-323-15,0 0 268 0,0 0 55 16,0 0 87-16,0 0-38 0,35 48 41 16,-22-38 1-16,0-1-4 0,-1-2-42 15,2 0 0-15,0-3-9 0,-1-3 70 16,2-1-22-16,3-2 22 0,3-8 25 0,0-3-28 16,5-7-23-16,3-9-45 0,1-4-32 15,2-5-3-15,1-26-64 0,-6 7-510 16,-12 3-1158-16</inkml:trace>
  <inkml:trace contextRef="#ctx0" brushRef="#br0" timeOffset="-9195.64">15510 16181 1922 0,'0'0'207'0,"0"0"-207"15,0 0-12-15,0 0 12 0,0 0 59 16,0 0 54-16,0 0 75 15,0 0 25-15,0 0-65 0,0 0-10 0,-11-27-48 16,11 25-10-16,0-2-29 0,2 0 0 16,2-1 0-16,2-1-22 0,-1 0-29 15,0 0 0-15,6-2 1 0,-2 1 0 0,4 0 1 16,1-1 0-16,1 0 11 0,2 0 9 16,-1 1 4-16,0 0 2 0,-4 0 23 15,2-1-13-15,-4 0 7 0,0-1-1 16,0-1 3-16,2-1-28 0,1-2 4 15,-2-1-8-15,5-1-11 0,0-1 18 16,3-2-3-16,2-1-16 0,3-1-3 16,2-4 2-16,5 2-1 0,0-4 0 15,4 1 1-15,0-2 1 0,-1-1 16 16,4-2 6-16,1-1 0 0,3 1-21 0,4 0 27 16,12-6 1-16,10-3-4 0,8-4-16 15,2-1-9-15,-5 4 57 0,-9 4-32 16,-6 3-27-16,0-3 1 0,1 2-1 15,-1-2-1-15,2-3 0 0,2-1-1 16,-1-2 1-16,3-2-1 0,-1-1 1 16,-6-3-1-16,-1-1-13 0,-2 0 14 0,-7 1 2 15,-3-1-2-15,-3-2 12 0,-2-1-12 16,-3-2-1-16,-1 0 1 0,-3-2-3 16,1-1-10-16,-1-1 1 0,-1-3 12 15,1 3 2-15,-1 0-1 0,2 0 12 16,-3-1-10-16,3 1 19 0,1-1-20 15,-3 3 14-15,3-5 0 0,-3 1-16 16,2-1-8-16,-4-2 8 0,1 0 0 16,-4 1 1-16,-4-4 15 0,-2 1 2 15,-3 2-15-15,-3 0 1 0,-2 2 11 16,1-1-12-16,-2-3-3 0,2 2 0 0,0-2-3 16,-2 1-6-16,2-1 9 0,-4 0 1 15,0-3 0-15,-4 3 13 0,-3-1-14 16,-2 4 0-16,-2 0 2 0,-10 0 11 0,0-1-1 15,-5 3-12-15,0-3 0 16,-2 2-2-16,0-1-15 0,1-1 16 0,0 1-1 16,-1 0 0-16,-2 2 1 0,-2-1 1 15,-1 1 4-15,0 0 8 0,-4 1-24 16,-4 0 8-16,-4-1-8 0,0 3 0 16,-5 0-1-16,-6 0-6 0,0 3 17 15,-7 1 0-15,0 3-37 0,-4 3 27 16,0 2-1-16,0 3 12 0,1 3-14 15,10 8 15-15,8 5 0 0,10 6-3 0,1-2 3 16,-3-2 0-16,-4-3 0 0,-5 0 0 16,3 2 0-16,-1 2-2 0,-1 4-19 15,-2 0-1-15,-3 2-3 0,-3 3 3 16,-12 3 3-16,-10 2-3 0,-12 2 0 16,-1 3 9-16,7 0 0 0,16 4 1 0,19 0 12 15,10 0 1-15,3 0 18 0,-1 4-7 16,-3 2-12-16,1-1-2 0,1 4-14 15,2 2 1-15,2 2-17 0,-4 1 30 16,1 5 0-16,-6 2 1 0,-2 1-18 16,-2 2-6-16,-4 2 3 0,-6-1 9 15,2 1-3-15,-5-3 0 0,-1 1 15 16,1-5 1-16,1-1 1 0,1-2 15 16,1-3 6-16,1 0 1 0,0-2-8 15,-1 1 11-15,3 0-23 0,-3 0 19 16,0-1 0-16,2 2-10 0,1 1 1 15,2-2-10-15,2 1 0 0,1-1 0 0,5-1 16 16,6-1-3-16,4-2 6 0,10-2-3 16,4-3-3-16,6-1 2 0,3 0 4 15,2-2-3-15,0 0-16 0,3 0-3 16,4 0-15-16,6 0-4 0,3-2-63 16,3-2-75-16,3 1-189 0,5-9-147 0,-5 4-305 15,-6-5-633-15</inkml:trace>
  <inkml:trace contextRef="#ctx0" brushRef="#br0" timeOffset="-8831.51">15587 10619 2921 0,'0'0'110'0,"0"0"-110"0,0 0-251 16,-56 19 170-16,24 3 36 0,-5 4 29 15,-2 6 3-15,-2-1 26 0,-2 2-26 16,2 2 26-16,1-1 0 0,1-3 19 16,6 2 39-16,0 0-13 0,4 0-13 0,0-1-42 15,4-1 33-15,1 1-11 0,2-3-2 16,2-2-4-16,4-3-3 0,2-2-16 16,6-3-2-16,3-7-1 0,1-2 3 15,3-3 0-15,1-4 32 0,0 1 22 16,1-2 4-16,6-1 6 0,2 3 9 15,8-1 7-15,6 2-13 0,9 0-22 16,5 2-23-16,7 2-9 0,10 8-11 16,-1-2 17-16,0 5 9 0,-4 2 1 15,-10-3-10-15,2 5-7 0,-6-2-12 0,-7-1-12 16,-7-3-77-16,-4-5-124 0,-2-5-207 16,-2-11-394-16,-2-7-268 0</inkml:trace>
  <inkml:trace contextRef="#ctx0" brushRef="#br0" timeOffset="-8614.41">15458 10721 3082 0,'0'0'437'0,"0"0"-437"15,0 0-26-15,0 0-171 0,0 0 197 0,0 0 54 16,81 34 83-16,-42-13 15 0,4 5-51 15,3 3-25-15,4 4-4 0,-1 4-22 16,8 8 10-16,1 12-60 0,-1 14-69 16,-12 8-117-16,-21-4-191 0,-13-19-662 15,-11-18-566-15</inkml:trace>
  <inkml:trace contextRef="#ctx0" brushRef="#br0" timeOffset="-4048.92">13934 13232 72 0,'0'0'1449'15,"0"0"-1280"-15,0 0-81 0,0 0 42 16,0 0 9-16,6-45 7 0,-6 36-7 15,-2 1 46-15,-3 2-50 0,-3-3-16 16,-4 4-64-16,-5 2-26 0,-3 1-27 0,-4 2-1 16,-8 3 18-16,-2 8 9 0,-6 4 14 15,-2 7 3-15,0 2 6 0,1 7-6 16,5 1 16-16,3 3-59 0,10-2 11 16,9 0-10-16,10-2 0 0,7-1-3 0,16-3 26 15,12-2 25-15,8-3-3 16,19-2-13-16,11-5-6 0,10-3-14 0,-11-3 1 15,-17-6-12-15,-22-3 15 0,-13 0-17 16,0 0 10-16,-4-2 11 0,2-3 9 16,-9 5 22-16,-3-5 12 0,-2 0-15 15,0 1-32-15,-1-1-19 0,-3 2-15 16,0-2-10-16,-1 1-13 0,0 1-10 16,2 3-6-16,2 0-29 0,1 0-34 15,0 0-5-15,8 3-160 0,13-2-234 16,-2-1-458-16</inkml:trace>
  <inkml:trace contextRef="#ctx0" brushRef="#br0" timeOffset="-3631.6">14431 13079 909 0,'0'0'583'0,"0"0"-301"16,0 0-41-16,0 0-34 0,0-50 17 0,0 43-31 15,0 2-57-15,0 2 5 0,0 3-25 16,0 0-8-16,0 0-108 0,0 1-142 15,0 6 69-15,0 4 73 0,0 6 122 16,0 5-33-16,-2 5 33 0,-1 6-4 16,0 4 28-16,-1 11 3 0,-2 8-64 15,-4 9 28-15,1-2 28 0,0-12-103 0,3-12-12 16,3-13-25-16,-1-4 12 0,-1 5 12 16,3 1-7-16,0 1 7 0,0-4-23 15,2-2 17-15,0-5-18 0,0-2 0 16,0-5 1-16,0 0-2 0,1-4-2 15,0-3-161-15,0 0-120 0,-1-4-146 16,0-8-189-16,0-5-163 0,1-1-1124 0</inkml:trace>
  <inkml:trace contextRef="#ctx0" brushRef="#br0" timeOffset="-3431.08">14705 13236 2250 0,'0'0'285'0,"0"0"-14"16,0 0-181-16,0 0-90 0,0 0 0 16,0 0 83-16,0 0 33 0,14 46-8 15,-14-23 1-15,0 5-55 0,-5 0-23 16,1 2-30-16,-1 0 17 0,3-1-18 16,1-2 0-16,0-1 0 0,1-4 0 15,0-5-273-15,1-5-225 0,-1-8-315 16,1-4-529-16</inkml:trace>
  <inkml:trace contextRef="#ctx0" brushRef="#br0" timeOffset="-2981.47">14661 13246 1444 0,'0'0'500'16,"0"0"-263"-16,0 0 25 0,30-59-78 16,-13 44-68-16,2 2-9 0,5 1-46 15,3 2-4-15,0 3-24 0,2 3-21 16,2 4-12-16,-1 0-28 0,0 4-5 0,-4 4-24 15,-5 2 18-15,-4 4-9 0,-10-2-13 16,-7 2-7-16,-2-1 68 0,-10 3 0 16,-9-3 52-16,-7 3 6 0,-3-1-10 15,-4-2 13-15,-1-1-3 0,4-1-7 16,2-5-3-16,8-2 7 0,4 0 8 16,10-3 8-16,4-1-14 0,4 0-3 15,0 0 26-15,10 0-13 0,11 0-29 16,9 0-3-16,8 0-25 0,16 0-10 15,-1 0-19-15,-2 2 0 0,1 4-3 0,-14 2 0 16,1 2-20-16,-9 3 7 0,-10 4-6 16,-6-1 6-16,-10 1-3 0,-4 3 9 15,-13-1 10-15,-6 0 19 0,-7-1 1 16,-4 1 21-16,-5-2-6 0,-3-1 13 16,2-3 12-16,3-1 7 0,1-2-7 15,6-3-18-15,5-2 2 0,3-1 1 0,5-4-1 16,4 0 16-16,2 0 13 0,3-2 19 15,2-5 5-15,2 1-5 0,0 0-67 16,2-2-6-16,5 3-22 0,1-1-44 16,1 2-10-16,3-2 0 0,4 1-311 15,-4-2-404-15,0 1-1113 0</inkml:trace>
  <inkml:trace contextRef="#ctx0" brushRef="#br0" timeOffset="-2230.77">13377 13029 1301 0,'0'0'185'16,"0"0"-22"-16,0 0-49 0,0 0 2 15,-63-49 24-15,54 44 45 0,5-1 9 16,3 1 10-16,0 2-14 0,1-1-87 16,0 2-52-16,0 1-51 0,2 1-45 15,0 0-80-15,2 8 54 0,3 1 71 16,-3 5 42-16,-2 7 25 0,-2 4 17 15,-1 9-1-15,-13 13 4 0,-6 13 25 16,-9 15-55-16,-6 7 14 0,-1-4 11 16,8-9-24-16,9-9-27 0,6-8-5 15,9-11 2-15,4-9-15 0,0-9-11 0,3-2 27 16,4 4 15-16,0 4 22 0,0 0 20 16,2 0-1-16,0-2-66 0,2-3 18 15,-1 0-36-15,3-7 0 0,-1 3 12 0,3-6-1 16,3 0 7-16,3-1 6 0,1-4-6 15,7 1 6-15,1-3-22 0,3-2-2 16,0-2-1-16,2-3-28 0,-2-3-66 16,-3-4-82-16,-4-4-109 0,0-17-255 15,-11 2-581-15,-3-3-668 0</inkml:trace>
  <inkml:trace contextRef="#ctx0" brushRef="#br0" timeOffset="-2066">13270 13091 2659 0,'0'0'286'0,"0"0"-171"0,0 0-92 15,13-56 7-15,4 45-30 0,9 1-45 16,12 0 45-16,18 3 16 0,18 2-16 0,20 2-42 16,6 3 26-16,-24 0-605 0,-18 0-938 15</inkml:trace>
  <inkml:trace contextRef="#ctx0" brushRef="#br0" timeOffset="-725.75">15506 13116 310 0,'0'0'160'0,"0"0"-108"15,0 0 6-15,0 0 30 0,0 0 4 16,0 0 71-16,0 0 39 0,0 0-62 16,0 0-26-16,17-34-20 0,-17 33-16 15,0-1-42-15,0 2-20 0,0-1 4 16,0 1 9-16,0 0 4 0,0 0-11 16,0-1 4-16,0 1 0 0,0 0 7 15,0 0 3-15,0 0 12 0,0 0 7 0,0 0 4 16,0 0-1-16,0-1-6 0,0 0 0 15,0 1-10-15,0 0-27 0,0 0-14 16,0 0-1-16,0-2 20 0,0 1-4 0,0-1-16 16,1-1 0-16,0-1 0 0,4 0 0 15,-3 3 29-15,0-2 10 0,-1-1 10 16,1 3-43-16,-2-1-6 0,1 0-16 16,-1 2 0-16,1 0-13 0,-1 0 6 15,0 0-3-15,2 0 13 0,0 0-19 16,2 0-27-16,2 0 37 0,1 0 21 15,-3 0 1-15,3 0 12 0,-3 0 11 16,-1-2 10-16,-2 1-4 0,0 1 3 16,-1 0-32-16,0 0-3 0,0 0-81 0,0 0-75 15,-3 3 52-15,-3 1-56 0,-5 1-188 16,3 0-395-16</inkml:trace>
  <inkml:trace contextRef="#ctx0" brushRef="#br0" timeOffset="1017.78">14485 13519 805 0,'0'0'2109'0,"0"0"-1846"16,0 0-164-16,0 0-29 0,28-47-70 15,-28 47-118-15,0 0-71 0,-6 2 74 16,-2 3 95-16,-7 2 20 0,0 3 12 0,-2-1-11 16,1 1 18-16,1-3-16 0,4-1-3 15,4-2 2-15,5-4 33 0,1 0 138 16,1 0 41-16,0-6-151 0,2-1-47 15,4-3-16-15,2 0 2 0,-1-1-2 16,2-1 0-16,1 3-12 0,-4 1 10 16,2 4-24-16,-4 1-18 0,-1 1-30 15,1 2-50-15,-3 3-27 0,-1 5 68 16,0 3 35-16,-1 3 46 0,-6 3-1 16,-3 0 3-16,0 0 15 0,-3-3 5 15,5-2-20-15,-1-4 22 0,2-1 4 16,4-3 6-16,1-3 16 0,1-1 48 0,0 0 57 15,0-3-19-15,0-4-70 0,0-3-36 16,0-2 4-16,1-5-29 0,0 0 13 16,2-1 4-16,2-1-20 0,1 3 0 15,2 2-28-15,1 1 12 0,-2 4 13 16,2 3-51-16,0 2 3 0,-2 2-10 16,0 2-31-16,-1 0-36 0,-1 7 35 0,-1 2 16 15,-1 4 27-15,-2 1 50 0,-2 3 1 16,-5-2 31-16,-5 4-6 0,2-3 16 15,-4-1-4-15,5-4-15 0,-2-2 9 16,5-2 19-16,-1-1 6 0,4-4-9 16,1 0 3-16,1-2 13 0,1 0 47 15,-1-2 69-15,1-3 38 0,-1-3-146 16,0-4-41-16,1-2-30 0,1-1 0 16,3 1 11-16,5-1-12 0,-1-2-16 15,7 3-6-15,0 0-3 0,1 1-6 0,3 2 15 16,0 0-15-16,-1 4-4 0,-2 2 7 15,-4 1 6-15,-2 3-22 0,-5 1-35 16,-1 1-29-16,0 6 22 0,-3 4 36 16,-1 2 30-16,-2 4 20 0,-7-1 16 15,0 2-15-15,-5 0 2 0,0-2 7 0,-1-1-8 16,0-2 12-16,-1 0 5 0,1-4 0 16,2-1 0-16,1-1 13 0,4-3-13 15,-2-2 3-15,6 0 13 0,0-2 25 16,1 0 47-16,-2-3 22 0,2-4-47 15,0-4-35-15,1-2-34 0,1 0 4 16,0-1-15-16,1-3-3 0,0 0 1 16,0 2 0-16,0 0 0 0,3 1-11 15,-1 4 9-15,2 1-10 0,1 2 12 16,-2 1-31-16,3 4-4 0,1 0-46 16,5 2-42-16,4 7 44 0,2 5 35 0,3 5 15 15,-1 5 29-15,-1 7 3 0,-5 5-1 16,-7 14 13-16,-12 18 11 0,-25 15 28 15,-19 9-42-15,-14-3 10 0,-6-8-6 16,0-15 12-16,1-6-28 0,4-9 0 0,3-8 0 16,12-10-28-16,11-14-209 15,-3-3-200-15,12-9-669 0,4-5-863 0</inkml:trace>
  <inkml:trace contextRef="#ctx0" brushRef="#br0" timeOffset="2369.44">15647 12918 1296 0,'0'0'147'0,"0"0"-14"0,0 0 46 16,0 0-72-16,0 0-35 0,0 0 51 16,0 0 36-16,0 0-36 0,6-49 45 15,-6 45-29-15,0 1-27 0,0 0-18 16,0 0-14-16,1 1-19 0,-1 0 10 15,1 0 9-15,-1 2 0 0,0 0-13 16,0 0-20-16,0 0-47 0,0 0-25 16,0 0-42-16,0 0-7 0,1 0-18 0,0 4 37 15,2 1 54-15,-1 6 1 0,1 1 39 16,3 4 9-16,-2 4-26 0,3 4 42 16,-1 5-16-16,2 6 0 0,0 10-7 0,2 12 39 15,-2 13 9-15,-3 3-7 0,1-2-6 16,-3-6-22-16,-2-5 12 0,-1-2-50 15,0-2 6-15,0-1 41 0,0-6-7 16,-1-9 41-16,1-8-20 0,-1-7-28 16,1-4-2-16,0 3-25 0,0 0 6 15,0 3 3-15,0-5 0 0,0-5-6 16,0-2 0-16,2-6-3 0,-1-1-1 16,2-6-5-16,-1 0 9 0,-2-1-1 15,1-1 13-15,0 0 10 0,1 0-7 16,2 0-6-16,2-3-19 0,-1-2-12 15,1 0-3-15,4-1-2 0,-4-1-25 0,0 1-54 16,1-1-52-16,-2 0-63 0,-3-1-155 16,-2-11-328-16,0 2-726 0</inkml:trace>
  <inkml:trace contextRef="#ctx0" brushRef="#br0" timeOffset="5035.55">16356 13162 1790 0,'0'0'165'16,"0"0"-9"-16,0 0 25 0,0 0-9 15,0 0-59-15,0 0-113 0,0 0-55 16,0 0-42-16,0 0 97 0,0 0 68 0,0 0 32 16,-26 63-32-16,7-30-10 0,-2 2 19 15,-2 3-22-15,-1 1-3 0,3-5-50 16,3-3 41-16,2-4-30 0,3-5 6 0,5-5 17 16,0-5-8-16,0 0 1 0,3-5 3 15,0-2 0-15,-1-1-9 0,3-1-22 16,1-3 21-16,2 0 68 0,0-3 97 15,0-6-79-15,6-6-105 0,3-5 1 16,1-5-4-16,6-5-45 0,2-4 44 16,6-11-27-16,-3 6-14 0,0-2 1 15,0 4 41-15,-5 9 5 0,-1 1-4 16,-3 4 33-16,-3 7-21 0,-3 4-11 16,-1 5-2-16,0 6-24 0,0 1-135 15,1 9-27-15,4 5 145 0,0 7 41 16,5 3 108-16,0 5-31 0,2 1-35 15,2 4 2-15,0-1-12 0,2-1 6 0,-1 1-38 16,-3-3 0-16,1-4 0 0,-3 1 10 16,-3-5-10-16,0-5-12 0,-6 0 11 15,1-3 1-15,-3-4-265 0,-4-1-123 16,-2-6-353-16,-8-3-519 0,2-2 513 0</inkml:trace>
  <inkml:trace contextRef="#ctx0" brushRef="#br0" timeOffset="5191.13">16178 13422 2300 0,'0'0'336'0,"0"0"-82"0,0 0-109 15,0 0 31-15,0 0-20 0,8-47-96 16,9 37-60-16,6 3-25 0,5-1-29 16,9 1 19-16,0 5-7 0,2-1-12 15,-1 3 3-15,5 0-250 0,-10 0-912 0</inkml:trace>
  <inkml:trace contextRef="#ctx0" brushRef="#br0" timeOffset="5637.02">16816 13143 1638 0,'0'0'234'0,"0"0"61"0,0 0 3 15,0 0-91-15,0 0-75 0,0 0-52 16,0 0-59-16,0 0-20 0,0 0 75 16,0 0 17-16,56 41-3 0,-51-17 12 15,-1 2-22-15,-2 4-29 0,0-1-19 16,0 0-10-16,2-1-3 0,-1-1-18 0,-2 0-1 15,1-3 0-15,-1-2 2 0,0-5 14 16,-1-2-14-16,0-3-2 0,0-3-204 16,0-2-122-16,0-4-170 0,-10-3-162 15,2-5-527-15</inkml:trace>
  <inkml:trace contextRef="#ctx0" brushRef="#br0" timeOffset="5802.09">16731 13365 1182 0,'0'0'625'0,"0"0"-271"16,0 0-34-16,0 0-59 0,0 0-48 16,0 0-124-16,0 0-66 0,0 0-7 15,66-36 6-15,-39 33-20 0,5 1-2 16,-1 0-14-16,3 1-12 0,0 1 0 16,-4 0-41-16,8-6-555 0,-7 0-546 15</inkml:trace>
  <inkml:trace contextRef="#ctx0" brushRef="#br0" timeOffset="6196.94">17193 13110 1441 0,'0'0'370'0,"0"0"-81"0,0 0-14 0,0 0-68 16,0 0-58-16,0 0-43 0,0 0-74 15,0 0-6-15,0 0 57 0,0 0 1 16,58 45 15-16,-54-17-19 0,1 3-26 16,-3 1 0-16,-1 2 6 0,1-2-18 15,0 2-39-15,-1-4 13 0,1-2-16 16,-1-4 3-16,-1-2 10 0,0-6-11 16,0-3 11-16,0-4-12 0,0-4-1 0,-3-2-227 15,0-3-81-15,-4-6-46 0,-1-3-309 16,3-3-963-16</inkml:trace>
  <inkml:trace contextRef="#ctx0" brushRef="#br0" timeOffset="6370.07">17173 13150 2088 0,'0'0'311'16,"0"0"-56"-16,0 0-49 0,0 0-26 15,0 0-52-15,32-51-80 0,-14 44-16 16,5 2 11-16,5-1-43 0,4 2-13 15,2 2-25-15,0 2 6 0,2 0 3 16,-3 2-10-16,-5 4-230 0,0 0-415 16,-5 0-535-16</inkml:trace>
  <inkml:trace contextRef="#ctx0" brushRef="#br0" timeOffset="6528.12">17156 13289 218 0,'0'0'816'0,"0"0"-400"15,0 0-149-15,0 0 16 0,0 0-53 16,0 0-130-16,58-3-45 0,-27 0-55 16,4 0-3-16,4-1-13 0,1 1-23 15,14-1-249-15,-10 3-291 0,-6-3-881 0</inkml:trace>
  <inkml:trace contextRef="#ctx0" brushRef="#br0" timeOffset="6835.34">17593 13239 863 0,'0'0'1086'0,"0"0"-697"0,0 0-137 15,0 0-20-15,0 0 2 0,0 0-55 16,0 0-51-16,0 0-42 0,0 0-86 16,0 0-45-16,0 0-82 0,-19-13 63 15,18 21 62-15,1 2 2 0,0 2 25 0,4 3 7 16,7 0-9-16,2 3 21 15,3 0-18-15,3 1-7 0,0-3-16 0,-3-1-3 16,-1-3-13-16,-7 1-3 0,-4-2-6 16,-3-3-10-16,-1 1 3 0,-7-4 10 15,-6-1 19-15,-1-2 0 0,-5-1-1 16,-1-1 0-16,-5 0-12 0,0-2 10 16,0-1-26-16,1-1-41 0,2 0-61 15,1 1-49-15,2-2-84 0,4 0-219 16,7 0-160-16,1 0-768 0</inkml:trace>
  <inkml:trace contextRef="#ctx0" brushRef="#br0" timeOffset="7717.11">17691 12891 1047 0,'0'0'247'0,"0"0"30"0,0 0-95 15,0 0-7-15,0 0-22 0,0 0-37 16,0 0-25-16,0 0-33 0,0 0-16 15,0 0-9-15,75-29-1 0,-50 29-32 16,2 0-2-16,2 0 2 0,1 0 2 16,-3 0-2-16,1 0 2 0,-3 0 2 0,-4 0-4 15,-3 0-3-15,-3 0-13 0,-4 0-3 16,-1 0 6-16,-3 0-10 0,-2 0-6 16,2 0 6-16,-3 2-2 0,-1-1-11 0,-1 1-6 15,0 0 0-15,-1 0 3 16,-1-1 10-16,0 2 29 0,0-2 2 15,0 2 46-15,0-3-9 0,0 5 33 0,-2 2-27 16,1 1 10-16,1 2 0 0,-1 4-16 16,1 2-1-16,0 3-9 0,0 3 17 15,2 2 2-15,2 3-22 0,2 4 13 16,-1 3-4-16,0 0 0 0,-1 2 14 16,-2 1-17-16,-2 1-10 0,0-1-6 15,-3-3-3-15,-2-2-10 0,-6-1 9 16,1-5-11-16,-5 1-1 0,-1-5 1 15,-1-3 19-15,-1-4-19 0,0 0 2 16,2-4 10-16,2-2-12 0,5-3 15 0,0-1-3 16,1-3-12-16,3 0 15 0,-2 1-3 15,1-3 6-15,-1 2-6 0,-1-2 0 16,1 0 6-16,2 0-6 0,-1 0-1 0,-1 0 4 16,3 0-16-16,0 0-1 0,0 0 0 15,-1 0-12-15,1 0 1 16,-3 0-8-16,-4 2-2 0,-4 3 21 0,-30-2-60 15,4-3-710-15,-3-2-1449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2:12:21.8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22769 4874 696 0,'0'0'703'0,"0"0"-455"0,0 0-128 16,0 0 10-16,0 0 3 0,0 0 23 15,0 0-11-15,0 0-19 0,0 0 13 16,-23-7 3-16,23 7-45 0,0 0-64 15,0 0-33-15,0 0-29 0,0 0-13 16,0 0-19-16,0 0 19 0,0 0 0 16,0 0 10-16,0 0 0 0,0 0 32 0,0 3 19 15,0-2 36-15,0 2-13 0,0-1-10 16,0 1 0-16,1-1-3 0,1-1 7 16,0 1-1-16,1-2 3 0,-1 2-12 15,2 0 3-15,2 0-13 0,1 2 3 16,1-2 1-16,5 1 2 0,2-1-3 0,3 1-6 15,5 1-11-15,2-1 14 16,4-1 0-16,5 2 6 0,2 0-22 0,1 0 0 16,2-4 16-16,3 3 6 0,0-3 0 15,3 0-6-15,0 0 10 0,0 0 25 16,1 0-29-16,-3-3-20 0,0 3-1 16,-2 0-1-16,-1 0-1 0,-3 0-1 15,-1-1 2-15,1 0 0 0,1 0 2 16,3-1 11-16,1-1 0 0,4-1-11 15,2 1 0-15,0-2 1 0,5 0-1 0,-2 1 1 16,11-1-3-16,11 0 1 0,5 0 1 16,1 2 17-16,-10 1 41 0,-15 2-37 15,-16 0-23-15,-9 0 0 0,-3 0 19 16,6 0-4-16,5 0-12 0,5 0 0 16,-1 0 0-16,0-1-1 0,3-1 1 15,1 1 10-15,5 0-12 0,0 1 0 0,3 0 0 16,-1-1 0-16,4 1 0 15,6-3 1-15,11 3 24 0,9 0 5 0,1 0 11 16,-9 0-18-16,-7 0-24 0,-19 0 0 16,-10 0 3-16,-9-1-1 0,-2-1 14 15,1 0-3-15,5 0-1 0,2-1-11 16,-1 1 11-16,2 0-12 0,-1-1 0 16,1 2 0-16,4 1-2 0,2 0 0 15,4 0-11-15,0 0 12 0,0 0 0 16,4 1-2-16,-1 4 1 0,3-5 2 0,9 2 0 15,9-2 1-15,10 2 1 0,2-1 0 16,-7 1 11-16,-6 0-13 0,-8 1 0 16,-11 0-1-16,-7-2 1 0,-11 2 0 15,1-1 1-15,4 0 1 0,6 1 0 16,7-2 1-16,2 1 13 0,-1 1-13 16,9-1-3-16,-4 0 1 0,-1-1 12 0,8 0-10 15,2-1 0-15,17 0 9 0,4 0-10 16,-3 0-1-16,-5 0-1 0,-4 1-3 15,2 1 3-15,-2 1 2 0,3 0 23 16,0 3 16-16,-7-3-26 0,-1 2 17 16,-4-5-13-16,-4 0 0 0,-1 0-4 15,-1 0 17-15,-3 0-7 0,2 0 12 16,3-5-8-16,5 1-17 0,4 2-8 16,6 0-4-16,4 2-2 0,1 1 2 0,2 3 0 15,-1-1 28-15,-4 2-15 16,-4-3 37-16,-3 3-28 0,-7 0-19 0,-5-3 15 15,-11 1 4-15,-10-2-21 0,-6-1 21 16,-2 1 3-16,6 1-23 0,4 0 1 16,6 0-1-16,-3-1-2 0,-3-1 0 0,-4 3 0 15,-7-3 3-15,-4 0 1 0,-10 0-4 16,-1-3 0-16,-9 2-44 0,-4-2-210 16,-10-5-207-16,-7-1-903 0,-5-2-784 0</inkml:trace>
  <inkml:trace contextRef="#ctx0" brushRef="#br0" timeOffset="784.88">22786 4908 1380 0,'0'0'250'0,"0"0"-149"15,0 0 42-15,0 0 75 0,0 0 41 16,0 0-52-16,0 0-43 0,0 0 32 16,0 0-3-16,-9-24-62 0,9 24-36 15,0 0-95-15,0 0-9 0,0 2-109 16,0 3-58-16,0 4 57 0,0 4 119 16,0 7 103-16,0 6-33 0,-2 7-6 15,0 13 0-15,-2 16-6 0,-2 16-17 16,-1 3-9-16,1-1-10 0,-1-9-21 0,4-11 0 15,3-5 18-15,0-4-15 0,7-10 15 16,-1-6 25-16,-1-9 26 0,1 0-13 16,2-1 3-16,-1 4 3 0,5 2 10 0,-5-4-7 15,3-3-12-15,-2-5-29 0,-3-4 6 16,1-4-9-16,-3-3-9 16,-1-3-11-16,-1-3 1 0,-1-2 22 0,0 0 0 15,0 0-2-15,0 0-23 0,-5 0-186 16,-5-4-190-16,-8-6-231 0,4 0-454 15,0 1-668-15</inkml:trace>
  <inkml:trace contextRef="#ctx0" brushRef="#br0" timeOffset="1615.73">22733 5960 1999 0,'0'0'333'0,"0"0"-281"0,0 0-32 15,0 0 25-15,0 0 42 0,0 0 29 16,0 0-13-16,0 0 23 0,0 0-8 16,0 0-24-16,0 0-37 0,1 0-31 15,1 0 9-15,4 0 29 0,3 3 3 16,3 0-4-16,3 1 4 0,6-1-16 15,3 1 3-15,6-1-7 0,1 0 13 16,4 3 13-16,4-2-16 0,2 3-17 16,0 0 8-16,1 2-29 0,3-1-16 15,3-1-1-15,1-2 1 0,12 0 25 16,14 2 7-16,7-2-10 0,2 2-25 0,-7-3-15 16,-10 0 15-16,-4-2 0 0,0-2 2 15,5 0 11-15,-2 0-12 0,1 0-1 16,0-2 2-16,1 0 10 0,-2-4-9 0,1 2 10 15,3 0-12-15,-2 0-1 0,5-1 0 16,1 0 0-16,5-2-2 0,7 2 2 16,4 0 40-16,2 1 0 0,2 3-12 15,-1-1 19-15,-3 0-28 0,-1-1-16 16,-1 0 16-16,-2 1-17 0,-2-2-2 16,1 2-1-16,3 1 1 0,2 0 1 15,7 1-1-15,3 0 0 0,4 2 0 16,5 2 0-16,4 1 3 0,-1 0-3 15,3 0 0-15,-3 2-2 0,2-3 1 0,-3 1 1 16,1 0 3-16,0-2-1 16,-1 2 10-16,-2-1-10 0,1-4-2 15,-2 0-1-15,-1 3 1 0,-1-1 1 0,-3 1 2 16,0-1 0-16,-3 2-1 0,0 0 9 16,-2 2-11-16,-1-1-2 0,0-2 2 0,-2 1 1 15,-1 1 1-15,0-1 0 0,3 2 0 16,-4-3 1-16,2-1-1 0,0 1 9 15,-3-1-11-15,1 0 0 0,-2 1-1 16,-1-3 1-16,-4 2 0 0,-3 0 1 16,-1-2 1-16,-3 2-1 0,-3-1 11 15,-3 1-12-15,-1 2 0 0,-3-3 0 16,4-1 3-16,-2 1 0 0,4 0 10 16,-2 0-11-16,1 3 0 0,2-1-2 15,-5-1 1-15,1 3-2 0,-6 0 0 16,-13-3 0-16,-14 1-2 0,-11-3 2 15,-7 2 1-15,0-2 2 0,-2 0 10 0,-4 0 13 16,-8-2 12-16,-4-1 16 0,-3-2-53 16,-1-2-19-16,-4-2-21 0,-1-1-3 15,-2 0-4-15,2-1-15 0,1 0-245 16,5-10-269-16,2 4-765 0,6-2-689 0</inkml:trace>
  <inkml:trace contextRef="#ctx0" brushRef="#br0" timeOffset="2449.4">29611 5023 1148 0,'0'0'250'0,"0"0"-87"0,0 0-52 15,0 0 41-15,0 0 59 0,0 0 13 16,0 0 12-16,0 0-20 0,-1-48-68 16,13 43-77-16,4-2-36 0,5 1 1 15,6 0 5-15,7 1 23 0,6 4 0 16,8-2-13-16,13 2 13 0,14 0-13 15,11 0-13-15,1 1-12 0,-6 0-10 16,-11 0-3-16,-13 0 6 0,-9-1-3 16,-10-1-14-16,-9-1 10 0,0 0 4 0,3-2-14 15,6 2 17-15,3-3-3 0,0 0 0 16,-4-1-13-16,-1 3-3 0,-4 1-16 16,0-2 1-16,-4 2-1 0,-3 1 16 0,1 0 0 15,-5 2 1-15,-4-2 23 0,-4 2 8 16,-3 0-4-16,-4 0-6 0,-4 0-22 15,0 0-50-15,-1 2-17 0,-1 0 38 16,0 4 29-16,0 1 1 0,0 2 21 16,0 2 10-16,0 2-20 0,0 1 4 15,-1 4-14-15,0 4 0 0,1 1 11 16,0 4 12-16,0 5 10 0,1 4-6 16,3 10 9-16,6 12-4 0,-1 10-22 15,3 5-11-15,-2-5 23 0,0-6-21 16,-5-6-1-16,-2-3 52 0,0-4-23 15,2 0-18-15,-3-9 3 0,0-8-4 0,-1-6 13 16,2-1-9-16,-1 3 0 16,2 4 6-16,3 1-7 0,0-1-11 0,-1-3-1 15,1-4-2-15,-1-4 14 0,-2-2-15 16,-1-4 2-16,2-5 11 0,-3-1-11 0,-2-4-1 16,0-2 18-16,0-1-17 0,-7-2 43 15,-2 2 30-15,-8-1 12 0,-7-1-22 16,-10 0-31-16,-6-3-30 0,-5 1 6 15,-15-1-10-15,-15 0-13 0,-14-1 12 16,-10 0-17-16,0 1 5 0,4 0-223 16,4-4-285-16,21 2-918 0,14-4-689 0</inkml:trace>
  <inkml:trace contextRef="#ctx0" brushRef="#br0" timeOffset="3844.78">27864 3602 42 0,'0'0'2298'16,"0"0"-2036"-16,0 0-43 0,27-59 2 15,-20 47-80-15,-1 2-36 0,0 3 55 16,-1 2 55-16,-3 2-19 0,-1 2-43 16,-1 1-153-16,0 0-6 0,0 0-122 15,1 0-36-15,0 3 108 0,1 1 56 16,-1-2 60-16,1 1-28 0,-1 0 5 16,1-3 1-16,-1 1 9 0,-1-1 26 15,0 0 11-15,0 0-5 0,0 0-1 16,0 0 0-16,0 0-6 0,0 0 5 15,0 0 1-15,0 0 2 0,0 0-3 0,0-1-12 16,0-2-65-16,0 0-3 0,-1 0-28 16,-1 0-3-16,2 0-28 0,0 3-145 15,0 0-118-15,-1-3-230 0,0 3-648 16,0-2-786-16,7 23 1685 0</inkml:trace>
  <inkml:trace contextRef="#ctx0" brushRef="#br0" timeOffset="5114.29">31722 5871 1597 0,'0'0'250'15,"0"0"68"-15,0-60 9 0,0 40-40 16,0 2 18-16,0 1-56 0,0 2-45 16,1 2 7-16,1 2-6 0,-1 3-51 15,2 1-48-15,-2 4-65 0,-1-1 9 16,1 4-50-16,-1 0-94 0,0 0-88 16,0 7-19-16,-2 4 135 0,-4 7 66 15,-1 4 16-15,-6 6 22 0,2 2-4 16,-6 4-18-16,0 2-3 0,-1-2-12 15,2 1 0-15,2-2-1 0,1-4 24 0,5-2-23 16,0-4-1-16,5-1 1 0,3-5 2 16,0-2 13-16,3-2 31 0,7-3-10 15,2-2 24-15,8-1 26 0,6-4-6 16,4-1-31-16,5-2-28 0,3 0-7 0,1-3-11 16,2-1 8-16,-4-3-11 0,-1 4-1 15,-2-2-2-15,-6 1 0 0,-1 0-14 16,-6 0 15-16,-6 2 1 0,-2-1 25 15,-5 1-6-15,-1 0 18 0,-4 0 0 16,0-1-6-16,-2 1-3 0,-1-1-28 16,0-2 0-16,0-1-25 0,0 0 23 15,0 1-13-15,0-2 2 0,0 0 11 16,0-1 1-16,1 0-21 0,1 2 21 16,0-1-2-16,3 1 0 0,-3 2-15 0,0 0 5 15,-1 2 2-15,0 1 10 0,-1-1 0 16,0 1-1-16,1 1-20 0,-1 0-25 15,0 0-43-15,1 1-67 0,0 5-6 16,0 2 119-16,1 4 38 0,0 2 6 0,1 1 2 16,2 3 1-16,-2 0 0 0,0-1 13 15,0 2-4-15,-1-2-12 16,0 1-141-16,4-3-387 0,-1-4-600 0,-1-5-748 0</inkml:trace>
  <inkml:trace contextRef="#ctx0" brushRef="#br0" timeOffset="5256.07">32112 5845 2526 0,'0'0'342'0,"0"0"-268"0,0 0 0 0,0 0-74 16,0 0-7-16,0 0-250 0,0 0 54 16,0 0 180-16,0 0-51 0,18 46-341 15,-2-24-414-15</inkml:trace>
  <inkml:trace contextRef="#ctx0" brushRef="#br0" timeOffset="5781.05">32484 6072 46 0,'0'0'2214'16,"0"0"-1768"-16,0 0-138 0,65-39-16 15,-48 27-51-15,-6 2-83 0,-2 1 3 16,-3 0-4-16,-5 3-25 0,-1-1-57 15,-1 2-75-15,-7 1-6 0,-3-1-57 0,-4 3-8 16,-1 2 1-16,-2 0 29 16,1 6 10-16,1 1-19 0,7 3-10 0,1 2 6 15,6 3 54-15,2 2 10 0,9 4 15 16,5 2 0-16,8 2-25 0,5 0-6 0,-2 2-196 16,-1-1-237-16,-7-4-33 0,-7 0 62 15,-6-1 28-15,-4-4 135 0,-11-2 136 16,-4-3 85-16,-1-4 26 0,-3-1 23 15,-1-5 13-15,1 0 181 0,1-2 14 16,2 0-24-16,3-4-19 0,5-1 28 16,2 0 19-16,4 0 57 0,2-4-60 15,0-3-139-15,9 0-81 0,3-3-9 16,5 0-3-16,6-4-60 0,5-1 16 16,5-4 5-16,3-2 20 0,3-1-3 15,1-2-54-15,-3 3 5 0,-4 1 71 0,-5 4 0 16,-7 3 35-16,-6 2 68 0,-6 4-27 15,-2 4 19-15,-3 2 35 0,-2 3 15 16,-2 3 41-16,0 0-142 0,0 0-44 16,0 2-145-16,0 4-75 0,-3 5 178 15,-1 5 42-15,-1 5 64 0,4 3 2 0,1 2-25 16,1 3 19-16,9 3-19 16,1 2-7-16,4-1 4 0,2-1-35 0,-2-3 23 15,-1-2-26-15,0-3-116 0,-4-7-215 16,-3-8-366-16,-3-5-633 0</inkml:trace>
  <inkml:trace contextRef="#ctx0" brushRef="#br0" timeOffset="5911.45">32690 6079 3234 0,'0'0'533'0,"0"0"-369"0,0 0-164 15,61-12-36-15,-30 12 36 0,5-1 0 16,5-1-12-16,3 2-17 0,19-6-96 15,-9 2-614-15,-11-2-1330 0</inkml:trace>
  <inkml:trace contextRef="#ctx0" brushRef="#br0" timeOffset="8566.16">28395 5011 129 0,'0'0'587'0,"0"0"-199"0,0 0-75 16,0 0-73-16,0 0-84 0,0 0-45 15,0 0-36-15,0 0-43 0,0 0-3 16,0 0 23-16,-8-37 32 0,7 37 23 0,1-3 13 15,-1 3-30-15,1 0-12 0,0 0-7 16,0 0 16-16,0 0 19 0,0 0 29 16,0 0-4-16,0 0-12 0,0 0-27 15,0 0-35-15,0 0-28 0,0 0-16 16,0 0-11-16,0 0-2 0,0 0-2 16,0 0 0-16,0 0-2 0,0 0-12 15,0 0-6-15,0 0-16 0,0 0-29 16,0 0-13-16,0 5 48 0,0 3 32 0,0 1 71 15,0 4-30-15,-1 4 16 0,0 2 7 16,0 2-3-16,0 5 2 0,0 2 7 16,-1 2-16-16,-2 2 12 0,1 2-16 15,-1 2-9-15,2 1 7 0,-1-1 5 16,2 3-6-16,0 0 0 0,0 0-6 16,1 1 29-16,0 0-52 0,0 0 4 0,0-3 22 15,0 1-7-15,-1-1 4 0,0-1 5 16,-3-2-12-16,1-2-9 0,0-3-3 15,0-2 6-15,-1 0-28 0,0-4 12 16,-1 0 4-16,1-2-14 0,1-2 10 16,1-1-9-16,0-3-2 0,1-3 0 15,0-1 3-15,1-5-3 0,-1-1 11 16,1-2 3-16,0-1-2 0,0-2 2 16,0 0 13-16,0 0 9 0,0 0 3 15,0 0 6-15,0 0-3 0,0 0 19 0,0-2-1 16,2-1-28-16,2-2-33 0,2 0-25 15,1-2 4-15,0-2-96 0,-3 1-96 16,-2-3-122-16,-2-7-314 0,0 1-798 16,-1-2-634-16</inkml:trace>
  <inkml:trace contextRef="#ctx0" brushRef="#br0" timeOffset="9281.84">28548 5388 248 0,'0'0'1838'0,"0"0"-1569"0,0 0-43 15,0 0-20-15,0 0-29 0,0 0-55 0,0 0-63 16,0 0-57-16,0 0 40 0,0 0 64 16,0 0 18-16,23 45-29 0,-23-22-9 15,0 5-26-15,-2-1-13 0,0 2-9 16,-2-2 6-16,2-1-28 0,-2-2-3 16,1-3-11-16,1-3 17 0,-1-3-4 15,2-5-2-15,1 1-11 0,-2-6 1 16,2 0 13-16,0-3 6 0,0-2 41 15,0-2 38-15,0-5-4 0,0-4-63 16,0-3-31-16,0-5 10 0,0-3-13 0,1-4-7 16,0-3-8-16,2-2 15 0,0 2 0 15,2 2 0-15,-2 3 3 0,1 4 19 16,-1 4-20-16,0 3 12 0,0 3-13 16,1 4-1-16,-1 1 2 0,-2 4-2 15,0 1-20-15,0 0-74 0,0 3-60 16,2 5 38-16,1 3 65 0,4 2 36 0,0 4 15 15,0 1 0-15,2-1 1 0,-1 3 11 16,3-3-11-16,-3 0 15 0,4-2-15 16,-2-3 27-16,-1-1-12 0,4-5 16 15,-3-1 8-15,3-3 4 0,1-2 6 16,-3-2-2-16,4-6-1 0,-1-1-12 16,0-4-14-16,-2-2-20 0,2-3 15 0,-2-2-4 15,-2 0 2-15,0 3-13 0,-3 0-1 16,-1 3 19-16,0 2 3 0,-3 2-7 15,-1 3 38-15,-1 1 24 0,-1 3-27 16,0 2-4-16,-1 1-33 0,0 0-13 16,0 0-71-16,0 0-69 0,0 6-38 15,-1 5 103-15,-3 1 59 0,0 6 16 16,-3 1 1-16,-1 2 13 0,2 2-13 16,-2 0-1-16,1 1 4 0,0 0 7 15,0-1-11-15,2-1 0 0,3 1-1 0,-1-3-60 16,2-4-202-16,1-1-265 0,1-5-475 15,3-8-398-15</inkml:trace>
  <inkml:trace contextRef="#ctx0" brushRef="#br0" timeOffset="9480.09">28966 5549 2378 0,'0'0'438'0,"0"0"-129"16,0 0 86-16,0 0-83 0,0 0-151 15,0 0-155-15,0 0-6 0,0 0-57 16,0 0 57-16,0 0 44 0,32 24-12 16,-22-8-17-16,-4 4-15 0,-1 0-1 15,-1 2-11-15,0-2-76 0,-3-1-98 0,-1-5-239 16,0-3-338-16,0-5-639 0</inkml:trace>
  <inkml:trace contextRef="#ctx0" brushRef="#br0" timeOffset="9640.29">29030 5401 2613 0,'0'0'399'0,"0"0"-175"15,0 0-10-15,0 0 39 16,0 0-83-16,0 0-88 0,0 0-82 0,0 0-53 16,0 0-111-16,0 0 18 0,0 0 96 15,20 3-300-15,-13 14-319 0,3-5-1265 0</inkml:trace>
  <inkml:trace contextRef="#ctx0" brushRef="#br0" timeOffset="10281.24">29116 5484 2116 0,'0'0'392'0,"0"0"-176"0,0 0-32 16,0 0-8-16,0 0-74 0,0 0-19 0,0 0-3 15,0 0 15-15,0 0 13 0,0 0-16 16,55 59-3-16,-51-40-26 0,-1 1-3 15,-1 0-35-15,0 0-22 0,-2 0 0 16,0-1 0-16,-1-2 0 0,-2-3-2 16,-2-2-1-16,0-1 0 0,-1-5 4 15,2-1 8-15,1-2-9 0,0-3 16 16,2 2 6-16,0-2 19 0,1 0 26 16,0-2 2-16,0-5-25 0,0-1-29 15,0-2-5-15,0-4-11 0,2 1 10 16,4-3 4-16,-2-1-13 0,3-2 0 15,0 1 0-15,1 0-1 0,2 3 20 0,-2 0-21 16,1 5 15-16,-2 3-16 0,-2 1 0 16,1 2-3-16,-3 2-29 0,1 2-27 15,1 0-44-15,1 6 15 0,4 1 41 16,-2 4 18-16,2 2 11 0,0 2 4 16,0 1 13-16,-2-1 2 0,2-1-1 0,-2 0 13 15,-3-2-13-15,0-2-11 0,-1-4-209 16,-2-2-180-16,-1-4-294 0,2-3-509 15</inkml:trace>
  <inkml:trace contextRef="#ctx0" brushRef="#br0" timeOffset="10831.52">29406 5042 1534 0,'0'0'331'0,"0"0"-71"0,0 0 31 16,0 0-23-16,0 0-55 0,0 0-40 15,0 0 3-15,0 0-7 0,0 0-33 16,0 0-44-16,-7-38-22 0,7 38-43 0,0 0-27 15,0 0-25-15,0 0-13 0,0 0-10 16,0 0-12-16,0 0-3 0,0 0-10 16,0 3 16-16,0 2 57 0,-1 3 37 15,-1-1 23-15,1 3 16 0,0 2-9 16,-1 2-7-16,2 2 3 0,-1 4-9 16,1 2-1-16,0 6-21 0,1 2 15 15,4 2 15-15,2 4-2 0,4 9 4 16,0 9-30-16,5 10 0 0,-1 3-9 15,-5-7-12-15,-2-6-10 0,-7-8-1 16,-1 0 1-16,-2-1-3 0,-6-8 0 16,3-6-13-16,-1-6 10 0,-2-1 1 0,2 2 1 15,-2 6 1-15,-3 2-25 0,3-1 13 16,0-4 11-16,1-3-2 0,3-1-15 16,1-7 18-16,0 1 0 0,2-4 0 0,0-1-1 15,1-5 0-15,-1 1 1 0,1-4 0 16,0-2 12-16,0-2-9 0,0 0 16 15,0-2 9-15,0 0 10 0,0 0 15 16,0 0 9-16,1 0 3 0,3-4-65 16,1 1-96-16,1-9-208 0,-3 2-321 15,-1-2-1030-15</inkml:trace>
  <inkml:trace contextRef="#ctx0" brushRef="#br0" timeOffset="16748.48">23948 6520 1808 0,'0'0'266'16,"0"0"-107"-16,0 0 29 0,0 0-7 16,0 0-46-16,0 0-135 0,0 0-84 0,0 0 20 15,0 0 64-15,0 21 129 0,0-3-1 16,-2 3-15-16,-2 3-39 0,1 2-29 15,1-1-1-15,-2 1 7 0,1-4-19 16,0 0 16-16,0-5-25 0,-1-2-4 16,2-2 6-16,0-5 14 0,1-1-11 15,0-4-12-15,1-1 3 0,0-1-3 16,0-1 22-16,0 0 32 0,0-1-19 16,0-3-51-16,4-5-398 0,7-15-290 0,-1 3-805 15</inkml:trace>
  <inkml:trace contextRef="#ctx0" brushRef="#br0" timeOffset="17279.32">23917 6474 1971 0,'0'0'286'15,"0"0"-57"-15,0 0-28 0,0 0-40 16,0 0-39-16,34-50-36 0,-24 42-31 15,5 2-30-15,0 0 4 0,2 1-3 16,0 3-26-16,0 1 0 0,1 1-36 16,-1 3-12-16,1 3 4 0,-5 5-1 15,-4 1 16-15,-2 3 10 0,-4 1-7 16,-3 3 3-16,-10-1 23 0,-5 1 0 0,-4-2 18 16,-3 0-17-16,-2-3-1 0,0 0 3 15,1-3-1-15,2-4 1 0,2 0 20 16,2-2-1-16,5-5 1 0,4 2 5 15,2-2 24-15,2 0 40 0,1 0 27 16,3 0-5-16,0-5-55 0,1-2-59 16,8 0-15-16,0-1-49 0,5-2 13 0,7 1 7 15,0 1 12-15,4 2 6 0,4 1 0 16,-3 2 7-16,1 3-3 0,-1 0-13 16,-4 4-10-16,-2 4-3 0,-7 4 26 15,-1 5-14-15,-4 0 17 0,-2 3 16 16,-6-1 0-16,-1 0 3 0,-10-2-3 15,-3-1 3-15,-5-1 1 0,-2-2 16 16,-3-1 11-16,-3-2 43 0,-3-4-23 16,3-1-7-16,-1-3 11 0,1-2 5 15,5-1 23-15,2-6 9 0,2 1-16 0,5-5-22 16,0 1-17-16,6 0-5 0,3-2-7 16,1 0-22-16,3 2-28 0,6 1-121 15,4-1-106-15,5 2-65 0,9-3-277 16,-2 3-609-16</inkml:trace>
  <inkml:trace contextRef="#ctx0" brushRef="#br0" timeOffset="17646.3">24360 6704 2036 0,'0'0'286'0,"0"0"-151"16,0 0 37-16,0 0-56 0,0 0-39 15,0 0-10-15,0 0-2 0,45-51-37 16,-33 40 33-16,0 1-57 0,1 0-2 16,0-1 1-16,-3 1 29 0,0-1-30 0,-1 1-2 15,-3 2 1-15,0 1 10 0,-4 1 8 16,-1 1 7-16,-1 2-1 0,0 1 17 15,-3 2-42-15,-6 0-23 0,-2 2-37 16,-6 3 35-16,-3 2 25 0,-3 5 32 16,2-1-3-16,0 2-14 0,4-1-15 15,4 1-26-15,6-1 4 0,3 0-4 16,4-1 26-16,0 2 0 0,7-1 32 16,6-1 16-16,5 1 3 0,5-2 0 0,3 0-51 15,3-4-115-15,2 1-231 0,6-7-167 16,-9 0-480-16</inkml:trace>
  <inkml:trace contextRef="#ctx0" brushRef="#br0" timeOffset="18080.55">24703 6324 1516 0,'0'0'205'0,"0"0"-123"16,0 0 48-16,0 0 58 0,0 0 25 15,0 0-67-15,0 0-56 0,-4-46-22 16,4 46-7-16,0 0-25 0,0 0-36 16,0 0-84-16,0 0-19 0,0 0 29 0,0 0 74 15,-2 0 3-15,-3 2 39 0,2-1 6 16,0 1-6-16,2 0 3 0,-1 0 0 16,0-1-16-16,1 0 0 0,-1 0 7 15,0 0-1-15,-1-1 4 0,1 0-1 16,0 1 1-16,-1-1-7 0,3 3 3 15,-4-3 1-15,3 2-1 0,-1-2 0 16,-1 2-6-16,-1 0-10 0,1 1-17 16,0 0-1-16,1 4-1 0,0 0 0 15,0 3 2-15,1 2 27 0,1 2-7 0,0 3 1 16,0 3 9-16,1 2 22 0,2 7 0 16,2 0 54-16,0 6-35 0,2 2 28 15,-1 1 7-15,-4 2-36 0,-1 1-25 16,-1-1-18-16,-3 0-11 0,-3-2-18 15,-2-4-1-15,1-2-1 0,2-7-26 0,-2-3-13 16,3-3-22-16,2-6-69 0,1-3-138 16,0-4-264-16,-1-5-466 0,0-1-726 0</inkml:trace>
  <inkml:trace contextRef="#ctx0" brushRef="#br0" timeOffset="18462.75">24517 6682 1615 0,'0'0'746'0,"0"0"-574"0,0 0-169 0,0 0-3 16,0 0-36-16,79-27 34 0,-49 25 0 15,6-1-14-15,2 0 4 0,1 1 12 16,-1-2 13-16,-4 3-2 0,-1-3-10 16,-6 4-1-16,-4-4 18 0,-6 2-17 0,-5 0 11 15,-6 0 27-15,-4 0 25 0,-1 2 20 16,-1 0 135-16,0 0 21 0,0 0-77 15,-2 0-87-15,-3 0-56 0,-4 4-5 16,-2 3 11-16,-1 1 6 0,2 2-13 16,-1 0-19-16,6 1 0 0,1-1-3 15,3 2-7-15,1-2 10 0,1-3 22 16,5 0 10-16,6-2 12 0,-1-2 10 16,5-1 3-16,-1-2 0 0,0-2-10 15,0-3-9-15,-2-5-10 0,-2 0-3 16,-2-3 13-16,-4-2-36 0,-5-1-2 15,0-2-24-15,-4 3-8 0,-6-2-8 16,-3 3 8-16,-3 1-18 0,-4 4-26 0,-2 1-51 16,0 4-76-16,-1 3-65 0,2 1-105 15,3 0-212-15,4 1-618 0</inkml:trace>
  <inkml:trace contextRef="#ctx0" brushRef="#br0" timeOffset="19212.16">25065 6620 1862 0,'0'0'257'0,"0"0"-225"16,0 0-22-16,0 0 90 0,0 0 26 0,55 26 7 15,-41-14-40-15,-1 2 27 0,-3 2-37 16,1 1-25-16,-5 0 0 0,1-1-19 16,-2-2-20-16,-2-3-3 0,-2-3-13 15,-1-1 0-15,0-4 33 0,0-2 50 16,0-1 77-16,-2-1 63 0,-4-3-74 16,0-4-73-16,1-4-16 0,-1 1-7 15,0-1 29-15,2-2-13 0,3-2-17 16,1-2 7-16,0-1-34 0,0-1-27 0,6 1-2 15,3-2-23-15,0 3 24 0,5 2-22 16,-1 1-76-16,1 3 11 0,2 2-137 16,1 6-137-16,7 0-245 0,-5 3-558 15</inkml:trace>
  <inkml:trace contextRef="#ctx0" brushRef="#br0" timeOffset="19513.56">25354 6730 1627 0,'0'0'377'0,"0"0"-192"16,0 0 93-16,0 0-55 0,0 0-156 15,0 0-63-15,0 0-4 0,0 0-13 16,0 0-3-16,59-51 16 0,-47 37-107 16,1 2-41-16,-3-1 9 0,-2 1 25 15,-3-1 111-15,-3 2 3 0,-1 2 13 0,-1 0 49 16,-3 1 67-16,-2 4-29 0,-6 0-19 15,2 4-10-15,-5 0-29 0,2 1 6 16,-3 5 10-16,0 1-10 0,3 2-16 16,0 2-3-16,5 2-3 0,0 2-7 15,5-2-6-15,2 1-10 0,0 1 23 0,8-3 6 16,2 1 6-16,5-1 4 0,2-3 6 16,4-1-48-16,1-6-362 0,8-4-271 15,-3-3-787-15</inkml:trace>
  <inkml:trace contextRef="#ctx0" brushRef="#br0" timeOffset="19954.16">25672 6355 1825 0,'0'0'325'0,"0"0"-108"15,0 0-33-15,0 0-26 0,0 0-16 16,0 0-43-16,0 0-66 0,0 0-33 16,0 0 0-16,0 0-2 0,0 0 2 15,5-12 4-15,-4 14 85 0,1 1-2 16,0-1-4-16,-1 3-13 0,1 2-22 0,-1 1 12 16,1 1-6-16,-1 5 3 0,-1 4 19 15,0 1-15-15,0 7 5 0,-3 0-9 16,-1 3-17-16,-2 1-17 0,-2-1-8 0,2-2-2 15,2-2-4-15,0-4-8 0,2-3-2 16,-2-4-13-16,3-3-30 16,1-4-29-16,0-1-148 0,0-3-213 0,5-3-267 15,1-7-615-15</inkml:trace>
  <inkml:trace contextRef="#ctx0" brushRef="#br0" timeOffset="20712.43">25656 6376 764 0,'0'0'1393'0,"0"0"-1176"15,0 0-45-15,0 0-85 0,0 0-71 0,0 0-3 16,0 0 112-16,0 0-12 0,0 0 25 15,30 59-32-15,-22-35 2 0,1 2-18 16,-2 1-20-16,3 0-20 0,-1-1-5 16,2-1 3-16,-3-2-45 0,3-4 16 15,-5-4-19-15,0-3 1 0,0-6 11 16,-2 1 1-16,-2-5 6 0,3-2 29 0,-1 0 27 16,2-7-18-16,0-2-10 15,1-4-31-15,3-2 0 0,-3-2-15 0,2-3-1 16,-2-2 0-16,1 0-1 0,1-1 1 15,-3 2 0-15,2 2 20 0,-1 3-19 16,-3 2-1-16,-1 3 25 0,0 2 22 0,-2 3-19 16,2 4-28-16,-3 2-22 0,0 0-72 15,0 4-76-15,1 4 50 0,-1 3 79 16,1 4 39-16,0 1 1 0,1 4-18 16,0-2 18-16,0 4 1 0,4-3 2 15,1 2 17-15,1-4 4 0,2-1-8 16,0-3 11-16,-2-5-4 0,2-1 13 15,-1-3-35-15,1-4-45 0,-2-1-27 16,4-7-17-16,-2-2 47 0,2-3 7 16,-1-2 35-16,1-1 4 0,-2 0 24 0,-1 1-9 15,-1-1-6-15,0 3 19 0,-3 2 88 16,0 1-6-16,-2 4-4 0,1 2-6 16,-3 2-4-16,0 2-23 0,-1 0-77 15,1 2-25-15,-1 5-105 0,1 2 130 16,0 4 44-16,0 2 6 0,-1 4-8 15,0 0-20-15,0 1-7 0,0-2 4 0,0 1-19 16,0-3-1-16,0-2 1 0,0-2-37 16,0-4-137-16,3-6-198 0,2-2-350 15,3-2-767-15</inkml:trace>
  <inkml:trace contextRef="#ctx0" brushRef="#br0" timeOffset="20846.16">26154 6334 2596 0,'0'0'412'16,"0"0"-214"-16,0 0 45 0,0 0-75 0,0 0-168 16,0 0-92-16,0 0-147 0,0 0 185 15,0 0 52-15,0 0-357 0,-4 55-380 16,19-36-1130-16</inkml:trace>
  <inkml:trace contextRef="#ctx0" brushRef="#br0" timeOffset="21195.18">26351 6551 346 0,'0'0'2445'0,"0"0"-2217"0,0 0-228 15,0 0 0-15,0 0 16 0,0 0 99 16,0 0 0-16,-2 55-32 0,-1-42-23 16,-3 1-21-16,2-2-4 0,-1 0-33 15,0-4-1-15,1-1 18 0,0-4 6 16,1-1 4-16,2-1 15 0,1-1 45 0,0-2 46 15,0-4 120-15,0-5-167 0,3-1-71 16,5-1-16-16,0-2 0 0,5 0-1 16,-1 1 3-16,4 2 7 0,2 2-10 15,0 3-1-15,1 1-21 0,-1 2-3 0,-2 4-6 16,-1 0 0-16,1 3-7 16,-3 4-4-16,-2 3 14 0,0 3 26 0,-3 2 1 15,-2 0 1-15,1 4-11 0,-5-2 11 16,-1-2 12-16,-1-2-12 0,0-3 13 15,0-3-13-15,0-3-161 0,0-4-218 16,0-4-306-16,0-7-120 0,2-1-1159 0</inkml:trace>
  <inkml:trace contextRef="#ctx0" brushRef="#br0" timeOffset="25044.51">30090 6416 202 0,'0'0'300'0,"0"0"-205"0,0 0-33 16,0 0 68-16,0 0 36 0,0 0 17 15,0 0 22-15,0 0-26 0,0 0-36 16,0 0-3-16,-1-17-46 0,1 17-45 16,0 0-49-16,0 0-22 0,0 0-33 15,0 0-30-15,-1 0 1 0,-3 0 58 16,-3 2 24-16,1 2-2 0,-1-3-191 15,0 3-163-15,4-3-131 0,1 2-104 16,39-18 558-16</inkml:trace>
  <inkml:trace contextRef="#ctx0" brushRef="#br0" timeOffset="32610.65">29559 6844 170 0,'0'0'153'0,"0"0"-26"0,0 0 108 15,0 0 123-15,0 0 56 0,0 0-47 16,0 0-152-16,0 0-147 0,0 0 13 0,0 0 16 15,0 0-32-15,20-23 19 0,-18 17-20 16,2 4-15-16,-4-1-4 0,2 1-19 16,-2 1 19-16,0 1-13 0,0-2-13 15,0 2-15-15,0-2-1 0,0 2 0 16,0 0 16-16,0-1 14 0,0 1 8 16,0-3 1-16,0 3-3 0,-1-2 3 15,0 1-10-15,1-1 6 0,-1 0 7 16,1 2 0-16,0-2-7 0,0 2-6 15,-1-2-16-15,1 2-15 0,0-2-1 16,0 2-11-16,0 0-28 0,0 0-38 16,-2 2-32-16,0 4-13 0,-2 3 122 0,-3 3 7 15,0 4 51-15,-6 2-17 0,2 6-21 16,-3-1 12-16,-3 5-7 0,-1 1 14 16,0 0 6-16,2-1-16 0,-1-3-17 15,2-3-10-15,2-5-2 0,5-5 0 0,1-4 13 16,1-2 6-16,3-2 23 15,2-2-10-15,1 0-13 0,0-1 7 0,0-1 21 16,0 0 14-16,0 0 12 0,0 0 9 16,0-3 7-16,0-3-54 0,4 0-35 15,1-4-19-15,-1 0-295 0,1-5-96 16,6-11-245-16,-2 4-692 0</inkml:trace>
  <inkml:trace contextRef="#ctx0" brushRef="#br0" timeOffset="32812.3">29557 6774 1425 0,'0'0'605'0,"0"0"-262"16,0 0-26-16,0 0-21 0,0 0-91 15,0 0-205-15,0 0 25 0,0 0-25 16,0 0 125-16,0 0 40 0,38 43-29 0,-30-18-54 16,-1 0-22-16,3 0-6 15,-4 3-35-15,0-1-8 0,1-2-10 0,-2-1-1 16,-1-2 3-16,0-1-3 0,1-3-34 15,-2-4-14-15,0-1-75 0,0-1-111 16,-3-2-146-16,0-1-187 0,0-4-152 16,-3-4-778-16</inkml:trace>
  <inkml:trace contextRef="#ctx0" brushRef="#br0" timeOffset="32966.21">29434 7066 1729 0,'0'0'432'0,"0"0"-138"15,0 0 77-15,0 0-15 0,0 0-126 16,0 0-106-16,13-48-105 0,6 41-19 16,4 0-32-16,5 2-6 0,-1-1 6 15,3 1-261-15,3-4-195 0,-4 4-666 0</inkml:trace>
  <inkml:trace contextRef="#ctx0" brushRef="#br0" timeOffset="33975.94">29987 6778 912 0,'0'0'319'0,"0"0"-234"16,0 0-59-16,0 0 133 0,0 0-22 16,7-48-43-16,-7 42 26 0,0 0 46 15,-3 1-4-15,0 3-29 0,0-2-68 16,-1 1-47-16,-2 2-17 0,4 1 0 0,0 0 19 15,0 0 5-15,2 0 11 0,-1 0 3 16,0 0-4-16,1 0-9 0,-2 0-10 16,0 0 7-16,-2 0 6 0,-1 0 0 15,0 0-3-15,-3 0-7 0,-2 0-16 16,3 0-3-16,-4 1 0 0,4 2 0 0,1-1 0 16,0 0 2-16,3-2 11 0,2 0-12 15,-1 0 0-15,1 0 1 0,1 0 11 16,0 0-9-16,0 0-1 0,0 0 0 15,0 0 16-15,0 0-3 0,0 0-3 16,0 0-11-16,0 0 18 0,0 0-17 16,0 0 10-16,0 0-13 0,0 0-2 15,0 0-21-15,-1 2 4 0,1-2-7 16,-2 2 13-16,1 0 11 0,0-1-11 16,0 1 12-16,0 0 0 0,1-1 1 0,0 0 13 15,0 0 0-15,0-1 9 0,0 0 7 16,0 0 3-16,0 0 1 0,0 0-4 15,0 0-7-15,0 0-3 0,0 0-6 16,0 0-13-16,0 0 0 0,0 0-2 16,0 0 0-16,0 0-14 0,0 0 13 15,0 0-10-15,0 0-3 0,0 0-7 0,0 0 1 16,0 3 20-16,0-3-1 0,0 4 0 16,0 0 1-16,1 0 0 0,-1 2 2 15,1 2 15-15,-1 3-2 0,0 1 19 16,0 2 10-16,0 3-7 0,-3 4 26 15,-2 3 3-15,0 1 3 0,-2 4 29 16,-3 2-39-16,2 1-3 0,-2 0 7 16,3-2-20-16,-2-1-22 0,1-2 0 15,2-1-19-15,2-6 28 0,-1-1-28 0,2-5 4 16,3-2 15-16,0-1-7 0,0-5 4 16,4 1 3-16,2-1 10 0,-1-2-1 15,-2 0-3-15,1-1-12 0,1-2-13 16,-3-1 0-16,-1 3-3 0,-1-3-10 15,0 0 12-15,0 1-15 0,0 1 4 16,-4 1 12-16,-2-1 15 0,2 2-2 16,-1-2-13-16,1-2-84 0,0 1-43 0,4-1-67 15,0-1-110-15,0-1-162 0,5-3-354 16,-2-1-905-16,16 5 1725 0</inkml:trace>
  <inkml:trace contextRef="#ctx0" brushRef="#br0" timeOffset="34157.03">29727 6995 2525 0,'0'0'358'0,"0"0"-188"16,0 0-13-16,0 0-23 0,36-46-106 16,-19 39-28-16,3 1-11 0,2 2-8 15,2 0 0-15,1 1-7 0,-1 3-9 16,0 0 3-16,-2 0-314 0,0 0-157 0,-4 0-577 15</inkml:trace>
  <inkml:trace contextRef="#ctx0" brushRef="#br0" timeOffset="34426.65">30103 6778 795 0,'0'0'1097'0,"0"0"-840"0,0 0-47 15,0 0 49-15,0 0-43 0,0 0-56 16,0 0 23-16,0 0 8 0,0 0-45 16,0 0-79-16,0 0-67 0,1-38-92 0,-4 47 92 15,1 3 0-15,-2 4 60 0,2 3-3 16,0 5-12-16,0 0-7 0,-1 1 6 16,1 3-3-16,-2 0-4 0,1 0-11 15,0 1-7-15,1-5-17 0,-1-1 1 0,-1-1-3 16,2-3-60-16,-1-3-82 0,2-5-169 15,1-4-262-15,0-2-424 0,5-5-645 0</inkml:trace>
  <inkml:trace contextRef="#ctx0" brushRef="#br0" timeOffset="34959.36">30108 7024 1060 0,'0'0'420'0,"0"0"-280"0,0 0-10 16,0 0 61-16,0 0 27 0,0 0-47 16,59-3-38-16,-47-2-27 0,3 0-35 15,-2 0-19-15,0-1-23 0,1-1-7 0,-2-2 1 16,-2 2 35-16,-2-5-39 0,-1 4 22 16,-2-2-40-16,-2-1 30 0,0 5 52 15,-2 0 36-15,-1 2 70 0,0 1-43 16,0 1-44-16,0 1-27 0,0 1-65 15,-2 0-10-15,-3 3-67 0,1 4 11 16,-2 1 40-16,-1 2 0 0,4 4 14 16,1 0-11-16,2 2 13 0,0 0 0 15,2-2 13-15,4 1 6 0,3-1 6 0,1-2-6 16,1-3 6-16,-1-1 13 0,3-5-3 16,-3-1 3-16,1-2-6 0,1 0-1 15,-2-4-2-15,1-3-23 0,-2-4-6 16,1-1-22-16,-1-2 19 0,-2-1 0 15,2-2-13-15,-2 0 15 0,2 2-2 16,-1 1 3-16,-2 3 1 0,1 4-1 16,-2 0-13-16,-2 4-12 0,-1 2-4 0,1 1-2 15,-1 0-29-15,2 0-29 16,-1 3 9-16,0 3 17 0,1 3 24 0,1 2 27 16,2 3 12-16,0 1 14 0,-1-2 17 15,3 2 27-15,0-3-7 0,2-2-17 16,-1-2 1-16,2 0 7 0,-3-2-8 0,2-3 4 15,-5 1-12-15,1-4 5 0,-1 0-31 16,-2 0-44-16,0-4-194 0,-2-5-113 16,1-1-122-16,-3-11-265 0,0 3-870 15</inkml:trace>
  <inkml:trace contextRef="#ctx0" brushRef="#br0" timeOffset="35117.9">30328 6718 916 0,'0'0'1544'0,"0"0"-1138"0,0 0-201 16,0 0 22-16,0 0 18 0,0 0-102 0,0 0-143 15,0 0-44-15,0 0 12 0,70-19 1 16,-43 19 9-16,1 4 22 0,4 1-462 16,-4-2-282-16,-7-1-1036 0</inkml:trace>
  <inkml:trace contextRef="#ctx0" brushRef="#br0" timeOffset="36893.21">30821 6849 2201 0,'0'0'372'16,"0"0"-250"-16,0 0-122 0,0 0 0 16,0 0 65-16,0 0 57 0,0 0 13 15,19 62-36-15,-19-41-32 0,0 0-29 0,0 1-6 16,0-1-12-16,-2-2-17 0,0 0-1 16,-2-5 11-16,3-3-13 0,0-2 0 15,0-6 12-15,0 0 1 0,1-2 13 16,0-1 31-16,0 0 38 0,0-5 16 15,0-4-79-15,0-3-7 0,1-3-24 0,2-4 2 16,2-2 16-16,0-3-19 0,1-5-3 16,2 3-9-16,1 0 12 0,-2 2 3 15,2 4 22-15,-2 6-22 0,-3 3-1 16,1 6-2-16,-3 1-16 0,0 3-22 16,-1 1-72-16,1 5-78 0,1 2 108 15,1 7 42-15,1 3 6 0,-1 4 29 16,0 3 1-16,-2 2 2 0,0-2 9 15,1-2-6-15,2-1 16 0,-1-3-18 16,-1-4 2-16,0-6 19 0,1-1 1 16,-2-5-1-16,-1 0 29 0,3-2 44 15,0-2 42-15,2-4-64 0,1-4-42 0,5-3-9 16,-3-2-19-16,3-3 16 0,-1-1-19 16,-1-2-3-16,0 2 3 0,0-2 13 15,0 3-12-15,-3 4 12 0,-1 4-1 16,-2 3-11-16,0 3 12 0,-2 4-13 0,-1 0-20 15,1 0-75-15,1 4-47 16,0 3 66-16,1 4 76 0,3 2 3 0,-4 3 48 16,0 3-17-16,-1 2-15 0,0-3-6 15,-1 3-12-15,-1-2 0 0,1-2 2 16,0 0 10-16,1-3 6 0,1 1 13 16,0-4-32-16,1-4-175 0,3-1-179 15,2-5-134-15,0-1-69 0,11-5-161 16,-3-2-404-16</inkml:trace>
  <inkml:trace contextRef="#ctx0" brushRef="#br0" timeOffset="37048.21">31296 6962 1047 0,'0'0'546'0,"0"0"-146"0,0 0 18 15,0 0-5-15,0 0-92 0,0 0-53 0,0 0-49 16,0 0-134-16,0 0-85 0,0 0-44 16,21-22 44-16,-21 35 53 0,0-1-9 0,-3 5-31 15,2-3-10-15,-3 1 19 16,2-1-20-16,1-1-2 0,1-3-75 0,0-1-182 15,7-9-241-15,-2 0-471 0,4 0-816 16</inkml:trace>
  <inkml:trace contextRef="#ctx0" brushRef="#br0" timeOffset="37192.11">31374 6770 1261 0,'0'0'1458'0,"0"0"-1191"16,0 0-203-16,0 0 73 0,0 0-133 15,0 0-4-15,0 0-164 0,0 0 130 0,0 0 33 16,0 0-72-16,15 68-394 16,-4-45-712-16</inkml:trace>
  <inkml:trace contextRef="#ctx0" brushRef="#br0" timeOffset="37526.55">31575 7005 1608 0,'0'0'1370'0,"0"0"-1117"15,0 0-119-15,0 0-7 0,0 0-38 16,0 0-89-16,0 0-92 0,0 0 92 16,0 0 3-16,0 0 70 0,0 0-38 15,-12 58-19-15,6-42-13 0,-1-2 0 16,0-1 0-16,1-4-2 0,2 0 15 16,1-4-3-16,1-2 3 0,1-3 34 15,1 0 86-15,0-9 8 0,5-3-100 0,4-3-43 16,7-2-1-16,2-1-13 0,4 2-12 15,2 0 6-15,3 5 1 0,-3 2-1 16,0 2 0-16,-1 4-3 0,-3 3 0 16,-3 0-31-16,0 5-1 0,-5 4-3 15,0 2 4-15,-3 3 24 0,-2 1 7 0,-3 1 19 16,-3-3-13-16,-1 1 16 0,0-2 1 16,-1-5 1-16,-3 1-2 0,-2-3 0 15,0-1-267-15,0-2-155 0,-4-2-149 16,4-5-505-16</inkml:trace>
  <inkml:trace contextRef="#ctx0" brushRef="#br0" timeOffset="38858.25">24657 4763 1559 0,'0'0'182'0,"0"0"-124"15,0 0 46-15,0 0 78 0,0 0-68 16,0 0 28-16,0 0 7 0,9-48 22 16,-9 41-17-16,2 2-3 0,-1-3 35 15,0 1-100-15,1 2-18 0,2-2 17 16,-1 1-11-16,0-1 5 0,2-1-35 15,5-2-18-15,-1-2 5 0,5-3-9 16,6 0 1-16,3-4 11 0,5-4-12 16,6-2-3-16,4-4 10 0,3-3-1 15,4-2 7-15,1-2-1 0,3-1 4 0,0 1 15 16,-1-1-34-16,4-3 3 0,10-5 13 16,10-7-19-16,16-9-13 0,6-1-2 15,-1 4-1-15,-1 2 0 0,-3 8-1 16,8-3 1-16,4 3 3 0,6 1 0 15,8 1 0-15,5 3-1 0,5 0 57 16,8 0-43-16,6 4-4 0,6 1 7 0,5 6-19 16,-3 6 15-16,-2 3-15 0,-3 3-1 15,-4 3-17-15,-7 3 5 0,1 5-9 16,-5 1 22-16,-8 3-1 0,-9 0-2 16,-8 1-9-16,-10 1 1 0,-13-1 11 15,-10 2 1-15,-15 0 12 0,-14 0-10 16,-15 1 0-16,-2 0 0 0,-2 0 0 15,3 0-1-15,-2 0-2 0,-3-1-2 16,-4 2 0-16,-1 0 0 0,-6-3-1 0,-2 3-16 16,1 0 1-16,-4 0 5 0,-2 0-3 15,-1 0-25-15,0 0-167 0,-5 0-212 16,-4 3-398-16,1-1-1024 0</inkml:trace>
  <inkml:trace contextRef="#ctx0" brushRef="#br0" timeOffset="39824.92">30331 4867 2206 0,'0'0'488'0,"0"0"-327"16,0 0-33-16,0 0 10 0,0 0-26 0,0 0-7 15,0 0 7-15,0 0-26 0,0 0 12 16,0 0-7-16,0 0-6 0,-17-18-15 16,10 13-48-16,-2 2-3 0,1-2-4 15,-5-1-12-15,2 0 13 0,-4-2-3 16,-3-1 5-16,-2-2 4 0,-1-2-6 15,-2 0-13-15,-1-2 23 0,-3-2 2 16,2 0-6-16,2-4-19 0,-1-1 13 0,0-4 25 16,-1-3-4-16,2-3-6 0,0 0-9 15,-1-3-22-15,-2-4 2 0,-3 2 14 16,0-4-1-16,-4-2-12 0,-5-7-2 16,-7-9 1-16,-10-5 12 0,2-3-14 0,2 7-2 15,9 5 1-15,10 6 1 0,3 1 3 16,7-1 25-16,6-2 37 0,11-1 6 15,5 1-28-15,5-1-43 0,11 1-34 16,5-1-18-16,1 3 5 0,-2 8 22 16,-4 9-1-16,-7 10 26 0,-1 4 15 15,-2-3-3-15,-1 0 29 0,2 1-40 16,-5 3-1-16,-2 4 0 0,0 2 0 16,0 5 0-16,-1 3-22 0,1 0-12 15,0 3-31-15,0 0-35 0,0 0-15 16,0 0 1-16,0 0 19 0,-1 3 7 15,1 1-6-15,-1 0 65 0,-2 0-47 0,0 1-175 16,2 2-69-16,1-2-189 0,0-1-178 16,0-2-867-16</inkml:trace>
  <inkml:trace contextRef="#ctx0" brushRef="#br0" timeOffset="41042.68">29490 2592 2194 0,'0'0'259'15,"0"0"-181"-15,0 0 77 0,0 0-24 16,0 0 8-16,0 0-8 0,0 0-131 15,0 0-90-15,0 0 90 0,0 0 100 16,0 0-11-16,32 51-15 0,-44-22-30 0,4 2-24 16,0-1-1-16,-1-1 0 0,7-3 19 15,1-2-16-15,1-6 0 0,1-4 13 16,3-2-6-16,6-5 22 0,-1-1 22 16,5-4-13-16,3-2 3 0,3-2 6 15,0-8-28-15,2-2 0 0,1-3-40 16,-3-4-2-16,0-1 1 0,-1-6-2 15,-2-1-21-15,-1-2-25 0,-1 0-52 16,-1 0 59-16,-5 5 41 0,0 2 44 0,-2 7 3 16,-5 3-9-16,0 5-35 0,-1 2 66 15,0 2-31-15,-1 2-35 0,0 1-3 16,1 0-132-16,-1 0-32 0,0 2-49 16,0 5 22-16,0 4 191 0,0 3 19 15,0 5-15-15,3 2 34 0,0 4-13 16,-1 0 17-16,0-2-22 0,0 3-19 0,-1-3-1 15,-1-2 1-15,0-4 2 0,0-2 0 16,0-6-1-16,0-4 21 0,0 0-4 16,1-5-3-16,1 0 85 0,6-5 105 15,1-5-127-15,3-4-77 0,3-3-2 16,3-2 22-16,2-5-22 0,1 1 38 0,-1-3-37 16,2 3 2-16,-1 3 19 0,-3 0-12 15,-2 6-10-15,-6 4 0 0,-3 5 20 16,-3 1-18-16,-4 3-2 0,1 1-100 15,0 3-80-15,0 6-71 0,1 4 251 16,-1 6 39-16,1 3 24 0,0 4-38 16,-1 2 7-16,-1 0-30 0,1-1 14 15,0-1-16-15,1-3 0 0,0-5 25 16,0-5-22-16,-1-3 26 0,1-7-4 16,0 0 13-16,1-3 38 0,2-2 81 0,2-5-24 15,1-5-91-15,6-3-42 0,0-4 0 16,-1-1 20-16,2-6-20 0,0-1 0 15,0-2 7-15,-2 2-7 0,3-1-1 16,-3 3 1-16,-1 6 19 0,-1 2 18 16,-3 6-37-16,2 1 3 0,-3 3-12 0,-2 1 9 15,2 4-19-15,1-1-2 16,-2 2-17-16,4 1-24 0,1 1-33 0,3 4 16 16,-1 5 7-16,1 3 31 0,-1 4 19 15,0 3 20-15,-5 4 0 0,-2 1 2 16,0 3 3-16,-1 2 0 0,-2-3 22 15,-1 0-23-15,1-3 1 0,0-5 10 16,1-5-12-16,-2-4 12 0,-1-3-10 16,0-4 25-16,0-3 7 0,0 0 75 15,1 0 78-15,0-3 8 0,4-6 30 16,3-2-226-16,0-5-19 0,5-1 7 0,-1 0 10 16,-2 2-1-16,2 5-22 0,-6 4-15 15,1 0 12-15,-3 4 10 0,-3 2-38 16,0 0-53-16,0 2-47 0,-1 4 62 15,0 6-155-15,-1-2-462 0,0-3-810 0</inkml:trace>
  <inkml:trace contextRef="#ctx0" brushRef="#br0" timeOffset="41475.57">30672 2875 2017 0,'0'0'245'0,"0"0"-244"0,0 0 105 16,0 0 136-16,0 0 64 0,0 0-72 15,0 0-36-15,-31-45-4 0,31 35-17 0,-2-3-60 16,2-2-36-16,0-1-30 0,3-1-1 15,3-4 10-15,3 2-22 0,-1-3-10 16,5 0-6-16,-2-2 18 0,2-1-21 16,2 2-17-16,-3 1-1 0,3 4-1 15,-2 2 0-15,0 4-22 0,1 4 0 16,2 4-49-16,1 3 1 0,3 1-2 16,2 5 12-16,0 3-9 0,0 6 0 15,-2 2 31-15,-2 4 6 0,-2 2 7 16,-6 1 12-16,-3 0-15 0,-2 1-35 15,-5-4-45-15,-6 0 60 0,-2-3 33 16,-5-2 15-16,-1-3 0 0,-3-2 26 16,-2-1-7-16,0-5 0 0,1 0-19 15,2-2-48-15,5-1-127 0,1 0-226 0,9-3-134 16,1-2-267-16</inkml:trace>
  <inkml:trace contextRef="#ctx0" brushRef="#br0" timeOffset="41794.14">31121 2665 2308 0,'0'0'410'0,"0"0"-76"0,0 0-27 16,0 0-126-16,0 0-181 0,0 0-45 16,0 0-101-16,0 0-45 0,0 0 118 15,0 0 73-15,-10 26 13 0,9-13 0 0,1 1 38 16,3 2-19-16,7-1 19 15,2-1 22-15,4-3-15 0,3-1 24 0,1-4-25 16,-1-2 7-16,0-4-10 0,-3 0 6 16,-3-8-10-16,0-1 4 0,-6-5-4 15,1-4-48-15,-6-4 1 0,-2-2-3 16,-2-1-34-16,-8-1 5 0,-1 0-12 0,-7 4 4 16,-2 4-20-16,-5 3-16 0,-4 7 0 15,-1 0 3-15,-2 6 29 0,4 2 9 16,5 0-73-16,6 7-164 0,6 4-130 15,13 9 24-15,10-2-213 0,3-2-788 0</inkml:trace>
  <inkml:trace contextRef="#ctx0" brushRef="#br0" timeOffset="42725.13">31359 2743 1890 0,'0'0'402'0,"0"0"-224"15,0 0 100-15,0 0 43 0,0 0-59 16,0 0-36-16,0 0 7 0,0 0-132 16,0 0-101-16,0 0 0 0,0 0 0 15,49-32 1-15,-39 22 18 0,0-3-2 0,0-4-15 16,-1-1-4-16,-1-3-11 0,-2-4-9 16,2-1-19-16,-4-3-25 0,-2-1 63 15,-2 1-16-15,0 3 17 0,-4 4 2 16,0 5 35-16,-2 5-35 0,2 5-19 0,2 4-9 15,2 3-39-15,-2 0-50 0,-1 0-45 16,0 3 22-16,-2 2 79 0,1 4 4 16,2-1 57-16,2 4 0 0,0 2 41 15,7-1-9-15,5-1 80 0,4 0-32 16,2-3-39-16,3-2-3 0,-1-2-13 16,-2-2 1-16,1-3 2 0,-5 0 7 15,2-3 25-15,-4-2-6 0,-3 0-4 16,-3-1-6-16,-1 2 26 0,-3 2-17 15,-1-1 16-15,0 2-56 0,-1 1-13 16,0 0-107-16,0 0-44 0,0 0-32 0,-3 6 21 16,-5 0 114-16,-1 3 26 15,0 1 20-15,2 2-2 0,2 3-8 0,2-1-17 16,3 1 29-16,0 2 67 0,6 0-45 16,2-1 23-16,4 0-1 0,3-1-9 15,-2-3-6-15,4-1 2 0,1-3 7 0,-1-4 3 16,0 0-3-16,0-4-6 0,-1 0-9 15,0-7-23-15,2-4-16 0,-2-4 14 16,1-2-7-16,-3-7-7 0,3-3 13 16,0-5-32-16,-2-1-22 0,0-6-25 15,-1 1-26-15,0 1 36 0,-2 1 72 16,-2 2 22-16,-4 5 22 0,-1 4 1 16,-2 4-7-16,-2 4 32 0,-1 4 98 15,0 2-39-15,0 5 9 0,0 2-65 16,0 2-20-16,0 2-53 0,0 0-56 15,0 0-61-15,0 0-37 0,0 2-14 0,0 0-9 16,0 4 50-16,-2 5 127 16,-4 1 35-16,2 3-1 0,1 4-30 0,-1 1 8 15,2 4-9-15,0 0 22 0,-1 3-23 16,3 2 11-16,0-1 9 0,0 1-9 0,0-1 3 16,0 0 9-16,5-3-22 0,-1 1 13 15,1-6 9-15,2 0-12 0,0-4 19 16,-1-4 12-16,1-2-19 0,2-6 23 15,1-1 21-15,2-3 10 0,5-2-23 16,1-5-56-16,3-3-44 0,2-3 3 16,1-2 26-16,0-3-33 0,0 1 1 15,0-3 3-15,-3 3 42 0,-7 3-12 16,-1 2 14-16,-7 4 25 0,-2 2 13 16,0 3 19-16,-4 3-57 0,0 0-6 15,0 0-120-15,0 2-103 0,-6 1 6 0,-1 5 166 16,-6 1 57-16,3 3-7 15,-4 2 7-15,5 1-3 0,1-1 2 0,3 0-28 16,4 0 29-16,1 1 30 0,4-1 2 16,8 1 35-16,6-1-67 0,3-1-25 0,6 0-264 15,0-2-268-15,15-6-258 0,-9-1-611 16</inkml:trace>
  <inkml:trace contextRef="#ctx0" brushRef="#br0" timeOffset="43158.06">32533 2544 901 0,'0'0'768'0,"0"0"-326"0,0 0-105 16,0 0 50-16,0 0-166 0,0 0-64 16,-9-46-125-16,7 46-32 0,-2 0-115 15,-1 5 28-15,0 2 17 0,-1 5 46 0,-3 1 24 16,4 4 32-16,1 1 7 0,2 0-14 16,1 1 4-16,1 0-9 0,1-1 21 15,4-2 1-15,1-1-1 0,3-1-22 16,-3-4 45-16,0-3-19 0,0-2-1 15,2-3 17-15,-2-2 37 0,4-4-15 16,-2-8-83-16,4-1-108 0,-3-8 98 16,1-1-18-16,-2-5 6 0,-1-5-29 15,2-4-64-15,-1-11 58 0,4-7-94 0,-4 3-28 16,1 8 85-16,-3 9 94 0,-4 9 3 16,0 1 144-16,-2-2-108 0,0 7-7 15,0 6 227-15,0 4-100 0,0 4-13 16,0 5-146-16,0 0-159 0,-1 3-230 15,-2 8 90-15,-1 2 245 0,-1 6 54 16,2 5 78-16,2 3 60 0,1 6-77 16,0 0 48-16,7 3-10 0,1 0-28 0,0 2-33 15,3-2 10-15,-1-3-46 0,0-1 17 16,-1-5-16-16,1-2 13 0,-2-6-16 16,0-3 6-16,-3-6-6 0,-1-2 0 15,-1-3-1-15,2-5 1 0,0 0-28 16,0-3-141-16,-2-14-226 0,0 0-606 15,-2-2-683-15</inkml:trace>
  <inkml:trace contextRef="#ctx0" brushRef="#br0" timeOffset="43405.78">31937 2237 1064 0,'0'0'1880'0,"0"0"-1464"0,0 0-90 0,0 0-93 15,0 0-84-15,0 0-149 0,0 0-98 16,78-19 47-16,-48 15 30 0,5 0 21 16,0 0 18-16,-4-1 11 0,-1 2-11 15,-6-1 29-15,-6 1-28 0,-5-1 45 16,-4 2 11-16,-5 1-19 0,-2-1 12 0,-1 1-68 16,-1 1-43-16,0 0-85 15,0 0-70-15,-2 0-16 0,-2 3-8 0,-5 2 2 16,-1 2-33-16,-5 2-287 15,-1-2-635-15</inkml:trace>
  <inkml:trace contextRef="#ctx0" brushRef="#br0" timeOffset="54714.17">21673 8707 2050 0,'0'0'143'0,"0"0"-143"16,0 0-246-16,0 0 246 0,0 0 178 15,-18 63-61-15,16-41-33 0,2 0-19 16,0-1 35-16,1-2-42 0,5-4-23 15,0 1-18-15,2-7-5 0,-2-2 18 16,4-5 34-16,-1-2 58 0,4 0 116 16,4-5 18-16,0-7-78 0,7-2-80 15,1-5-44-15,1-3-4 0,1 0-28 16,3-5 9-16,0-2-30 0,4-2-2 16,4-4-1-16,0-1-23 0,2 0 21 15,-3 7-11-15,-5 4 2 0,-7 9-12 0,-8 4 21 16,-4 7-27-16,-9 3-26 0,-1 2-57 15,-1 2-36-15,0 4 80 0,2 5 41 16,-3 0 26-16,1 2 3 0,0 2-1 16,-1-1 1-16,3 1 1 0,-3-4 15 15,2 0 0-15,-1-6 0 0,2 0 6 0,-2-3 4 16,0-2 15-16,-2 2 7 0,1-2 6 16,-1 0 38-16,1 0 0 0,-1 0-23 15,1-3-37-15,0-1-31 0,0-1-1 16,-1 0-13-16,0 3 11 0,0-3 0 15,0 2-10-15,0-1-1 0,0 1 13 16,-1-2 2-16,-1-2 8 0,0 2-10 16,0-3 0-16,0 1 0 0,-2 0 3 15,2 0-3-15,-1 2 0 0,-1 1-1 0,0 1-21 16,-3 2-16-16,0 0-26 16,-2 1-12-16,-7 2-3 0,-5 4 9 15,-2 5 25-15,-7 6 45 0,1 5 11 0,-2 3 29 16,3 2-40-16,3 3 0 0,4 1-2 15,6-1-33-15,3-1 35 0,9-3 3 16,3 1-3-16,11-5 29 0,5-1 3 0,10-3 28 16,4-2 10-16,6-4 9 0,2-4-16 15,1-3-18-15,-4-5-7 0,-3 0-7 16,-6-5 4-16,-5-1 6 0,-3-2-10 16,-5-1 10-16,-3 0-19 0,-3 0-3 15,-3 1-4-15,-2 1 10 0,-1 2 10 16,-1 3-15-16,0-1-20 0,0 1-1 15,-1 0-29-15,0 1-13 0,-1 0-23 16,-1 0 0-16,1 1-7 0,-2 0 10 16,1 1 0-16,0 3 31 0,2-2-50 0,-3 4-268 15,3-1-170-15,1-3-212 16,0-1-662-16</inkml:trace>
  <inkml:trace contextRef="#ctx0" brushRef="#br0" timeOffset="55471.78">22471 8740 2103 0,'0'0'437'0,"0"0"-246"16,0 0-11-16,0 0 9 0,0 0-36 16,0 0-121-16,0 0-32 0,0 0 0 15,0 0 42-15,0 0 28 0,0 0-32 16,-48 25-22-16,39-10-16 0,4-1-1 15,2 3-12-15,3 0 0 0,0-1 12 0,3 0 1 16,4-1 19-16,6-1 0 16,1-2 16-16,2-3 10 0,2-1 12 0,3-3-10 15,-1-3-12-15,-1-2 0 0,-1 0 9 16,-2-2-6-16,-4-6 3 0,-3-1 3 16,-3-1-13-16,0-5-31 0,-4-1-1 15,-1-1 1-15,-1 0-22 0,-2 1 10 0,-5 0 9 16,1 3 2-16,-1 1-14 0,-2 2 14 15,1-1-3-15,-1 3-11 0,2 3-7 16,1 1 6-16,0 1 15 0,1 1-1 16,3 1 1-16,1 1-2 0,1 0-35 15,0 0-35-15,0 0-12 0,0 0 6 16,5 0 79-16,7 0 25 0,3 0 41 16,5 0 1-16,5 0-17 0,2 0-31 0,4-2-6 15,-2 0-12-15,0-2 0 0,-6 3-1 16,-2 0 0-16,-7 1-3 0,-3 0-25 15,-6 0-32-15,-2 0-42 0,-1 4-12 16,-2 3 44-16,0 3 60 0,-3 5 10 16,-3 0 16-16,-2 5 0 0,-4 0 19 15,3 3 0-15,-2 0-6 0,3-2-29 16,0 0 13-16,4-2-13 0,1-5 1 16,3-2 1-16,0-1 8 0,0-5 9 0,0-2 0 15,1 0 22-15,1-4 29 0,4 0 66 16,3-5 11-16,2-4-59 0,4-4-40 15,3-4-10-15,1-2 2 0,-2-1-15 16,2-3 9-16,-4 0-18 0,2 5-14 0,-2 1-2 16,-2 4-1-16,-5 3 0 0,-3 6 1 15,-2 1 0-15,1 3-50 0,-2 0-97 16,2 6-14-16,0 2 133 0,1 4 28 16,2 2 69-16,-1 2-31 0,0 1 6 15,4 1-22-15,-3-2-6 0,0 0 19 16,3-3-32-16,-4-3 25 0,3 1-12 15,-3-5 8-15,-2 0-2 0,2-3 13 16,-1-1 5-16,-2-2 4 0,1 0 11 16,-1-5-55-16,1 0-74 0,2-2-161 15,-1-4-117-15,-4-9-201 0,-1 2-698 0,0-2-641 16</inkml:trace>
  <inkml:trace contextRef="#ctx0" brushRef="#br0" timeOffset="56328.78">23783 8324 2096 0,'0'0'288'0,"0"0"-84"0,0 0 37 16,0 0 10-16,0 0-56 0,33-48 27 15,-32 46-32-15,-1 0-51 0,0 2-63 16,-4 0-76-16,-5 4-48 0,-9 9-11 16,-10 4 46-16,-5 9 13 0,-9 8 12 0,-8 14-11 15,-7 18-2-15,2 15 2 16,6 7-2-16,19-4 1 0,18-10-32 0,14-12 30 15,18-8-17-15,11-1 19 0,9-7 13 16,-1-9 12-16,-3-8 10 0,-7-8-4 16,-3-2-6-16,5-1-9 0,-1 1-13 15,4 0 19-15,-7-4-3 0,-4-3-3 16,-3-5-4-16,-4 0 7 0,-1-2 0 16,-6-2 9-16,1-1 4 0,-5-2-7 0,0 0 4 15,-2 0-1-15,0 0 0 0,-2 0-7 16,-1 0 4-16,0 0-6 0,0 0 0 15,0 0 6-15,0 0-15 0,0-2-10 16,0-1-56-16,-5-2-208 0,-3-6-180 16,1-2-340-16,0 1-1274 0</inkml:trace>
  <inkml:trace contextRef="#ctx0" brushRef="#br0" timeOffset="58399.96">23976 8428 1167 0,'0'0'1649'0,"0"0"-1405"0,0 0-244 16,0 0-51-16,0 0 51 0,0 0 74 16,14 53 41-16,-10-32-22 0,2 5 12 15,0-1-16-15,-3 1-48 0,0 1-6 16,-1-1-33-16,-1-3 23 0,1-2-23 16,0-2 2-16,0-3-4 0,-1-3-62 0,2-3-23 15,-2-5-103-15,1-2-139 0,-2-3-192 16,0-6-116-16,-2-6-459 0</inkml:trace>
  <inkml:trace contextRef="#ctx0" brushRef="#br0" timeOffset="58838.32">23949 8456 1767 0,'0'0'448'0,"0"0"-122"16,0 0-139-16,0 0-45 0,31-49-10 15,-12 41-20-15,3 2-77 0,6-1-16 16,-1 4-2-16,1 3-17 0,0 2-45 0,-4 6-15 15,-5 4-8-15,-2 4 36 0,-6 3 16 16,-3 3 15-16,-7 1-98 0,-2 0 57 16,-12 0-29-16,-4-2 32 0,-5-2 39 15,-4-1 0-15,-5-4 4 0,-1-2 18 16,-2 1-20-16,0-4 18 0,5-1-4 0,4-4 9 16,5-4 107-16,7 0-23 15,6 0 7-15,2-4 18 0,5-4-29 0,4 0-105 16,7-3-32-16,9 0-16 0,6-1 4 15,4 2 5-15,8 1 1 0,2 3 9 16,1 1 10-16,1 5-3 0,-4 0 2 16,-5 4-8-16,-3 4-8 0,-6 5 1 15,-5 3-16-15,-5 0 3 0,-8 5 9 16,-6 1-16-16,-2-1 7 0,-12 0 23 16,-6-2 25-16,-4-1 2 0,-4-4 18 15,-5-2-1-15,-3-3 139 0,2-3-53 0,-3-3 1 16,1-1 9-16,3-2 9 0,5-2-9 15,5-4 15-15,3-1-23 0,4-3-19 16,8 2-25-16,1-1-41 0,6 0-22 16,1-3-25-16,7 4-161 0,5-1-118 0,18-2-172 15,-5 2-596-15,0 3-780 0</inkml:trace>
  <inkml:trace contextRef="#ctx0" brushRef="#br0" timeOffset="59454.94">24339 8765 2357 0,'0'0'326'16,"0"0"-274"-16,0 0 118 0,0 0 20 16,0 0-72-16,0 0-86 0,33-55-30 0,-19 43-2 15,5 0-2-15,1-1 0 0,1-1-1 16,1 1-17-16,1-1-18 0,-4 2-39 15,-1-1 58-15,-2 3 19 0,-6 2 19 0,-5 0 20 16,-2 1 9-16,-3 2-13 0,0-1-32 16,-3 3 17-16,-7 0-20 0,-2 3-38 15,-4 0-7-15,-5 8 16 0,-3 3 10 16,-2 4 16-16,3 2 0 0,0 3 3 16,4 1 2-16,7 0 11 0,1-1-2 15,5 1-11-15,5-2 0 0,1-1 21 16,8-1 11-16,6-3 16 0,6-1 15 15,5-4-2-15,6-1-4 0,2-6-16 16,3-2-6-16,0 0-15 0,-3-4-20 16,0-4-77-16,-6-6-82 0,0-1-49 15,-3-7-20-15,-4-5-10 0,1-6-33 16,1-11 54-16,2-14-17 0,1-10 45 0,1-4-77 16,-6 7 129-16,-7 12 137 0,-4 16 52 15,-5 11 348-15,-3 8 3 0,-1 3-41 16,0-1-65-16,0 1-66 0,-2 0 18 0,-2 4 6 15,-1 4-78-15,2 2-73 0,1 2-32 16,0 1-68-16,-1 2-4 0,-3 2-89 16,-3 6 20-16,-2 1 69 0,-2 3 17 15,-1 5-1-15,4 1-15 0,0 3 1 16,5 2 1-16,0 4 41 0,3 2 13 16,2 3 21-16,1 5 17 0,7 9 39 15,5 11-46-15,5 11-14 0,-1 3-21 16,-4-5-7-16,-3-8-15 0,-7-8-6 0,-3-5-25 15,0-9-1-15,0-8-64 0,0-8-9 16,-1-2-63-16,-1 0-32 0,-2 2-45 16,0-2-118-16,0-5-165 0,-6-6-193 15,0-4-459-15</inkml:trace>
  <inkml:trace contextRef="#ctx0" brushRef="#br0" timeOffset="59821.14">24693 8720 1769 0,'0'0'172'16,"0"0"-171"-16,80-22 64 0,-41 17 42 0,5 1-42 15,3-1-26-15,-1 2-13 16,-4-3 3-16,-1 0 3 0,-8 1 10 0,-6 0-25 16,-7-3 28-16,-6 3-9 0,-7-1 22 15,-5 1 16-15,-2 2 87 0,-2 0-48 16,-7 1 6-16,-5 2-49 0,-2 0 20 15,-3 2-7-15,-2 4 6 0,0 3-15 16,1 2-1-16,3 1-32 0,6 2-39 16,1 0-1-16,7 1 12 0,3-1-11 15,0 1 33-15,10-3-22 0,2 0 37 0,6-3 7 16,3-2 6-16,1-4-9 16,2-3-7-16,0-2-6 0,-3-7 0 0,-5-2-10 15,-1-4-6-15,-5-2 10 0,-5-1-35 16,-4-4-15-16,-1-2-16 0,-3 0-7 15,-6 4-6-15,-2 1-9 0,-4 4-16 16,-3 5-131-16,-2 3-118 0,-11 5-182 0,2 2-267 16,6 0-833-16</inkml:trace>
  <inkml:trace contextRef="#ctx0" brushRef="#br0" timeOffset="60105.18">25162 8626 192 0,'0'0'2327'0,"0"0"-2011"0,0 0-117 16,0 0-30-16,72-17-63 0,-51 17-36 16,1 3 6-16,-1 5-41 0,-1 2 6 15,-1 4-19-15,-5 1-18 0,-4 1-2 0,1-1-2 16,-6 1-2-16,-3-3-14 16,-1-3-6-16,-1-3 22 0,-2-1 24 0,-2-4 77 15,-2-2 85-15,-4 0 57 0,3-5-22 16,-2-3-35-16,4-1-22 0,-2-3-26 0,3-3-6 15,2-2-22-15,2-3-27 0,6-3-34 16,4-1-37-16,6-1-12 0,5 2-85 16,1 3-62-16,4 1-83 0,3 3-58 15,-4 7-136-15,8 1-269 0,-8 6-600 16,-5 0-652-16</inkml:trace>
  <inkml:trace contextRef="#ctx0" brushRef="#br0" timeOffset="60388.04">25586 8713 825 0,'0'0'410'0,"0"0"-32"15,0 0-86-15,0 0-71 0,0 0-46 16,66-30-91-16,-51 18-42 0,1-2 3 16,0-4-28-16,-5-1 2 0,1 0-6 15,-4 0-10-15,-2 0 39 0,-4 3 68 16,-2 0 80-16,-1 3 18 0,-7 3-16 0,-2 3-23 15,-3 2-67-15,-3 2-45 0,1 3-4 16,-4 0 4-16,1 6-19 0,-1 6-22 16,3 2-13-16,4 3 26 0,2 2-26 15,3 5-3-15,5-1 12 0,2 1-11 16,6 3 28-16,7-3-4 0,3 0 3 16,6-4 0-16,5-2-28 0,0-3-154 15,13-5-290-15,-5-5-320 0,-8-4-1075 0</inkml:trace>
  <inkml:trace contextRef="#ctx0" brushRef="#br0" timeOffset="61154.62">25966 8547 2485 0,'0'0'435'0,"0"0"-226"15,0 0 62-15,0 0-27 0,0 0-244 16,0 0-85-16,0 0-39 0,0 0 70 15,0 0 54-15,0 0 38 0,22 56 10 16,-21-32-20-16,-1 0 14 0,0 1-4 16,-1-2-36-16,-3-2-2 0,-1-5 1 15,-1-1-1-15,0-3 0 0,1-5 1 16,0-3 15-16,-1-3-1 0,1-1 39 16,2-3 22-16,-3-4-10 0,1-5-31 0,2-5-35 15,1-2 2-15,1-3-5 0,1-4 15 16,0-3-8-16,0-2-3 0,1-2 0 15,2 0 14-15,3-2-2 0,0 7 3 16,-2 1 12-16,1 4 16 0,1 7 45 0,-2 4 7 16,-1 5-43-16,-1 2-22 0,2 4-31 15,0 1-69-15,4 6-73 0,-1 4 61 16,3 5 37-16,1 4 28 0,0 4-6 16,0 2 21-16,0 3 1 0,-2 0 63 15,3 0-35-15,-3-2-9 0,3-3 23 16,-1-1-42-16,1-5-19 0,0-5-50 15,-2-5-28-15,2-4 5 0,-3-3 29 16,3-6-29-16,-2-8 32 0,3-1 3 16,-3-4 32-16,2-2 25 0,-2-2 21 0,1-3-19 15,-2 2-1-15,3-1 21 0,-3 2 7 16,0 1 9-16,-1 3 60 0,-1 5 12 16,-3 3 7-16,-1 4-14 0,-1 5-34 15,0-1-69-15,1 3-63 0,0 4-79 16,4 4 45-16,-2 4 49 0,-1 4 48 15,3 4 0-15,-3 2 101 0,-1 3-22 16,-1 1-1-16,1 3-34 0,-1-2-6 16,0 0-35-16,3-1 14 0,-1-1-2 0,1-4-15 15,1-6-66-15,4-3-28 0,-3-8-67 16,3-3 50-16,1-2 26 0,2-8-10 16,-1-4 18-16,4-3 77 0,0-5 20 15,-1 0-5-15,-1-3-12 0,2 0 51 0,0 0 47 16,0-1 19-16,0 4-16 0,-5 4 10 15,0 3-14-15,-4 3 35 0,-1 4-7 16,-1 2-35-16,-3 3-34 0,0 2-59 16,-1 0-133-16,2 8-17 0,0 1 150 15,1 6 84-15,-1 4 19 0,2 3-35 16,-5 0-31-16,0 2-2 0,0 0-14 16,-5 1 0-16,1 0-20 0,0-2-2 15,1-4-119-15,0 0-104 0,2-5-156 0,1-7-220 16,1-3-525-16,3-4-888 0</inkml:trace>
  <inkml:trace contextRef="#ctx0" brushRef="#br0" timeOffset="61287.45">26648 8274 2786 0,'0'0'535'0,"0"0"-347"0,0 0-33 15,0 0-22-15,0 0-133 0,0 0-92 0,0 0-152 16,0 0 213-16,0 0 18 0,0 0-303 15,-10 65-379-15,17-39-1210 0</inkml:trace>
  <inkml:trace contextRef="#ctx0" brushRef="#br0" timeOffset="61638.7">26844 8520 2058 0,'0'0'714'0,"0"0"-546"0,0 0-107 0,0 0-13 15,0 0 16-15,0 0-4 0,0 0-8 16,46 56-20-16,-44-39-10 0,-2 2-9 16,-4-1-10-16,-2-1 16 0,-5-3-6 0,1-3-12 15,1-2 0-15,-1-2 12 0,6-5 12 16,1-2 23-16,1 0 101 0,2-4 110 16,0-4-124-16,4-6-78 0,3-1-6 15,8-2 2-15,2-3 19 0,5 1-10 16,2 0-34-16,0 5 22 0,-2 1-38 15,0 5 10-15,-2 2-21 0,-4 4-1 16,0 2-18-16,-3 0-10 0,-2 5-34 16,0 4-3-16,-4 3 21 0,-3 3 10 15,-1 2 34-15,-3 3 28 0,0 0-13 0,-2 0 1 16,-3 0-4-16,-1 0-8 16,-2-3 17-16,3-3-21 0,-2-5-62 0,4-4-278 15,0-5-288-15,3 0-891 0</inkml:trace>
  <inkml:trace contextRef="#ctx0" brushRef="#br0" timeOffset="62453.21">27670 8740 2204 0,'0'0'165'16,"0"0"-165"-16,0 0 0 0,0 0 52 15,0 0 3-15,0 0 9 0,0 0 14 0,0 0-33 16,0 0-6-16,0 0 9 0,-35 16-29 15,35-16-6-15,0 0 13 0,0 0 51 16,0 0 35-16,0 0 96 0,0-3-32 16,1-1-103-16,0 0-25 0,0 3 40 15,1-2 26-15,-2 2 15 0,1 0 13 16,-1 1-10-16,0 0-32 0,0 0-34 16,0 0-35-16,0 0-31 0,1 0-28 0,3 0-38 15,1 2-15-15,2 5 79 0,6 3 2 16,0 3 19-16,-2 2 28 0,2 3-19 15,-6 2-10-15,-4 0-6 0,-3 3-12 16,-7 0-3-16,-12 1-41 0,-7 0-81 16,-8-1-196-16,-19 3-283 0,9-8-638 0,6-6-670 0</inkml:trace>
  <inkml:trace contextRef="#ctx0" brushRef="#br0" timeOffset="63520.35">28052 8110 1702 0,'0'0'282'16,"0"0"-3"-16,0 0-1 0,0 0-58 16,0 0-27-16,8-50 28 0,-6 44-55 15,1 2-36-15,-2 3-13 0,0-1-15 16,0 2-65-16,2 0-37 0,-1 2-113 15,0 3-30-15,1 7 127 0,0 5 16 0,-1 6 79 16,-1 6-18-16,-1 6-11 0,-1 10 10 16,-5 14-12-16,-4 6-7 0,1 3-38 0,3-5-1 15,4-10 17-15,2-15 22 0,0-8-38 16,0-8 9-16,5 0-8 0,1 2 18 16,6 0-7-16,1 3 10 0,5-7 0 15,4-2 1-15,1-5 8 0,3-3 5 16,0-3-14-16,-3-3 6 0,-2-4-9 15,0 3 0-15,-3-3-4 0,-2 0-5 16,1 0 2-16,-4-3 1 0,4 1-14 16,-2-3 10-16,2 1-12 0,-4 1 1 15,4-2 1-15,-1-1-2 0,-1 2-2 16,-2 0 1-16,1 0 0 0,-3 1-2 16,-2 1 1-16,-4 2-10 0,1-1-26 0,-4-2-90 15,-2 0-99-15,0-2-114 0,-16-8-331 16,1 2-769-16</inkml:trace>
  <inkml:trace contextRef="#ctx0" brushRef="#br0" timeOffset="63693.18">28040 8106 2058 0,'0'0'1151'0,"0"0"-1030"16,0 0-120-16,0 0-1 0,0 0-19 15,58-50-39-15,-35 46 17 0,5 1-10 16,5 3 16-16,4 0 6 0,12-2-55 16,-6 2-929-16,-6-1-960 0</inkml:trace>
  <inkml:trace contextRef="#ctx0" brushRef="#br0" timeOffset="64307.67">28474 8248 2914 0,'0'0'378'0,"0"0"-378"0,0 0-23 16,0 0 23-16,0 0 67 0,0 0 29 16,12 55 18-16,-11-34-3 0,-1 2-20 15,0 1-28-15,0 2-18 0,0 1-20 16,0-1-25-16,0-1 3 0,0-3-2 15,0-1 21-15,0-5-22 0,0-3 12 0,0-3 1 16,1-2-10-16,1-2 16 0,-1-5 3 16,0-1 19-16,0 0 63 0,1-7 18 15,2-3-63-15,-1-6-57 0,1-4 13 16,-1-2-2-16,1-3-11 16,3-3-1-16,-2 0 16 0,0 0-14 0,1 1 1 15,2 3 20-15,0 4-8 0,1 3-4 16,-2 3-9-16,-1 2-3 0,3 5 0 15,-3 2-3-15,0 3-28 0,2 2-37 0,0 0-38 16,2 7 3-16,-1 3 49 0,4 6 20 16,-3 1 12-16,1 5 18 0,-2-2-13 15,1 2 16-15,-3-1-1 0,1-2 2 16,2-3 2-16,-3-1 16 0,1-3-5 16,-2-2 3-16,1-4 9 0,-1-1 7 15,-1-4 21-15,0-1 25 0,2-3 16 16,4-5-23-16,-2-4-31 0,3-5-37 15,2-3 22-15,-4-2-6 0,3-1-18 0,-4-2-1 16,2 0 12-16,-2 2 10 0,-1 1-20 16,-2 5 29-16,-2 2-13 0,0 5 44 15,0 4-10-15,-1 1-8 0,-2 3-11 16,-1 2-33-16,1 0-89 0,-1 4-78 0,0 5 16 16,0 6 104-16,0 5 44 15,0 3 3-15,0 4 1 0,0 0 24 0,-2 2-23 16,-1 0 14-16,1 0-16 0,1-2 0 15,1 0-2-15,0-1-60 0,5-3-270 16,5-1-352-16,0-7-743 0</inkml:trace>
  <inkml:trace contextRef="#ctx0" brushRef="#br0" timeOffset="64547.9">29090 8393 2315 0,'0'0'799'0,"0"0"-560"16,0 0-131-16,0 0 54 0,0 0-162 16,0 0-3-16,0 0-124 0,0 0 111 15,0 0 16-15,0 0 83 0,0 0-36 0,21 56-15 16,-17-35-4-16,-1 2-24 0,2-1 18 16,1-1-3-16,-1-1-4 0,-1-4 4 15,0 1-15-15,0-3 11 16,1-2 10-16,-1-1-21 0,-1-2-4 0,-2-5-60 15,-1-3-206-15,-1-6-277 0,-4-6-219 0,-2-2-1400 0</inkml:trace>
  <inkml:trace contextRef="#ctx0" brushRef="#br0" timeOffset="64915.52">29091 8173 1869 0,'0'0'1307'16,"0"0"-1125"-16,0 0-167 0,0 0 52 15,0 0 19-15,0 0-68 0,0 0-18 0,0 0-48 16,0 0-66-16,0 0-68 15,0 0 64-15,-1-8-365 0,0 15-621 0</inkml:trace>
  <inkml:trace contextRef="#ctx0" brushRef="#br0" timeOffset="65309.3">29311 8363 2917 0,'0'0'540'0,"0"0"-388"0,0 0-152 16,0 0 2-16,0 0 55 0,0 0 35 15,0 0-23-15,50 54-28 0,-45-35-3 16,1 1-22-16,-5 2-1 0,-1-3-15 16,-3-2-3-16,-3-3-28 0,2-2 28 0,-1-3-8 15,1-2 11-15,0-6 16 0,2-1 18 16,1 0 67-16,1-4 31 0,0-6-79 15,0-5-31-15,0-2 9 0,8-4-31 16,1-1 1-16,4 0-1 0,0 0 1 16,3 5 15-16,-1 2-14 0,1 1-1 15,-3 4-1-15,1 3-2 0,-2 3-2 0,-2 2-24 16,2 2-31-16,-4 0-25 0,3 8 5 16,-2 2 19-16,-2 3 23 0,1 2 12 15,-2 1 12-15,-3 0 13 0,0 2-1 16,-1-4 0-16,-1 3-1 0,-1-5-288 15,0 1-300-15,0-4-229 0,0-4-1030 0</inkml:trace>
  <inkml:trace contextRef="#ctx0" brushRef="#br0" timeOffset="65669.8">29657 7939 2498 0,'0'0'400'0,"0"0"-160"0,0 0 3 15,0 0 33-15,0 0-87 0,0 0-19 0,20-45-35 16,-17 45-129-16,3 0-6 0,0 8-15 16,4 4 15-16,2 7 68 0,2 5-5 15,2 7 2-15,1 10-6 0,4 15-10 16,1 12-8-16,-2 7 2 0,-1-2-42 15,-5-4 14-15,-2-6-15 0,-4-1 0 16,-1-3 0-16,-1-4 0 0,-4-3-34 16,-1-9 16-16,0-11-22 0,-1-7 2 15,0-4 17-15,0 2-17 0,0 0 7 0,0 3-21 16,0-6 24-16,1-4 12 0,1-3 14 16,3-2 2-16,0-4 12 0,0-2 7 15,6-2 12-15,-2-3-31 0,4 0-28 16,0-6-128-16,0-2-247 0,1-13-317 15,-5 2-828-15</inkml:trace>
  <inkml:trace contextRef="#ctx0" brushRef="#br0" timeOffset="66425.08">30177 8170 1744 0,'0'0'697'0,"0"0"-381"15,0 0-152-15,0 0-61 0,0 0-26 16,0 0 73-16,0 0 48 0,40 58-40 16,-40-34-28-16,0 6-1 0,-3 1-32 0,-4 1-21 15,-5-1-19-15,1 0-13 0,-1-6-41 16,2-4 19-16,2-4-22 0,4-5 0 16,2-5 2-16,1-3 13 0,1-3 7 15,0-1 50-15,3-3 43 0,7-6-41 16,4-5-74-16,0-4-33 0,3-6 21 15,-2-5 12-15,0-3 18 0,-2-3-16 16,-1-4 27-16,0 2-27 0,-1 2 21 16,0 5-2-16,-5 5 10 0,1 6 13 0,-2 7 36 15,-2 5-13-15,-1 5-67 0,0 2-3 16,1 4-172-16,5 9 29 0,1 6 90 16,6 7 45-16,3 6 10 0,1 3 1 15,3 5-19-15,0 2 7 0,1 6-3 16,-4-4 12-16,-2-1-118 0,-6-5-307 15,-6-4-750-15,-2-7-45 0</inkml:trace>
  <inkml:trace contextRef="#ctx0" brushRef="#br0" timeOffset="66579.32">30254 8436 2887 0,'0'0'432'0,"0"0"-263"16,0 0-55-16,0 0 38 0,0 0-108 15,69-51-34-15,-39 42-10 0,2 1-19 16,3 1 4-16,1 1 2 0,1 0-208 0,-3-1-136 16,3 0-150-16,15-8-247 0,-11 1-755 15</inkml:trace>
  <inkml:trace contextRef="#ctx0" brushRef="#br0" timeOffset="66820.6">30940 7977 2029 0,'0'0'363'0,"0"0"-176"15,-14-46-35-15,6 33 73 0,-3 3-27 16,2 5-54-16,-4 2-36 0,3 2-54 16,-3 1-35-16,-2 4-15 0,3 4 18 15,-2 4-19-15,2 2 10 0,4 1-11 16,-1 5 17-16,6 2 28 0,2 5 36 16,1 3-4-16,7 4 2 0,3 3-5 15,5 9 24-15,6 8-52 0,2 7-29 16,-2 3 16-16,-2-8-15 0,-9-13-20 15,-4-13-37-15,-5-7-43 0,-1-4-58 0,-5 1-158 16,-4-1-121-16,-1 2-171 0,-10-6-154 16,3-5-638-16</inkml:trace>
  <inkml:trace contextRef="#ctx0" brushRef="#br0" timeOffset="66964.31">30624 8441 2111 0,'0'0'524'0,"0"0"-234"0,0 0-50 15,0 0 18-15,0 0-121 0,65-51-102 16,-34 44-22-16,4 2-13 0,2 1-12 16,6 1-1-16,-2 0-6 0,-1 1-57 15,7-7-422-15,-11 1-557 0,-7-2-880 0</inkml:trace>
  <inkml:trace contextRef="#ctx0" brushRef="#br0" timeOffset="67172.13">31154 8010 2020 0,'0'0'1036'0,"0"0"-790"0,0 0-42 15,0 0 62-15,0 0-115 0,0 0-123 0,0 0-25 16,0 0 60-16,0 0 57 0,0 0 20 16,23 59 12-16,-16-30-69 0,-1 2-30 15,-1 4-13-15,1 0-15 0,-2 3-1 16,-2-1-24-16,-2 0-11 0,0 1-72 15,-1-5-153-15,-2 7-183 0,2-9-285 16,1-11-810-16</inkml:trace>
  <inkml:trace contextRef="#ctx0" brushRef="#br0" timeOffset="67677.27">31257 8406 2119 0,'0'0'262'0,"0"0"-243"0,0 0 81 16,0 0 68-16,0 0-87 0,70-7-52 15,-54 5-3-15,-2 0 6 0,3-3-3 16,-3 0-4-16,2-2-22 0,-4-3-3 16,1 0-52-16,-2-3-41 0,-1-2 48 15,-4-2 41-15,-2 0 4 0,1-1 20 0,-4 2 54 16,-1 1 67-16,0 3 144 0,-6 3-49 15,3 1-103-15,0 3-54 0,0 0-12 16,1 4-33-16,0 1-34 0,1 1-94 16,-3 6-39-16,1 4 104 0,-1 2 29 15,1 2 7-15,2 5 8 0,1-1 11 16,1 3-1-16,7 0 7 0,4 2-7 16,5-2-3-16,1 0 13 0,2-5-16 15,2-3 6-15,-3-4 7 0,-2-3 5 16,-1-4-2-16,1-3-3 0,-2-3 24 0,0-6 4 15,-2-3-42-15,2-4 8 16,-2-3-10-16,-1-2 3 0,0-2 9 0,-2 0-3 16,3-1 3-16,-4 1 28 0,2 5 16 15,-2 2 37-15,0 5-10 0,-4 4-31 0,-1 2-53 16,1 5-15-16,0 0-80 0,0 2-47 16,0 5 46-16,3 3 38 0,0 3 32 15,-2 3 11-15,2-2 2 0,-2 1 0 16,-2 0 1-16,4-1-3 0,-4-1-87 15,-1-3-149-15,-1-4-285 0,-1-3-597 16,-1-3-772-16</inkml:trace>
  <inkml:trace contextRef="#ctx0" brushRef="#br0" timeOffset="67838.58">31420 8018 2671 0,'0'0'571'0,"0"0"-310"15,0 0 55-15,0 0-73 0,0 0-243 16,0 0-61-16,77-24 26 0,-45 24-112 16,13 6-77-16,-7 0-392 0,-2-4-887 0</inkml:trace>
  <inkml:trace contextRef="#ctx0" brushRef="#br0" timeOffset="68635.64">31944 8187 2639 0,'0'0'457'0,"0"0"-317"0,0 0-140 16,0 0-70-16,0 0 57 0,0 0 13 15,0 0 163-15,0 0-32 0,33 58-23 16,-26-39-33-16,2 0-52 0,-3 1-4 0,0 0-17 16,-2-1 17-16,2-1-17 0,-4-2 14 15,-1-4-14-15,-1-3-2 0,0-3-2 16,0-2 2-16,0-4 28 0,-1 0 51 16,-1-4 28-16,-2-4-48 0,0-5-15 15,1-1-2-15,2-5-17 0,0-2 15 16,1-4-21-16,0-1-16 0,1-2 25 15,2-3-15-15,6 0 18 0,-2 0-31 16,0 4 41-16,2 2 2 0,-1 6 31 16,0 5-5-16,-3 6-23 0,0 1-12 15,-4 5-34-15,2 2-46 0,-1 0-75 0,4 6-44 16,-1 4 84-16,0 5 59 0,1 2 20 16,2 3-14-16,-1 2 13 0,1 2 1 15,-1-3 2-15,0 0 12 0,4-3-12 16,-3-3 15-16,2-5-12 0,-2-2 29 15,-1-4-7-15,1-2-10 0,-2-2 1 0,4-3 21 16,-2-7-15-16,1 1-20 16,4-7 17-16,-2 1-1 0,-1-2-14 0,3-3-1 15,-2 1 34-15,3 0-22 0,-2-2 7 16,-2 5 6-16,-2 1 9 0,0 3 78 16,-3 6-32-16,-2 2-22 0,-1 4-61 15,0 0-3-15,1 0-138 0,-2 4-48 16,1 5 124-16,2 3 54 0,-1 4 11 15,0 2 1-15,2 2 0 0,2 1 0 0,0 3 2 16,4-2 25-16,-2 0-24 0,3-1 13 16,0-1-16-16,0-6-2 0,-2-3-29 15,0-4-82-15,-3-3 9 0,2-4 33 16,-1-2 70-16,-1-3 3 0,3-7 13 16,-3-2 4-16,4-2 17 0,-5-2-12 15,1-3 10-15,3 1-20 0,-4-1 26 16,2 1 24-16,-1 2 38 0,-2 4 39 0,0 5-22 15,0 1-18-15,-2 4 27 0,-2 2 54 16,0 2-183-16,-1 0-12 0,1 1-147 16,0 8 15-16,0 2 144 0,-1 3 15 15,0 5 25-15,0-1-31 0,0 3-8 16,0-2-2-16,0 1 1 0,0-1-110 16,0-2-150-16,0-1-296 0,0-5-600 0,0-6-479 0</inkml:trace>
  <inkml:trace contextRef="#ctx0" brushRef="#br0" timeOffset="68763.77">32568 7964 2206 0,'0'0'810'15,"0"0"-364"-15,-15-48-154 0,11 34 13 0,1 6-124 16,1 3-168-16,0 5-13 16,-3 0-156-16,1 8 14 0,0 6 89 0,-1 3 50 15,5 15-357-15,8-6-609 16,3-2-733-16</inkml:trace>
  <inkml:trace contextRef="#ctx0" brushRef="#br0" timeOffset="69086.03">32634 8168 2778 0,'0'0'500'16,"0"0"-401"-16,0 0-71 0,0 0-28 15,0 0 22-15,0 0 33 0,51 47-17 16,-42-31-36-16,-2-2-2 0,1 2-3 15,-5-1-16-15,0-2 6 0,-3-3 12 16,0-3 1-16,0-3-3 0,0-4 3 16,0 0 47-16,0-2 121 0,0-3-33 15,2-7-72-15,2-2-31 0,4-1 18 16,0-2-6-16,6-2 32 0,1 1-29 0,-1 2 37 16,2 3-19-16,0 2-6 15,-1 3-25-15,-2 2-34 0,-1 3 0 0,-2 3-21 16,-2 0-32-16,-1 2-43 0,-3 5-14 0,2 3 31 15,-1 1 42-15,-2 3 11 16,-2 1 23-16,-1 1-9 0,0 1 10 0,0-3 0 16,-3 0-30-16,0-3-283 0,2 0-384 15,0-4-501-15,1-4-500 0</inkml:trace>
  <inkml:trace contextRef="#ctx0" brushRef="#br0" timeOffset="69925.05">32789 7928 1327 0,'0'0'484'16,"0"0"-169"-16,0 0-10 0,0 0 56 16,0 0-34-16,0 0-103 0,0 0-107 15,0 0-85-15,69-38-31 0,-47 35 12 16,3-2-10-16,1 2 13 0,0-1-3 16,-3-1-10-16,1 0 19 0,-4 0-6 15,-4 2 15-15,-3 0-12 0,-6 2 13 0,-4 0-7 16,-1-1 10-16,-2 2-6 0,1 0-20 15,-1 0-9-15,0 0-13 0,0 0-6 16,0 0-15-16,0 0-33 0,0 0-12 16,0 0-16-16,1 3-29 0,0 4 92 0,2 3 32 15,0 5 29-15,2 2-13 16,0 2 31-16,5 6-24 0,0 3-11 0,2 2-9 16,-2 3 17-16,3 1-20 0,-4 1 0 15,-1-1-3-15,-3-1 0 0,-4 1 1 16,-1-3 0-16,-5-1-14 0,-6-4-3 15,1 0 18-15,-4-5 0 0,-1 1-1 16,1-3 1-16,0-2-3 0,-2 0 2 16,2-3-55-16,1-1 42 0,1-3 15 15,3 0 1-15,-3-3 12 0,3-4 3 16,-1 0 6-16,-1-3 23 0,-2 0 9 16,1 0-26-16,-1-3-24 0,1 0 15 0,2-2-19 15,2 0-46-15,5 1-5 0,3-3-76 16,0-1-167-16,13-7-228 0,2 3-250 15,-1-3-756-15</inkml:trace>
  <inkml:trace contextRef="#ctx0" brushRef="#br0" timeOffset="70600.5">33413 8653 1360 0,'0'0'1908'16,"0"0"-1498"-16,0 0-205 0,0 0-196 15,0 0-9-15,0 0-66 0,0 0 0 16,0 0 66-16,0 0 44 0,0 0 10 16,-41 58-1-16,1-30-25 0,-17 5-28 15,-29 6-198-15,14-6-351 0,6-8-819 0</inkml:trace>
  <inkml:trace contextRef="#ctx0" brushRef="#br0" timeOffset="71536.09">29511 9656 1544 0,'0'0'467'16,"0"0"-165"-16,0 0-53 0,0 0 15 16,0 0-14-16,0 0-10 0,0 0-24 0,0 0-7 15,34-49-48-15,-24 42-20 0,-3 0-34 16,0 2-13-16,0 1-26 0,0 1-31 15,-4 0-24-15,0 3-13 0,-1 0-66 16,0 8-33-16,0 4 99 0,-2 7 37 16,0 7 66-16,-7 4-26 0,-2 4 1 15,-4 4-20-15,2 3-24 0,-3-2-9 16,1 1-6-16,3-1-7 0,2-4 6 16,4-5-14-16,2-2-3 0,2-4-1 0,1-5-81 15,4-2-48-15,3-2-107 16,0-4-78-16,1-1-180 0,2-3-252 0,1-4-727 15</inkml:trace>
  <inkml:trace contextRef="#ctx0" brushRef="#br0" timeOffset="71985.25">29456 10112 2063 0,'0'0'589'0,"0"0"-331"0,0 0-130 15,0 0 48-15,0 0 18 0,0 0-16 16,0 0 12-16,0 0-17 0,0 0 22 16,0 0 66-16,0 0-100 0,50-2-109 15,-15 2-27-15,15-2-22 0,1 0-1 16,0 2-2-16,3-3 1 0,-13 3 0 16,1 0-1-16,-5 0-1 0,-9-2-2 0,-6 2-28 15,-7 0-123-15,-5 0 11 0,-4 0 22 16,-3 0 37-16,-3 0 30 0,0 0 22 15,0 0 13-15,0-2-15 0,0-1-60 16,0 0-51-16,-2-3 18 0,1 0 13 0,1-3 3 16,0 1-23-16,3-1-61 0,3-1-4 15,3 1 96-15,-1-1 81 0,4 3 22 16,-4-1 30-16,3 1 66 0,-2 0 10 16,0 4 16-16,-3-2 98 0,-2 1-29 15,-1 4-26-15,0-3 5 0,-2 3-56 16,1 0-85-16,-1 3-29 0,0 1 0 15,-1 4 22-15,1 5 113 0,-1 2 6 16,0 3-33-16,0-1-27 0,-3 0-26 16,-3 1-14-16,3 1-23 0,2-2-6 15,-1 1-12-15,1-3-89 0,1-1-250 16,0-5-177-16,3-3-664 0,-1-6-1239 0</inkml:trace>
  <inkml:trace contextRef="#ctx0" brushRef="#br0" timeOffset="72130.23">30039 9742 635 0,'0'0'2823'0,"0"0"-2428"15,0 0-235-15,0 0-30 0,0 0-21 16,0 0-109-16,0 0-22 0,0 0-71 16,0 0-68-16,0 0-28 0,0 0-165 15,-9 12-267-15,13 3-907 0</inkml:trace>
  <inkml:trace contextRef="#ctx0" brushRef="#br0" timeOffset="72552">30475 9860 2164 0,'0'0'404'0,"0"0"-168"0,0 0 1 16,0 0 80-16,0 0-70 0,0 0-38 16,0 0-30-16,0 0-75 0,0 0-79 15,0 0-22-15,-51-37 16 0,32 45 6 16,-1 1-7-16,4 0-14 0,4 1-2 16,3 2-1-16,1-2-1 0,6 4 0 15,2 1 1-15,4 2 24 0,6 0 15 16,5 4 7-16,2 1-22 0,3-1-25 0,-1 2 0 15,-1-4-62-15,-3-1-91 0,-6-1 14 16,-4-2 17-16,-5-3-23 0,-1-4-26 16,-10-1 56-16,-3-4 115 0,-2-3 16 15,-2-1 32-15,-4-5-4 0,-2-3-9 16,2-2 32-16,-1 1 62 0,2-1-34 0,1 3-26 16,5 0-19-16,6 2-28 0,1 3-22 15,3 2-21-15,4 0-23 0,1 1-38 16,0 1-78-16,7 3-72 0,3 2 35 15,14-1-194-15,-2-2-654 0,4-3-783 0</inkml:trace>
  <inkml:trace contextRef="#ctx0" brushRef="#br0" timeOffset="72818.12">30681 9659 2878 0,'0'0'365'0,"0"0"-222"16,0 0 26-16,0 0 55 0,0 0-48 0,0 0-18 15,0 0-93-15,0 0-63 0,0 0 82 16,0 0 37-16,58 43 13 0,-57-19-11 16,-1 4 3-16,0 2-49 0,-1 1-28 15,-4 3-9-15,-1-2-19 0,2 2-19 16,2-3 13-16,0-4-2 0,1-1-10 15,1-6 12-15,2-2-15 0,5-3-134 0,7-5-71 16,2-3-86-16,17-7-109 0,-1-1-354 16,-4-7-1170-16</inkml:trace>
  <inkml:trace contextRef="#ctx0" brushRef="#br0" timeOffset="72969.87">30714 9835 3276 0,'0'0'526'0,"0"0"-363"0,0 0-93 16,0 0-70-16,80-24-50 0,-42 21 25 15,7 1-173-15,17-3-252 0,-12 0-802 16,-7-2-808-16</inkml:trace>
  <inkml:trace contextRef="#ctx0" brushRef="#br0" timeOffset="73436.27">31121 9419 1638 0,'0'0'1190'16,"0"0"-847"-16,0 0-132 0,0 0-27 0,0 0-105 16,0 0-57-16,73 0 48 0,-43 17-1 15,1 4 7-15,6 6 12 0,0 4-7 16,5 13-11-16,1 10 5 0,-3 15-16 15,-12 5-6-15,-15-3-19 0,-18-1-34 16,-19-5-33-16,-16 1-4 0,-10 1-7 16,-9-2-6-16,-3-3-6 0,2-7-61 15,13-12 86-15,12-12 28 0,12-10 2 16,8-6-21-16,2 1 22 0,-1-1 50 16,1-3 54-16,6-2-20 0,4-3-9 15,1-5-34-15,2 0 2 0,0-2 28 0,0 0 7 16,0 0 5-16,5-2-3 0,3 0-55 15,5-3-25-15,1 0-105 0,0-2-121 16,4-5-127-16,-3 2-410 0,-2-4-1670 0</inkml:trace>
  <inkml:trace contextRef="#ctx0" brushRef="#br0" timeOffset="78968.89">22305 11096 1873 0,'0'0'214'0,"0"0"0"15,0 0 38-15,0 0-71 0,0 0-62 16,-2-53 13-16,1 45-14 0,1-2 4 16,0 0-1-16,-2 4 6 0,1 0-16 15,-4 0 0-15,1 3 5 0,-1 1-21 16,-6 2-39-16,-3 0-31 0,-6 9-23 15,-8 4 11-15,-3 5-10 0,-7 9 10 16,-2 4 22-16,1 6-33 0,0 4 1 16,3 0-3-16,11 1-13 0,7-1-22 15,14-3 33-15,6-4 2 0,18-2 18 16,13-6 68-16,8-6-27 0,16-2-19 0,-5-6-12 16,1-4-6-16,-6-3-3 0,-13-5-17 15,-4 0 0-15,-7-2 10 0,-9-1 13 16,-7 1 6-16,-2 0 3 0,-5 0-6 15,0 0-28-15,-5-1-17 0,-1 1-14 16,0-2-6-16,-3 2-4 0,0 2 4 0,2 0-7 16,0 0-6-16,2 2-113 0,2 2-101 15,2-2-104-15,2 0-241 0,5-2-453 16,3 0-629-16</inkml:trace>
  <inkml:trace contextRef="#ctx0" brushRef="#br0" timeOffset="79639.02">22514 11296 2240 0,'0'0'684'0,"0"0"-383"0,0 0-75 16,0 0-1-16,0 0-74 0,0 0-82 16,0 0-69-16,0 0-9 0,-58-1-4 15,53 13 13-15,1 2 0 0,3 0-3 16,1 1 3-16,6-1 1 0,5-2 18 0,2 0 13 15,5-2-7-15,1-3 6 0,0-1-6 16,0-2-3-16,-5-2 0 0,-3-2-5 16,-3 0 5-16,-4 0 9 0,-2-3 19 15,-2-4-41-15,0-2-9 0,-2-3-16 16,-6-1-5-16,-1 1-4 0,-4-2 9 16,2 2 13-16,-3 0 1 0,3 2 2 15,0 1 1-15,2 2 15 0,2 2-4 16,3 0 16-16,3 2 9 0,1 0 7 15,2-3 22-15,10 3-66 0,6-5-57 0,5 1 11 16,4 0 15-16,6 0 18 0,0 3 10 16,2-2-10-16,-1 4-2 0,-3 2-1 15,-2 0-15-15,-5 5-26 0,-6 2-6 16,-4 3 13-16,-3 3 9 0,-5 1 22 16,-4 2 6-16,-2-1 1 0,0 4 12 0,-3-2 1 15,-3-2 2-15,-4 2 10 0,2-3-12 16,-3 0 0-16,3-2-1 0,1 1 1 15,-1-3-1-15,4-4 0 0,2-3 0 16,2-1 2-16,0-2 61 0,0-2 84 16,3-7-24-16,8-4-83 0,0-5-24 15,6-4-15-15,2-3 15 0,4 0-16 0,2-3 0 16,2 1-1-16,0 0 1 0,0 1-22 16,0 6 19-16,-3 2-10 0,-2 5-2 15,-3 6-1-15,-4 5-21 0,-3 2-23 16,2 4-38-16,-1 8 98 0,-2 4 53 15,0 4 36-15,-2 5-8 0,2-1-6 16,-4 2 33-16,-1-3-52 0,2-1-12 16,-2-4-7-16,-2-3-3 0,-1-3-32 15,-1-4 16-15,1-4-15 0,-2-1 19 16,-1-3-4-16,0 0-18 0,0-2-30 16,0-3-184-16,0-5-110 0,-1 0-133 0,-2-9-226 15,1 1-487-15,2 1-573 0</inkml:trace>
  <inkml:trace contextRef="#ctx0" brushRef="#br0" timeOffset="80004.1">23876 10749 3022 0,'0'0'370'0,"0"0"-261"15,0 0 30-15,18-52 19 0,-16 44 21 16,-2 3-6-16,0 3-33 0,-3 2-115 16,-9 8-25-16,-6 9 0 0,-9 8 9 15,-7 17 13-15,-11 19-21 0,-4 22-1 0,2 13-2 16,9 0 2-16,11-6 15 16,17-12-15-16,10-6-31 0,8-7 15 0,18-7 14 15,2-14 1-15,-1-10 0 0,0-12-12 16,-1-2-8-16,3 1-1 0,6 0 6 15,0 1 16-15,-5-6 1 0,-2-3 12 0,-6-3-11 16,-5-4 0-16,-7-3 10 0,-1 0-9 16,-3-3 12-16,-3 2 7 0,-1-2 9 15,-2 0 25-15,0 0-7 0,0 0-2 16,0-2-47-16,-5-1-41 0,-5 0-117 16,-12-6-208-16,1-1-338 0,-1 0-920 0</inkml:trace>
  <inkml:trace contextRef="#ctx0" brushRef="#br0" timeOffset="80568.11">24281 11015 2334 0,'0'0'472'15,"0"0"-164"-15,0 0-78 0,0 0-205 16,0 0-12-16,0 0 73 0,-6 53 3 16,3-25 2-16,1 1-30 0,-1 4-20 15,3 1-7-15,0 0-18 0,5 0-4 0,0-2-9 16,-1-3 9-16,1-3-9 15,0-6 38-15,-2-3-41 0,-2-5-239 0,-1-5-130 16,-1-5-173-16,-10-6-157 0,3-5-596 16,-2-4 568-16</inkml:trace>
  <inkml:trace contextRef="#ctx0" brushRef="#br0" timeOffset="80987">24210 11069 1266 0,'0'0'1317'0,"0"0"-1030"16,0 0 43-16,0 0-56 0,19-55-119 15,-1 46-98-15,7 0-19 0,4 2-6 16,4 1 2-16,0 2-15 0,2 2-19 16,-3 2-15-16,-3 4-20 0,-4 4-9 15,-6 4-13-15,-5 2 16 0,-10 6 12 0,-5 3 17 16,-14 0-17-16,-8 3 29 0,-8-1-1 16,-8-1 1-16,0-2 0 0,-1-3 1 15,2-2 1-15,3-5 1 0,7 1 0 16,6-6 0-16,3-2 9 0,7-3-9 15,6 0 20-15,4-2 30 0,2 0 39 16,6-2-10-16,7-4-82 0,8-1-9 0,6-2-14 16,8 1 5-16,3 0 2 0,4 2 0 15,3 3-9-15,-2 1 3 16,0 2 3-16,-4 1-13 0,-6 5-9 0,-6 5-6 16,-7 2-7-16,-7 2-45 0,-8 3 32 15,-5 3 13-15,-13 1 13 0,-8-1 31 0,-5-1 10 16,-4-2 22-16,-5-5-6 0,-2 0 93 15,-1-6-8-15,-1 0-9 0,1-2-9 16,5-3-7-16,2-2-4 16,6 0 4-16,7-2-1 0,4-2-9 0,6 0-15 15,5 0-1-15,2-3-50 0,1 1-66 16,7-3-240-16,16-4-182 0,-2 2-624 16,1-2-970-16</inkml:trace>
  <inkml:trace contextRef="#ctx0" brushRef="#br0" timeOffset="81383.78">24615 11373 2508 0,'0'0'531'0,"0"0"-406"0,0 0 25 16,0 0-32-16,0 0-39 0,0 0-34 15,0 0 5-15,58-38-24 0,-41 29-23 16,3 1 0-16,1-4-1 0,1 0-2 15,2-1 0-15,-1-1 0 0,-2-2-25 16,-4 1 6-16,-2 1-19 0,-4-1 38 16,-5 5 10-16,-3-2 3 0,-3 5 12 15,0 0-25-15,-4 4 3 0,-5-1 21 16,-4 4-24-16,-6 0-4 0,-2 4 4 16,-3 6 16-16,1 2 6 0,0 4-21 15,4 0-1-15,4 1-1 0,3 2-11 0,7 0 10 16,3 1 2-16,2 1 12 0,6-4 4 15,10 1 22-15,4-1 12 0,4-5 4 16,7-2-7-16,2-4-9 0,5-4-38 16,-1-2-63-16,-2-7-101 0,-4-3-125 15,-3-4-94-15,-4-5-35 0,-7-3-87 16,-3-3 112-16,-2-6-92 0,-4-3 75 0,2-14 12 16,-3-13 196-16,4-14 71 0</inkml:trace>
  <inkml:trace contextRef="#ctx0" brushRef="#br0" timeOffset="81552">25113 10798 51 0,'0'0'773'0,"1"-52"-148"0,-1 35-4 15,0 2-65-15,-1 1-138 0,-2 0-73 16,0 8-69-16,2 4-90 0,-2 2-186 16,-2 8-53-16,0 7 53 0,-2 8 85 15,-1 9-22-15,2 13-10 0,4 17 1 16,2 14 52-16,7 8 25 0,9-4 12 16,0-3-35-16,1-10-40 0,-4-1-34 15,-1-3-7-15,-7-3-27 0,-5-6-40 0,-4-4-41 16,-10-10-52-16,2-11-87 0,-4-8-119 15,-1-7-152-15,-3 1-188 0,-6-7-134 16,2-4-463-16</inkml:trace>
  <inkml:trace contextRef="#ctx0" brushRef="#br0" timeOffset="81901.1">25138 11240 2467 0,'0'0'413'0,"0"0"-189"0,0 0 118 15,0 0-73-15,0 0-225 0,43-47-44 16,-16 42-19-16,4 0 0 0,6 2-3 16,1 1 3-16,0-1 6 0,-2 2 10 15,-6 1 1-15,-6 0-1 0,-6 0-26 16,-7 0-5-16,-7 2-49 0,-4 2-25 16,-1 1 108-16,-9 3 35 0,-3 3 181 0,-4 2-33 15,-4-1-26-15,0 2-22 0,4-2-35 16,2-1-28-16,6 0-45 0,2-1-27 15,6 0 0-15,1-1 1 0,2 0 23 0,7-3 7 16,2-1 22-16,2-3 6 0,5-2 9 16,-1-2-16-16,2-5-15 0,-3-2-6 15,-2-4-3-15,-3-3-25 0,-5-3-3 16,-3-3-12-16,-2 0-75 0,-1 1-42 16,-4 0-32-16,-4 5-1 0,-4 3-52 15,-5 5-149-15,-1 5-223 0,-5 3-221 16,4 0-642-16</inkml:trace>
  <inkml:trace contextRef="#ctx0" brushRef="#br0" timeOffset="82539.88">25601 11308 1911 0,'0'0'966'0,"0"0"-899"15,0 0 48-15,0 0 109 0,0 0-36 16,0 0-80-16,-12-51-4 0,12 37-41 15,4 0-19-15,2-1-12 0,2-5-29 16,1-1-3-16,-1-1-6 0,1-3-11 16,-2-1 15-16,-3 0 2 0,-3 0 0 15,-1 6 11-15,0 2 15 0,-3 5 55 16,-2 5 13-16,1 3 5 0,2 2-37 16,-1 3-62-16,2 0-28 0,0 0-70 15,0 4-18-15,0 5 88 0,1 0 28 16,0 3 15-16,9 3 23 0,4-1-3 0,5 0-20 15,3-2-15-15,2-3-47 0,2-1 32 16,-7-5 11-16,-1 0 4 0,-3-3 0 16,-5 0 0-16,0 0 22 0,-4-3 13 15,-2 1-4-15,0-1 8 0,0-1-17 16,-2 2-7-16,-1 1-14 0,0-1-1 0,0 2-12 16,0 0-7-16,0 0-16 15,0 2-38-15,-3 5 58 0,-1 1 15 16,0 4 53-16,-1 1-28 0,1 1-6 0,0 1 4 15,4 1-1-15,0 1-7 0,5-3 7 16,2 2 3-16,4 0-6 0,4-3 9 16,3-1-3-16,5-3 9 0,3-1 0 0,0-4 4 15,1-4-38-15,1 0-10 16,-3-6-67-16,-2-3 11 0,-2-5 16 0,0-1-15 16,-3-4 20-16,0-1 7 0,-5-4 19 15,2 3 16-15,-4-1 3 0,-5 3 26 16,-5 3 3-16,-1 1 50 0,0 4 27 15,-7 2-10-15,-4 4-15 0,0 1-16 16,-1 3 13-16,-1 1 17 0,1 2-59 16,-1 8-36-16,1 3-9 0,0 5 9 15,-1 2 31-15,3 5-10 0,1 1-18 16,4 0 19-16,3-1-19 0,2 0-1 16,0-2 10-16,2-5-11 0,7 1 18 0,0-6 2 15,6 0-21-15,2-7-133 0,5-4-120 16,21-7-163-16,-5-6-926 0,-4-5-1257 15</inkml:trace>
  <inkml:trace contextRef="#ctx0" brushRef="#br0" timeOffset="83472.98">26291 11032 2951 0,'0'0'464'0,"0"0"-442"15,0 0-22-15,0 0-226 0,0 0 226 16,0 0 38-16,0 50 93 0,0-27-1 0,-3 3-73 15,-2 1 25-15,-2 1-40 0,1 0 2 16,0-2-28-16,0-2-4 0,3-6-12 16,1-3 1-16,0-4 15 15,1-5 0-15,1-2 3 0,-1-4 3 0,1 0 47 16,0-5 63-16,0-5-59 0,1-6-42 0,2-3-28 16,2-6-3-16,2-4 0 15,-1-2 12-15,3-1 10 0,0-1 0 0,-2 0-6 16,3 4 40-16,-4 3 15 0,0 6 3 15,2 5-12-15,-4 4 0 0,-1 4-22 16,1 4-30-16,-2 1-10 0,3 2-81 16,-2 7-70-16,3 3 73 0,0 7 62 15,4 4 16-15,-2 2 56 0,2 3-25 16,-1 1-28-16,2-1 0 0,-1-1 12 16,4-1-3-16,-1-4 1 0,0-4-1 0,0-4 7 15,-3-3 12-15,3-5 12 0,-5-4 3 16,3-3 22-16,-2-5-6 0,1-6-40 15,-1-3-21-15,1-2 1 0,-3-5-1 16,2 2 13-16,-2 0-11 0,0-1 12 16,1 3 1-16,-2 3-15 0,-1 5-1 15,0 4 1-15,1 1-1 0,-4 5-3 16,1 2-43-16,-1 0-59 0,2 6-31 16,2 4 71-16,0 4 34 0,0 5 18 0,-1 1 1 15,2 3 12-15,-2 0 17 0,1-1 7 16,5 0 4-16,-1-4-12 0,3-1 9 15,4-3-4-15,0-3 10 0,-2-4 12 16,4-3-2-16,-1-4-13 0,1-4-28 16,1-7-34-16,-1-3 4 0,2-2 8 15,-5-5 20-15,0-1-1 0,-4-2 2 16,2-2 2-16,-6 2 1 0,1 3 19 0,-2 3 13 16,-3 3-3-16,-1 5 68 15,0 3-4-15,-2 3-15 0,0 2 94 16,-1 2-158-16,1 0-16 0,0 6-123 0,0 4 123 15,0 5 15-15,0 6 41 0,1 0-4 16,-2 1-28-16,1 0-6 0,0 0-17 16,-1-1 1-16,0-2-2 0,0-1-107 15,0-4-92-15,-1-1-211 0,0-9-314 0,1-1-651 16,0-6-911-16</inkml:trace>
  <inkml:trace contextRef="#ctx0" brushRef="#br0" timeOffset="83612.89">26969 10764 3255 0,'0'0'436'16,"0"0"-250"-16,-18-50-10 0,13 42 15 0,3 3-83 15,1 5-108-15,1 0-99 0,0 11-121 16,0 5 180-16,0 5-80 0,10 16-494 16,0-5-866-16</inkml:trace>
  <inkml:trace contextRef="#ctx0" brushRef="#br0" timeOffset="83952.9">27218 11089 2043 0,'0'0'1489'0,"0"0"-1296"16,0 0-101-16,0 0-90 0,0 0-2 0,0 0 28 15,0 0 23-15,0 0-1 0,31 59 6 16,-31-39-15-16,-3 1-18 0,-5-3-20 15,-3-2 22-15,2-3-23 0,-2-5 17 16,4-2-1-16,0-3-2 0,3-3 25 16,2-2 30-16,1-6 10 0,1-4-41 15,0-5-18-15,4-4-6 0,7-4-14 16,0 0 16-16,6-2-18 0,3 0 0 0,0 2 0 16,1 3 38-16,0 3-13 15,-3 5-6-15,2 4-4 0,-4 3-14 16,0 4-1-16,-3 3-28 0,3 0-24 0,-2 7-4 15,-1 2 0-15,1 5 16 0,0 3 15 16,-4 4 22-16,0 0-10 0,-3 3 10 16,-2-1-50-16,5 6-355 0,-4-5-368 0,5-8-1064 15</inkml:trace>
  <inkml:trace contextRef="#ctx0" brushRef="#br0" timeOffset="84119.15">27838 11221 2936 0,'0'0'604'0,"0"0"-386"0,0 0-111 16,0 0 151-16,0 0-6 0,0 0-26 15,24 51-54-15,-24-37-55 0,0 1-50 16,-5 3-52-16,-8 0-15 0,0 0-147 0,-17 5-225 16,5-5-592-16,-1-9-856 0</inkml:trace>
  <inkml:trace contextRef="#ctx0" brushRef="#br0" timeOffset="85466.77">28687 10706 2534 0,'0'0'454'15,"0"0"-179"-15,0 0-94 0,0 0-165 16,0 0 10-16,0 0 47 0,-37 52 63 16,18-21 15-16,0 4-60 0,-4 10 3 15,-4 7-18-15,3-6-19 0,4-7-14 16,6-10-9-16,6-14-21 0,2 2-10 15,1-3-1-15,2-5 1 0,2-5 10 16,1-2 18-16,0-2 62 0,3-7 31 16,4-4-69-16,5-7-55 0,2-3-22 0,2-4-6 15,0-4-6-15,3-2 15 0,-2-3-9 16,-1-1 27-16,-1 1-15 0,-1 5 16 16,0 5 25-16,-6 7-1 0,-3 7 57 0,1 4-26 15,-4 5-55-15,1 1-111 0,2 10-65 16,3 4 116-16,1 5 58 0,6 9 0 15,-1 2 2-15,4 6 28 0,0-1 0 16,2 1-12-16,0-2-15 0,-2 0 11 16,2-3-12-16,-5-4-82 0,0-6-225 15,-8-1-328-15,-4-11-613 0,-3-2-681 0</inkml:trace>
  <inkml:trace contextRef="#ctx0" brushRef="#br0" timeOffset="85625.5">28531 11001 2156 0,'0'0'572'16,"0"0"-215"-16,0 0-130 0,0 0 132 0,0 0 38 16,0 0-219-16,0 0-178 0,0 0-26 15,63-32 13-15,-28 31 1 0,4 0-4 16,4 0-141-16,-3-2-129 0,15-5-328 0,-13-1-750 16,-7-1-394-16</inkml:trace>
  <inkml:trace contextRef="#ctx0" brushRef="#br0" timeOffset="85849.5">29114 10605 2613 0,'0'0'419'0,"0"0"-199"16,0 0-45-16,0 0 41 0,0 0-55 16,-65-27-73-16,46 31-19 0,0 8-15 15,1 4-13-15,3 4-9 0,5 5-20 16,4 3 4-16,6 4 6 0,1 6 6 0,12 10 3 15,6 9 6-15,3 9-3 0,2-1 7 16,-5-6 5-16,-4-13-15 0,-9-13-18 16,0-9-13-16,-4-4-78 0,0 3-37 15,-1 0-108-15,-1-1-142 0,-4-6-234 0,-4-4-418 16,1-7-624-16</inkml:trace>
  <inkml:trace contextRef="#ctx0" brushRef="#br0" timeOffset="86007.42">28817 11074 2115 0,'0'0'1177'0,"0"0"-939"15,0 0-143-15,0 0-28 0,0 0-26 0,53-50-41 16,-32 41 0-16,3 1-29 0,1 0 10 16,4-1-161-16,0 1-209 0,15-11-309 15,-7 2-903-15</inkml:trace>
  <inkml:trace contextRef="#ctx0" brushRef="#br0" timeOffset="86201.09">29321 10701 2528 0,'0'0'499'0,"0"0"-192"0,0 0-5 0,0 0 13 16,0 0-61-16,0 0-120 0,0 0-134 16,0 0 6-16,0 0-6 0,0 0 78 15,0 34-4-15,0-9-12 0,0 1-13 16,0 3-21-16,0 2-25 0,2 0 19 15,0-1-4-15,4 1-6 0,-1-2-12 16,2-2-39-16,2-2-72 0,-1-1-134 16,-1-3-209-16,2-5-504 0,-5-7-809 0</inkml:trace>
  <inkml:trace contextRef="#ctx0" brushRef="#br0" timeOffset="86649.34">29423 11072 395 0,'0'0'2474'0,"0"0"-2227"16,0 0-186-16,0 0 57 0,0 0-19 15,61-57-49-15,-42 45 1 0,2-2-3 16,-2-1-29-16,1-2-6 0,-2 0 2 16,0-2 4-16,-3-1-19 0,-2 1 1 15,-1 1-1-15,-5 4 19 0,-2 0 35 16,-3 6 57-16,-1 2 46 0,-1 3-46 15,0 2-33-15,0 1-78 0,0 0-22 0,-2 6-64 16,-1 3 86-16,-1 3 10 0,-1 3 28 16,3 4 3-16,2 1-22 0,1 0 9 15,7 1-3-15,4-1 3 0,1-1-3 16,5-3 3-16,1-3-13 0,-1-2-2 16,-1-3-1-16,-3-3-10 0,-2-2 0 0,-2-3-2 15,-2-5 0-15,0-4-1 0,0-1-1 16,-3-2-1-16,1-2 2 0,0-2 1 15,-3 1 12-15,2 0 1 0,-4 0-10 16,2 5 19-16,-1-1-1 0,3 2 4 16,-2 5 12-16,2-1-16 0,1 0-21 15,5 5-37-15,1 0-13 0,5 0 10 16,1 5 18-16,2 2-6 0,1 2 3 0,-2 0 0 16,0 2 10-16,-2-2-1 0,-2 1 14 15,-4 2-218-15,3-4-351 0,-5-5-955 16</inkml:trace>
  <inkml:trace contextRef="#ctx0" brushRef="#br0" timeOffset="86806.25">29580 10622 3668 0,'0'0'535'15,"0"0"-364"-15,0 0-29 0,0 0 87 16,0 0-85-16,0 0-144 0,0 0-22 15,0 0-159-15,0 0-81 0,66-21-74 16,-28 34-391-16,-3-3-1043 0</inkml:trace>
  <inkml:trace contextRef="#ctx0" brushRef="#br0" timeOffset="87401">30103 10850 2895 0,'0'0'266'16,"0"0"-266"-16,0 0 0 0,0 0 51 15,0 0 38-15,26 51-19 0,-21-37-3 16,-2 4-22-16,0 1-17 0,1-3-15 0,-2 1 12 16,0-5-25-16,0-1-16 0,-2-5 13 15,1-2-9-15,-1-3 12 0,0-1 49 16,0-4 75-16,1-4-83 0,0-3-41 0,2-4-16 15,3-2 15-15,2-3 1 0,-1 2 0 16,4-1 2-16,0 1 1 16,1 3 0-16,-2 2 35 0,2 3-19 0,-3 1 16 15,3 2-10-15,-3 3-25 0,3 1-1 16,0 2-40-16,-2 1-19 0,2 6-16 16,-1 3 10-16,1 4 9 0,-5 3 25 15,2 1 30-15,-4 3-10 0,-3 0 12 16,0 0 1-16,-2 0 12 0,0-2 0 15,0 1-1-15,0-6-12 0,-2-1-10 16,2-5-47-16,-1-2 25 0,1-4 32 16,0-1 16-16,0-3 117 0,0-7-92 0,4-1-40 15,2-3 1-15,4-5 11 0,-1-1 9 16,4-3-3-16,1-1 13 0,0-2 21 16,4 1 17-16,0 2-1 0,1 2 34 0,1 4-36 15,-4 7-23-15,0 1-22 0,-4 5-22 16,1 4-28-16,-4 0-7 0,1 3-19 15,-1 4 1-15,0 4 9 0,-1 3 44 16,-3 6 78-16,1 2 17 0,-1 2-4 16,-3 2-10-16,0 0-19 0,-1-2-10 15,-1 0-8-15,0-3-26 0,2 0-2 16,0-5-4-16,4-2 1 0,-1-4-10 16,1-3-3-16,5-5-25 0,0 0-53 15,5-2-80-15,1-4-102 0,2-3-131 16,3-16-206-16,-5 6-443 0,-4-4-700 0</inkml:trace>
  <inkml:trace contextRef="#ctx0" brushRef="#br0" timeOffset="87559.73">30685 10639 2106 0,'0'0'524'0,"0"0"-148"0,0 0 39 0,0 0-7 15,0 0-106-15,0 0-112 0,0 0-75 16,0 0-115-16,0 0-68 0,0 0-63 15,0 0 41-15,-16-18 74 0,15 31-24 16,1 2-395-16,5-1-738 0,2-5-1278 0</inkml:trace>
  <inkml:trace contextRef="#ctx0" brushRef="#br0" timeOffset="87950.25">30818 10797 3565 0,'0'0'552'16,"0"0"-471"-16,0 0-81 0,0 0-119 0,0 0 71 15,0 0 23-15,0 0 25 0,53 53 16 16,-44-30-15-16,-4 3 2 0,-2 1 10 16,-3 1-13-16,0-4-57 0,-3-3-87 15,-3-2-23-15,-1-7-71 0,0-6 59 16,2-1 84-16,-3-5 95 0,3-1 51 15,1-7 48-15,1-3-52 0,2-4 4 16,1-2-16-16,2-5 16 0,5-2-19 16,7 2 25-16,0 0 13 0,2 3 84 15,1 2-12-15,2 2-22 0,-1 3-30 16,-1 3-5-16,0 4-33 0,-3 1-24 0,0 3-15 16,2 1-13-16,-5 2-12 0,2 5 0 15,-1 2-16-15,-4 3 25 0,-1 1-10 16,-1 1 13-16,-3 1 22 0,-2 0-6 15,-1 0-13-15,0-1 22 0,0-1-23 0,-1 1 0 16,-1-5-2-16,1 0-22 0,1-2-275 16,1-3-274-16,5-4-878 0,0 0-550 0</inkml:trace>
  <inkml:trace contextRef="#ctx0" brushRef="#br0" timeOffset="88165.95">31427 10996 3014 0,'0'0'1021'16,"0"0"-789"-16,0 0-166 0,0 0 52 16,0 0 54-16,0 0-5 0,0 0-35 15,48 48-41-15,-44-34-63 0,-4 0-10 16,0 3-18-16,-7-1-89 0,-10 1-165 0,-17-3-366 15,4-3-866-15,-1-7-1090 0</inkml:trace>
  <inkml:trace contextRef="#ctx0" brushRef="#br0" timeOffset="89817.47">28634 11984 837 0,'0'0'599'0,"0"0"-173"0,0 0-62 16,0 0-18-16,0 0-63 0,0 0-13 16,0 0-41-16,-5-49-47 0,7 36-53 15,2-3-37-15,4 1-1 0,-1 0-37 16,-1 2-7-16,4 0-3 0,-3 3 16 0,0 6-25 15,-3-1-13-15,-1 4-22 0,0 1 0 16,0 6 0-16,0 6 3 0,4 5 93 16,-4 7 16-16,0 3 0 0,-1 3-16 15,-2 3-44-15,1 0-8 0,2 1-11 16,3-4-20-16,1-2-13 0,2-6 12 16,4-5-9-16,0-3 9 0,-1-7 16 15,4-3 2-15,0-4-30 0,1-4-34 16,-1-6 0-16,1-5-6 0,-1-5 0 0,0-2 3 15,-4-6 22-15,0 0 13 0,1-3-17 16,-4-3 19-16,2 1 12 0,-5 0 16 16,0 3-9-16,-2 3 2 0,0 4 4 15,-1 7-10-15,-2 4 13 0,0 6 12 16,0 3-3-16,0 3-37 0,0 0-86 0,1 7-75 16,0 3 81-16,2 8 80 0,2 2 3 15,-2 7 28-15,1-1-19 0,1 3-8 16,3-2 19-16,-3-1-22 0,2-1 0 15,-2-2 15-15,-1-3-14 0,-1 0-2 16,-1-4-132-16,-1-3-234 0,-2-6-268 16,0-2-586-16,0-5-699 0</inkml:trace>
  <inkml:trace contextRef="#ctx0" brushRef="#br0" timeOffset="90167.98">29351 11808 2232 0,'0'0'520'16,"0"0"-289"-16,0 0-77 0,8-47 67 16,-8 36-15-16,-2 4-67 0,-4 1-32 15,-3 4-40-15,-1 2-45 0,-4 0-22 0,-4 5-3 16,-2 3-9-16,-2 3 10 0,1 2 1 16,3 0 0-16,0-1 1 0,7 0-1 15,0 0 0-15,6-2-3 0,3 3 4 16,2 1 0-16,4 0 16 0,5 3 6 0,8-1-3 15,3 0 9 1,4 3-9-16,5-2-19 0,-1 2-1 0,1-1-18 0,-5-2-37 16,-5 1-73-16,-10 0-26 0,-7-5-10 15,-2 0 12-15,-9-4 86 0,-8-1 36 16,-5-3 31-16,-1-2 16 0,-5-2 10 16,1 0-4-16,-1-2 7 0,1-2 0 15,3-4-1-15,5 2 10 0,2-1-3 16,6-1-12-16,0 2-11 0,7 2-12 15,4-1-128-15,5-2-281 0,9 1-841 0</inkml:trace>
  <inkml:trace contextRef="#ctx0" brushRef="#br0" timeOffset="91114.74">29313 11817 2261 0,'0'0'427'0,"0"0"-154"0,0 0-30 15,0 0-74-15,0 0-169 0,0 0 26 16,0 0 9-16,0 0 54 0,6 54 6 16,-4-29-32-16,0 4-15 0,2 1 14 15,1 0-27-15,-1-1-10 0,1-2 7 16,-4-3-16-16,0-4 2 0,-1-3-2 16,0-5 9-16,0 0 3 0,-2-7-3 15,-2-1 0-15,0-4 17 0,-2 0 21 0,0-2 2 16,0-6-12-16,-2-3-6 0,3-5-25 15,3-4 15-15,2-4 9 0,0-5-30 0,7-5-15 16,7-1 20-16,2-2 14 0,4 1-14 16,3 3 4-16,1 2-7 0,1 5-17 15,3 5 11-15,-2 4-12 0,1 6-13 16,1 3 1-16,-2 6-10 0,-2 2-15 16,-1 5-18-16,1 10-11 0,-2 6 17 15,-2 8 49-15,-6 5 65 0,0 4-9 16,-7 2-10-16,-2 0-9 0,-5 0-21 15,0-5-15-15,-4-5 14 0,0-6-14 16,2-4 15-16,-3-7-1 0,2-5-12 16,2-3 13-16,0-5 11 0,0 0 17 15,1 0 32-15,-2-6 14 0,1-3-90 16,1-5-160-16,0-3-112 0,4 0-68 0,7-16-199 16,0 3-717-16,-1 4-954 0</inkml:trace>
  <inkml:trace contextRef="#ctx0" brushRef="#br0" timeOffset="91650.95">29814 12044 2157 0,'0'0'450'0,"0"0"-212"16,0 0-13-16,0 0 40 0,0 0-109 15,0 0-70-15,0 0-23 0,59-55-16 16,-40 39 7-16,0-1-10 0,3-4-20 16,0 0-24-16,2-3 0 0,1-1 2 15,-1-4 17-15,0 1 25 0,-1-3 0 16,-1 2 3-16,-2 2-15 0,-1 3 15 16,-3 3 54-16,-2 7 5 0,-3 7-35 0,0 2-71 15,0 5-42-15,2 2-52 0,2 11 7 16,-1 5 46-16,2 7 41 0,-1 4 38 15,-1 2 24-15,-4 3-15 0,0 2-38 16,-3-5-9-16,-3 1-28 0,-1-4-6 16,-3-5-3-16,0-2-7 0,-6-5 24 15,-6-5 1-15,0-3 19 0,-7-4 12 16,-1-3 17-16,-4-1-10 0,-2-1-7 0,2-3-12 16,2-4 0-16,4 1-70 15,2-3-39-15,7 0-71 0,4 1-89 0,7-5-216 16,5 4-502-16,6 0-547 0</inkml:trace>
  <inkml:trace contextRef="#ctx0" brushRef="#br0" timeOffset="91951.32">30577 11801 2967 0,'0'0'546'0,"0"0"-233"15,0 0-26-15,0 0 5 0,0 0-85 16,0 0-84-16,0 0-123 0,0 0-3 15,0 0-15-15,0 0 16 0,-53 18-1 16,51 1-15-16,2-3 18 0,8 2 19 16,3-1 8-16,8-5-2 0,1 0 12 15,3-4-9-15,-1-3-28 0,-1-4-21 16,-4-1 6-16,-1-6 13 0,-6-5 1 16,-2-3 1-16,-4-5-1 0,-4-3 0 0,-1-2-1 15,-6-3-19-15,-5-2 20 0,-4-2-2 0,0 1-37 16,-1 0 9-16,0 6-3 15,0 4-12-15,0 8-3 0,3 5-53 16,2 7-103-16,-3 2-106 0,5 12-54 0,-1 4-75 16,7 3-48-16,5 16-98 0,7-7-220 15</inkml:trace>
  <inkml:trace contextRef="#ctx0" brushRef="#br0" timeOffset="92816.4">30755 11896 2342 0,'0'0'359'0,"0"0"-256"0,0 0 76 16,0 0 87-16,-4-50-113 0,4 37-77 0,3 1-25 16,3-1-13-16,3-2 0 15,4-1-19-15,0 0-17 0,0-2-2 0,3 0 0 16,-2 1 15-16,-2 1 29 0,-1 0-6 16,-5 4-13-16,-2-1 26 0,-4 2 43 15,0 1-34-15,-6 2-19 0,-4 1 6 0,-2 0 1 16,-1 2-11-16,1 0-6 0,2 3-31 15,4 2 0-15,1 0-40 0,3 0-27 16,2 5 40-16,2 1 27 16,6 2 32-16,7 0 12 0,5-1-3 0,4 2-17 15,1-1-24-15,-2-1-4 0,-2-1 1 16,-4-1 0-16,-5-1-12 0,-6-1-4 16,-3 0-15-16,-3-2-14 0,0-1 19 15,0 3 12-15,-3-2 17 0,-2 1 12 0,-3 2 1 16,0 2-10-16,1-1 32 15,-1 2-10-15,2 2-23 0,2 0-2 0,1 4 0 16,0 2 3-16,1 2-2 0,2 1 11 16,2 1-11-16,5 0 13 0,0-2-12 15,4 3 11-15,2-5 0 0,3 0 2 16,3-4-13-16,0-2 14 0,1-3 0 16,0-4 12-16,-3-2 0 0,1-2-28 15,-5-6-13-15,3-4-21 0,-2-5-10 0,-2-2 19 16,0-5-6-16,2-4-3 0,-2-5-14 15,4-3-3-15,3-10-11 0,4-11-17 16,-2 7 63-16,-4 6 16 0,-3 11 0 16,-8 10 27-16,1 2 26 0,0-1 73 15,-4 6-50-15,-1 6 8 0,0 3-19 16,-2 2-30-16,0 5-5 0,0 0-30 16,0 0-47-16,-2 0-56 0,-2 5 13 15,-1 2 90-15,-4 3 18 0,3 0 26 16,-4 4-6-16,5-1-10 0,-1 1 6 0,2 4 3 15,0 0 1-15,3 3-4 0,1-1-3 16,0 4 3-16,0 1-6 0,5 1-25 16,0-1 19-16,0 0-10 0,4 0 4 15,0-1-4-15,-1-2-12 0,5-2 1 16,2-3 11-16,2-1 1 0,0-3-13 0,7-4-115 16,1-2-93-16,1-4-56 0,1-3-92 15,3-3-151-15,-4-5-127 0,-1-5 122 16,-1-2 184-16,-4-4 237 0,-4-4 91 15,1 0 113-15,-2-4 138 0,0 4 115 16,-6 1 38-16,-2 4 17 0,-1 4-25 16,-4 3-73-16,-1 3-59 0,-1 3 14 15,0 2-49-15,0 0-53 0,0 3-59 0,0 0-117 16,0 2-12-16,-1 4-71 0,-4 5 83 16,-2 2 17-16,3 4-7 0,-2 3-9 15,4 1-1-15,2-1 3 0,0 1 10 16,8 0-13-16,7-2-14 0,5-1-158 15,4-4-100-15,2-3-73 0,5-2-220 16,11-7-223-16,-6-2-332 0,-6 0-396 0</inkml:trace>
  <inkml:trace contextRef="#ctx0" brushRef="#br0" timeOffset="93187.6">32068 11693 1563 0,'0'0'536'0,"0"0"-125"16,21-46-34-16,-19 34-69 0,-2 0-6 15,0 4 2-15,-3 1-59 0,-2 3-51 0,-2 4-60 16,-5 0-56-16,0 4-44 0,-2 6-31 15,0 4 43-15,-3 2-6 0,5 4-24 16,-1 0 5-16,2 2-2 0,4 0-7 16,3-3-9-16,2 1-1 0,2-3 0 15,0-3 0-15,3-2-2 0,2-4-79 16,3-4-48-16,2-2-15 0,-1-2 23 16,1-9-35-16,2-3 10 0,-3-5 24 15,1-4 42-15,-1-4-2 0,-2-5 42 16,3-5 22-16,-2-4 16 0,6-8 1 15,-1-8 14-15,-2 6 4 0,-1 7 13 16,-3 12 142-16,-4 10 17 0,1 2-18 0,2 3-32 16,-4 6-11-16,-1 4-47 0,0 5-83 15,-1 3-61-15,1 8-82 0,-1 5 143 16,0 7 84-16,1 6 2 0,1 4-36 16,1 4-4-16,2 1-18 0,3 0-25 0,0 1 25 15,2-4-25-15,-2 1-3 0,3-6 0 16,-3-2-62-16,-1-6-43 0,1-7-72 15,-3-5-73-15,-2-6-105 0,-1-8-132 16,0-4-226-16,-2-6-1051 0</inkml:trace>
  <inkml:trace contextRef="#ctx0" brushRef="#br0" timeOffset="93367.63">31560 11339 3004 0,'0'0'504'0,"0"0"-387"0,0 0-115 16,0 0 68-16,0 0 6 0,0 0 5 15,0 0-62-15,0 0-19 0,0 0-25 16,79-6-3-16,-31 5-209 0,-8-1-234 0,-2-3-969 16</inkml:trace>
  <inkml:trace contextRef="#ctx0" brushRef="#br0" timeOffset="94364.88">32351 11226 1586 0,'0'0'390'0,"0"0"-166"0,0 0 9 16,0 0 44-16,0 0 19 0,0 0-62 15,0 0-53-15,0 0-66 0,0 0-74 0,31-20-40 16,-21 20 1-16,8 1 23 0,1 6 26 15,3 2 18-15,4 7-15 0,5 3 9 16,-1 7 9-16,4 4 10 0,0 6-54 16,1 11 1-16,0 13 31 0,-4 14 2 15,-12 6-20-15,-19-3-42 0,-13-4-16 16,-23-8-40-16,-8-2-29 0,-11-6-16 16,1-6 7-16,5-13 3 0,11-9-10 0,11-8 25 15,3-5 41-15,-2 1 22 0,-1 2 13 16,2-1 80-16,4-5 59 0,4-4-19 15,7-3-13-15,1-2-15 0,5-2-36 16,4-2-9-16,0 0 12 0,0 0 6 0,0 0-3 16,4 0-26-16,6-2-36 15,-1 0-18-15,5-2-1 0,-4 2-15 0,0-1-106 16,-4-1-114-16,-6-6-226 0,-1-1-735 16,-6-1-1037-16</inkml:trace>
  <inkml:trace contextRef="#ctx0" brushRef="#br0" timeOffset="96587.09">22783 13425 2278 0,'0'0'379'16,"0"0"-186"-16,0 0 2 0,0 0-31 15,47-50-53-15,-38 35-50 0,3 1-23 16,-4-3-9-16,1 0-17 0,-1 0-12 16,-4 2 0-16,-1 1 0 0,-3 2 23 15,0 1 43-15,-4 4-2 0,-5 3-26 16,-4 2-37-16,-6 2 1 0,-2 6-1 16,-3 7 18-16,-2 4-3 0,0 4-4 0,4 3 7 15,8 3-19-15,3 0-6 0,10 2 6 16,1 0 1-16,13 1 24 0,7 0-3 15,7 0-3-15,7 1-6 0,2 0 9 0,2-3-21 16,-1-2-1-16,-4-2-25 16,-9-2-7-16,-10-5-15 0,-10-1-16 15,-6-3 6-15,-15-1 50 0,-8-3 7 0,-7-1 19 16,-3-1-6-16,-1-3 0 0,-1-3-1 16,2-1-9-16,3 0 16 0,5 0 4 15,6-5 2-15,2 0 13 0,10 0 15 16,2-2 23-16,6 1-4 0,1-3-72 15,11 0-13-15,5 0-34 0,6-1-76 16,5 0-34-16,8-2-82 0,7 0-67 16,3-1-118-16,16-5-198 0,13-5-15 15,5-3-151-15,-7 2 312 0,-18 6 476 0,-21 7 440 16,-14 4 254-16,0 1-131 0,-4 0-83 16,-2 0-41-16,-8 4-34 0,-4 0-99 15,-1 2-126-15,-5 2-82 0,-6 3-28 16,-1 6 8-16,-3 2 17 0,-2 6-7 15,0-2-22-15,6 5-22 0,1-1-19 0,6 0-24 16,4 0 17-16,2 1-5 0,9-5 6 16,6 2 5-16,7-3 14 0,4-3-4 15,3-3 3-15,2-1-9 0,-1-6-3 16,-4-3 3-16,-7 0-3 0,-4-8 15 16,-8-4 12-16,-3-3-24 0,-6-4-19 15,-1-3-9-15,-10-3-43 0,-5-2 15 16,-3 2-12-16,-4-1 0 0,0 4 15 15,-1 2-6-15,2 7 3 0,0 2-28 0,2 6-21 16,4 4-159-16,0 1-132 0,7 4-212 16,6 6-183-16,0-1-478 0</inkml:trace>
  <inkml:trace contextRef="#ctx0" brushRef="#br0" timeOffset="97298.9">23537 13701 2244 0,'0'0'481'0,"0"0"-397"0,0 0 6 16,0 0 9-16,0 0 14 0,0 0 8 16,0 0 7-16,0 0 5 0,0 0 26 15,0 0 71-15,-43-1-99 0,43-7-102 16,7-2-29-16,1-5-16 0,7-2-6 16,0-3 6-16,4-5-2 0,0-2-23 15,2-7 13-15,-3 0 6 0,-1 0-26 16,-2-2 26-16,-7 5 20 0,0 4 2 15,-6 7 22-15,-2 4 10 0,-2 6-29 0,-7 3-1 16,2 4 1-16,-5 3-3 0,-1 3-34 16,-2 4 5-16,-3 4 26 0,2 4 2 15,3 0 0-15,3 3 0 0,7 0-11 0,3 1 12 16,7-1 35-16,10-1-7 16,5 2-2-16,7-4 8 0,3 1-6 0,4-3-6 15,1-1-19-15,-5-3 16 0,-2-4-6 16,-8-2 2-16,-3-3 7 0,-7 0 4 15,-4 0 9-15,-5 0 18 0,-1-4 0 16,-1 0-19-16,0-3-21 0,0 2-10 16,-1-2 0-16,1 1 16 0,0 1 24 15,1 1 10-15,-2 2-10 0,0 0 4 16,0 2-47-16,0 0-40 0,0 6-49 0,-6 4 89 16,1 3 43-16,-4 4 22 0,0 2-34 15,3 0-3-15,2 3-26 0,3-2 13 16,1-1-13-16,5 1 14 0,5-2 9 15,7-3-4-15,4-3 22 0,3-2-6 16,5-6 3-16,0-3-12 0,1-1-9 16,-2-8-19-16,-1-3-108 0,-1-4-19 15,-3-5 13-15,-3-9 27 0,0-1-7 16,-1-9-8-16,1-10-25 0,2-12 8 16,0-8 6-16,-4 8 46 0,-6 15 65 0,-5 17 2 15,-5 11 60-15,0-3 13 0,-2 3 143 16,0-2-62-16,0 7-32 0,-1 4-14 15,-1 4-9-15,1 2-6 0,0 3-53 0,1 0-40 16,-1 4-129-16,0 7 42 0,-3 8 87 16,2 5 124-16,1 7-7 0,0 3-3 15,1 3-13-15,0 1-3 0,1 2-10 16,3 3-36-16,3-2-9 0,0-1 3 16,3-1-16-16,-3-3-2 0,1-3-27 15,1-5 10-15,-2-3-11 0,-2-5-3 16,2-6-64-16,-4-2-113 0,0-7-121 15,-2-3-162-15,-1-8-267 0,0-5-513 16,0-3-1051-16</inkml:trace>
  <inkml:trace contextRef="#ctx0" brushRef="#br0" timeOffset="97450.66">24047 13482 3103 0,'0'0'548'0,"0"0"-243"0,0 0 117 0,0 0-54 16,0 0-151-16,0 0-125 0,57-49-55 15,-24 42-4-15,3 2-19 0,7 0-14 16,2 3-27-16,4-1-6 0,-3 1-75 16,6-6-368-16,-11-1-791 0,-7-3-1833 0</inkml:trace>
  <inkml:trace contextRef="#ctx0" brushRef="#br0" timeOffset="98331.42">25280 12586 2781 0,'0'0'353'0,"0"0"-85"0,0 0 30 15,0 0-99-15,0 0-96 0,0 0-69 16,0 0-30-16,0 0 59 0,-60 34 49 15,29-3 32-15,-10 18-8 0,-3 15-59 16,-2 22-40-16,9 6-9 0,10 5-3 16,18 0 15-16,9-5 18 0,18 4-43 15,11-2-12-15,11-2 10 0,13-6-13 16,8-12-25-16,5-12-76 0,-1-13 11 16,-2-11 19-16,-13-13-19 0,-14-8 13 15,-10-10 33-15,-7-4 13 0,0 1 31 0,-3-4 0 16,0 0 31-16,-4-4 19 0,-5-4 0 15,-2-4-16-15,-2 0-31 16,0-2-3-16,-1 2-1 0,-1-1-12 0,-1 1-117 16,1 1-111-16,2-2-254 0,0 3-488 15,1 0-650-15</inkml:trace>
  <inkml:trace contextRef="#ctx0" brushRef="#br0" timeOffset="102647.43">25716 13128 3 0,'0'0'1096'0,"0"0"-410"0,0 0-371 0,0 0-46 15,0 0-56-15,0 0 16 0,0 0-36 16,6-47-17-16,-5 43-20 0,0 2-13 16,0 2-51-16,0 0-92 0,3 4-63 15,1 6 63-15,1 5 86 0,-1 4 21 16,3 5 25-16,-1 3 7 0,-3 4 15 15,1 0-32-15,-1 1-29 0,-1 0-31 16,-2-2-19-16,0 0-12 0,1-1 3 0,-1-3-15 16,0-3-4-16,1-4-13 0,-1-4 0 15,2-5 0-15,-2-2 11 0,0-4-10 16,-1-1-3-16,0-1-41 0,1-2 13 16,-1 0-15-16,0-2-38 0,0-4-81 15,0-1-180-15,2-5-126 0,0-13-204 16,-1 4-512-16</inkml:trace>
  <inkml:trace contextRef="#ctx0" brushRef="#br0" timeOffset="103113.16">25684 13082 1966 0,'0'0'327'15,"0"0"-52"-15,0 0-7 0,2-47 30 16,10 34-135-16,3 0-58 0,7 2-41 16,5 0-26-16,5 3 0 0,0 0-13 15,4 3-10-15,-4 5-15 0,0 0-16 16,-6 2-12-16,-1 8-10 0,-8 4-4 0,-2 3 26 16,-5 5 16-16,-8 5 1 0,-2 2-1 15,-12 2 0-15,-5-2-3 0,-5 0 1 16,-5 0 2-16,-5-4-1 0,0-1 0 15,-5-3 0-15,1-3 1 0,0-2 0 16,4-4-2-16,1-4 0 0,6-3 2 16,3-3 2-16,6-2 23 0,5 0 36 15,2-5 30-15,6-2-8 0,1-5-30 16,2 0 1-16,3-3-23 0,7 1-15 16,2 1 0-16,4 2-16 0,1 1-13 15,1 3 12-15,1 2-21 0,1 5-9 0,-1 0-17 16,3 7-8-16,2 5 5 0,2 5 51 15,2 4 92-15,3 4 21 0,2 2-3 16,-1 1 16-16,1 1-23 0,-3 1-25 16,1-4-37-16,-6-1-30 0,-3-1-11 15,-2-7-53-15,-2-1-31 0,-5-4-51 16,-5-2-142-16,-1-4-151 0,-3-6-351 16,-3 0-456-16</inkml:trace>
  <inkml:trace contextRef="#ctx0" brushRef="#br0" timeOffset="103738.98">26080 13421 1961 0,'0'0'402'15,"0"0"-218"-15,0 0-20 0,0 0 0 16,0 0-6-16,0 0-46 0,0 0-42 15,0 0-12-15,53-46-20 0,-39 33-35 0,1 0-3 16,-3-2-3-16,2-1-13 0,-1-1 13 16,-1-1-10-16,0 1-7 0,-3 0 18 15,1 0 2-15,-4 5 0 0,-3 0 1 16,-1 4 27-16,-2 2 30 0,0 5 2 16,0 1-60-16,-4 0-3 0,-3 3-48 15,-6 6 51-15,-3 4 19 0,-3 3 45 16,0 5-10-16,4 0-7 0,0 1 7 15,3 0 6-15,6-4-28 0,3-1-3 0,3 0-17 16,1-2 13-16,5-1-6 0,4-4 6 16,3 0 10-16,3-3 6 0,3-2-3 15,3-3-38-15,-1 0-117 0,2-2-123 16,0 0-30-16,-3-2 20 0,-2-1 32 16,-3 1 54-16,-2-3 108 0,-6 1 56 15,-1-4 42-15,0-1-10 0,-2-1 16 0,-1-2 52 16,0-2 93-16,2-4-20 15,2-1-11-15,1-1-18 0,4-2-30 0,1-1-19 16,5-1 12-16,3 2-25 0,3 0-29 16,3 4-12-16,0 3-16 0,0 5-25 15,0 3-2-15,-3 4 0 0,-1 3-11 0,-4 2 13 16,-1 8-22-16,-3 3 22 16,-3 6 25-16,-1 0 22 0,-6 3-5 0,-4 2-39 15,-1-2 10-15,-7 2-1 0,-6-3-11 16,-7 1 15-16,-2-5-14 0,-1-1 14 15,-1-3-13-15,-2-1 9 0,4-4 4 16,3-2-4-16,7 0-9 0,1-5 22 16,6 0-6-16,2-1 15 0,3 0-34 15,1-5-18-15,6-4-331 0,13-7-173 16,-1 0-509-16,0-1-509 0</inkml:trace>
  <inkml:trace contextRef="#ctx0" brushRef="#br0" timeOffset="103961.95">26882 12917 2837 0,'0'0'404'0,"0"0"-185"0,0 0 3 16,0 0-52-16,0 0-66 0,0 0-76 0,0 0 45 16,0 0 65-16,0 0-1 0,30 60-16 15,-22-29-38-15,0 4-3 0,3 4-3 16,0 2 6-16,0 0-30 0,1 2-29 15,-4-3-12-15,-2 0-12 0,-2-1-2 16,-2-6-114-16,-2-3-69 0,0-4-91 16,-6-7-135-16,0-6-184 0,0-6-464 15,-1-6-619-15</inkml:trace>
  <inkml:trace contextRef="#ctx0" brushRef="#br0" timeOffset="104152.13">26857 13210 1730 0,'0'0'283'0,"0"0"-163"16,0 0 84-16,0 0-10 0,0 0-85 16,0 0-9-16,0 0 45 0,0 0-10 15,0 0-4-15,0 0 13 0,22-30-26 16,-20 29-32-16,-1 1-20 0,-1-1-30 16,0 1-36-16,0 0-44 0,0 0-26 15,0 0-32-15,0 1-41 0,-1 0-393 16,-2-1-1031-16</inkml:trace>
  <inkml:trace contextRef="#ctx0" brushRef="#br0" timeOffset="107033.73">26882 13130 1344 0,'0'0'306'16,"0"0"-27"-16,0 0 91 0,0 0-2 15,0 0-30-15,0 0-37 0,62 3-73 16,-49-6-53-16,-1-1-46 0,5-1-29 16,1 2-31-16,2-3-28 0,1 0-30 15,-1 3-11-15,-1-1-2 0,-1 0-21 16,-3 0-17-16,-1 0-253 0,5-6-337 15,-3 1-899-15</inkml:trace>
  <inkml:trace contextRef="#ctx0" brushRef="#br0" timeOffset="107547.8">27225 13349 1914 0,'0'0'648'0,"0"0"-468"0,0 0-131 16,0 0 34-16,0 0 46 0,0 0 12 0,0 0 60 15,0 0 69-15,0 0 1 0,0 0-98 16,36-16-101-16,-23 4-34 0,4-4-35 16,1-4 22-16,1-1-25 0,-1-4-16 15,1-3-12-15,0-1 25 0,-1-2-22 0,-4-2 0 16,2-1-32-16,-1 0-22 0,-1 0 32 16,-4 4 47-16,1 5 4 15,-2 5-3-15,-4 6 16 0,1 7-17 0,-1 3-15 16,0 4-23-16,2 4-66 0,3 7 13 15,1 7 37-15,3 6 41 0,2 7-2 16,1 4 15-16,1 2 0 0,0 1-1 16,-3 0 0-16,2-3-1 0,-2-4 2 15,-6-4 0-15,-2-4 17 0,-6-6-17 16,-1-4-2-16,-9-4 2 0,-3-4 38 16,-4-3 9-16,-3-2 4 0,-1 0-4 0,-2-2-19 15,1-3-6-15,3 2 0 0,1-1-18 16,7 1 9-16,1 1-13 0,6-1-19 15,3 2-138-15,17-3-252 0,2 2-748 16,4-1-361-16</inkml:trace>
  <inkml:trace contextRef="#ctx0" brushRef="#br0" timeOffset="107831.03">27921 13147 2214 0,'0'0'790'0,"0"0"-493"0,0 0-33 16,0 0 52-16,0 0 10 0,0 0-87 15,0 0-100-15,0 0-120 0,0 0-18 16,0 0-1-16,0 0 18 0,-42 17-14 0,42 1 11 16,6 0 10-16,7 0-1 0,7-2 10 15,2-1-12-15,7-3 11 0,0-4-8 16,-1-2-10-16,-1-5-12 0,-5-1 18 16,-6-8-21-16,-5-2-25 0,-2-4-2 15,-6-4 2-15,-3-3-3 0,-2-3-5 16,-8-3-1-16,-4-1-12 0,0 3 15 15,-3 3-9-15,0 5 15 0,-1 5-12 16,0 3-13-16,-1 7-24 0,-1 2-107 0,1 0-51 16,2 8-92-16,1 3-192 0,1 6-140 15,7-3-481-15</inkml:trace>
  <inkml:trace contextRef="#ctx0" brushRef="#br0" timeOffset="108661.65">28207 13266 2463 0,'0'0'425'16,"0"0"-200"-16,0 0 132 0,0 0-66 15,2-54-96-15,3 39-37 0,-1-1-31 16,0 0-52-16,-1-1-41 0,0-1-9 16,2 0-25-16,-2-4-16 0,0 2 12 15,-1-2 2-15,0 2-1 0,-1 1-9 16,0 2 12-16,-1 4 1 0,0 2 0 0,0 1 0 15,0 6-1-15,0-1-1 16,0 3-1-16,-1 1-11 0,1 1 1 0,0 0-35 16,0 0-43-16,0 1-39 0,0 3 44 15,0 2 85-15,6 3 1 0,4-2 37 16,3 3 12-16,4-2-8 0,4-1-42 0,0 1-16 16,2-5-63-16,-5 0 35 15,-4-1 16-15,-1-2 15 0,-7 0 13 0,-4 0 18 16,-1 0 16-16,-1 0-12 0,0 0-22 15,0 0-25-15,-2 0-9 0,-2 0-7 16,-3 3 25-16,-2 1 16 0,1 3 13 16,-2 3-11-16,3 3 23 0,1 2 3 15,2 3 22-15,4-1 1 0,0 3-6 16,7 0-17-16,3-2 3 0,4 2-3 16,3-3-3-16,1-3 0 0,2-2 0 15,0-4-4-15,1-2 14 0,-2-5-1 0,-2-1-9 16,0-5 6-16,-1-2-10 0,0-6-20 15,-2-3-1-15,-1-6-24 0,0-4-4 16,0-3 27-16,1-3-30 0,1-5-25 16,2-9-13-16,2-7-9 0,-5 4 47 0,1 6 28 15,-7 11 3-15,-2 9 25 0,-4 0-6 16,0 1 9-16,-2 6 12 0,0 3-9 16,0 6 44-16,-1 3-25 0,0 4-50 15,-2 0-16-15,-4 2-96 0,1 6 34 16,-5 2 78-16,-1 4 22 0,0 4 19 15,2 1-1-15,2 4-3 0,4 0 4 16,3 0 8-16,1 4 1 0,2-2 0 16,7 3-20-16,2-3 4 0,4 3-12 15,2-3-3-15,1-1-16 0,2-1 9 0,2-3 3 16,-1-1-13-16,3-4 20 16,-1-3-22-16,0-4-32 0,-1-3-107 0,2-5-22 15,-4-1 27-15,-3-8 37 0,-1-1 40 16,-1-5 39-16,-4-1 18 0,-2-1 1 15,-3 0 12-15,-1-2 12 0,0 4 17 16,-4 3 1-16,-1 3 60 0,0 3 18 0,0 2-18 16,-1 4-41-16,-1 0-62 0,-5 2-50 15,2 3 4-15,-2 4 29 0,-2 3 17 16,2 2 6-16,3 2-4 0,4 1-2 16,2-1 31-16,11 3-3 0,7-1-28 15,11-1-37-15,5 0-221 0,2-3-91 16,1-3-228-16,15-7-429 0,-10-3-238 15</inkml:trace>
  <inkml:trace contextRef="#ctx0" brushRef="#br0" timeOffset="109029.2">29461 13072 1911 0,'0'0'518'0,"0"0"-114"0,0 0-36 0,3-48-43 16,-4 38-78-16,-6 0-52 0,0 3 12 16,0 3-23-16,1 4-64 0,-3 0-67 15,2 8-13-15,-1 5 16 0,-2 2 18 16,1 5-16-16,2 1-21 0,3 1-3 0,3 2-10 15,1-3-5-15,1-1-7 0,6-1-10 16,2-4 16-16,1-3-15 0,0-5 25 16,-2-3-7-16,2-4 13 0,-3-2-1 15,2-7-33-15,-2-5-27 0,0-5-1 16,0-4 7-16,-3-6 9 0,-1-2-10 16,0-6 1-16,-1-11 18 0,3-8-25 15,3-8 7-15,-3 9 2 0,0 15 19 16,0 14 3-16,-3 12 13 0,0 1-15 15,0 2 26-15,1 2-2 0,-1 4 24 0,-2 5-49 16,0 0-123-16,0 12-92 0,0 5 144 16,-2 6 71-16,0 6 0 0,2 7 12 15,0 2 32-15,4 3 51 0,1 0-15 16,4 0-37-16,-2 0-31 0,4-2-12 16,-4-3 0-16,-1-6-1 0,0-4-66 15,-2-7-44-15,0-6-108 0,-4-8-162 16,-7-8-235-16,-4-5-111 0,-4-5-1037 0</inkml:trace>
  <inkml:trace contextRef="#ctx0" brushRef="#br0" timeOffset="109161.43">29041 12700 2622 0,'0'0'450'0,"0"0"-86"16,0 0 19-16,0 0 12 0,0 0-202 0,0 0-193 15,0 0-15-15,0 0-85 0,59-25 32 16,-25 38 15-16,21 13-10 0,-9-4-431 15,-4-3-1017-15</inkml:trace>
  <inkml:trace contextRef="#ctx0" brushRef="#br0" timeOffset="109372.13">29892 13240 3717 0,'0'0'1051'16,"0"0"-1051"-16,0 0 12 0,0 0-12 0,0 0 93 16,0 0-5-16,60 52-14 0,-51-35-38 15,-3 0-5-15,-5 3-31 0,-1-1 0 16,-10 2-55-16,-7-3-61 0,-11-3-127 16,-23-2-259-16,3-5-580 0,5-5-856 0</inkml:trace>
  <inkml:trace contextRef="#ctx0" brushRef="#br0" timeOffset="110795.74">30355 12830 1976 0,'0'0'305'0,"0"0"-131"0,0 0 7 0,0 0 54 15,0 0-46-15,0 0-41 0,0 0-101 16,0 0-47-16,0 0-47 0,0 0 47 15,21-12 92-15,-21 30 10 0,0 5 6 16,0 4-19-16,0-2-10 0,0 1-13 16,0-3-15-16,3 0-10 0,1-6-19 15,3-1-3-15,-1-3-4 0,0-1 1 16,1-5 9-16,-2-2 0 0,0-3 25 16,1-2 17-16,4-4-11 0,0-4-15 15,2-6-16-15,2-1-25 0,-3-6-19 0,3-1 0 16,-3-2 7-16,2-3-19 15,2 0 0-15,-3-2 15 0,2 1 16 0,0 5 24 16,-3 2 1-16,-1 5 0 0,-5 6 0 16,-1 3-10-16,-1 6-15 0,0 1-55 15,-1 3-124-15,1 8 144 0,-1 4 35 16,0 3 82-16,0 6-6 0,0 2-17 0,-1 0-9 16,0 2-22-16,1-3-9 0,2 3-17 15,-1-5 14-15,1 1-13 0,3-3-3 16,1-2 0-16,-1-3-94 0,-1-4-123 15,3-2-202-15,-3-8-262 0,-3-2-695 16</inkml:trace>
  <inkml:trace contextRef="#ctx0" brushRef="#br0" timeOffset="111311.66">30785 12772 2874 0,'0'0'388'16,"0"0"-235"-16,0 0-13 0,0 0-33 16,0 0-56-16,0 0-39 0,0 0-11 0,0 0 78 15,0 0-10-15,0 0 1 0,33 51 5 16,-27-33-34-16,-1 0-6 0,1 2-10 16,-4-2-6-16,0 3-16 0,-2 0 12 15,0 1-2-15,-2 0 2 0,-3-1-15 16,0-3 3-16,0-1 1 0,1-3-4 0,1-3 2 15,0-3-1-15,1-3 2 0,1-1 12 16,1-2 4-16,0-2 28 0,0-2 40 16,0-4 0-16,0-1-47 0,0-3-19 15,0-5 4-15,0 0-24 0,0-4 0 16,0-3-1-16,2 1 1 0,2-3-1 16,0 0-1-16,1-1-2 0,0-1-22 15,3 2 23-15,0 0-1 0,3 5-9 16,0 0 12-16,2 5-1 0,0 2-18 15,2 6-12-15,3 3-3 0,-2 3-6 16,3 1 0-16,0 7-7 0,-1 5 7 0,0 3 5 16,-1 1 4-16,1 7 3 0,-1 1 26 15,-3 0-20-15,-5 0 20 0,-1 0-9 16,-3-1 11-16,-5-1 50 0,0-2-26 16,-5-2 1-16,-4-5-3 0,0-3 3 15,-2-4 6-15,2-1 3 0,0-1-15 0,4-5 9 16,1 0 9-16,2 0 25 0,2 0 18 15,0-6-80-15,0-2-226 0,7-3-187 16,8-10-258-16,-2 4-843 0</inkml:trace>
  <inkml:trace contextRef="#ctx0" brushRef="#br0" timeOffset="111712.71">31242 13084 2382 0,'0'0'394'15,"0"0"-214"-15,0 0 85 0,0 0 98 16,0 0-120-16,0 0-67 0,-17-45-81 0,17 30-51 16,6-1-4-16,1-3-15 0,7-2-23 15,-1-1 0-15,1-2 0 0,3-4-2 16,0 1-12-16,0 2 12 0,0-1 22 15,-4 3 25-15,1 5-13 0,-1 2 0 16,-2 6-12-16,1 2-22 0,-4 4-12 16,1 2-10-16,-1 2-30 0,-1 4-29 15,3 4-10-15,-1 5 40 0,5 4 13 16,-1 4 36-16,0 2 1 0,1 3-2 16,0-1 0-16,-5 1-13 0,0-2-6 15,-5-2 19-15,-4-2-12 0,-1-1 13 0,-10-5-2 16,-1-3 4-16,-7-4 20 0,-1-1 12 15,-1-3-1-15,0-3 4 0,2 0 0 16,3-2-10-16,2-1-6 0,7-1-19 16,3 1-1-16,4-3-204 0,8-3-215 15,7 1-601-15,1-1-872 0</inkml:trace>
  <inkml:trace contextRef="#ctx0" brushRef="#br0" timeOffset="112014.89">31759 12862 3045 0,'0'0'482'0,"0"0"-267"15,0 0 21-15,0 0 43 0,0 0-198 16,0 0-81-16,0 0-97 0,0 0 51 16,0 0 46-16,0 0 25 0,0 0-7 0,31 53 7 15,-16-39 0-15,4-1 16 0,2-1-7 16,2-2-10-16,-3-5 1 0,-1-1-6 15,-3-3 15-15,-5-1 12 0,-5-6 13 16,-3-4-14-16,-2-4-45 0,-1-5-1 0,-3-1-23 16,-6-4 8-16,-2 1-2 0,-3 1 16 15,2 4-23-15,-2 1 12 0,0 5-11 16,2 3-26-16,0 4-18 0,2 5-28 16,-3 0-7-16,2 3 25 0,2 6-158 15,-1 4-118-15,4 5-160 0,4-3-305 16,2-1-879-16</inkml:trace>
  <inkml:trace contextRef="#ctx0" brushRef="#br0" timeOffset="113127.71">32020 12986 2262 0,'0'0'388'0,"0"0"-163"0,0 0 32 15,0 0 52-15,0 0-109 0,0 0-67 0,0 0-20 16,0 0-41-16,44-49-25 15,-36 37 1-15,1-3-23 0,-1 1-24 0,3-3 1 16,0-5-3-16,1-2 1 0,-2-2-1 16,1-2-2-16,-4 0 1 0,2-2 0 15,-3 3-9-15,-2 4 11 0,-1 1 12 16,0 7-11-16,-3 3 15 0,0 5-14 16,0 2-2-16,-7 4-20 0,-1 1-44 15,-4 0-30-15,-1 7 9 0,-5 2 51 16,2 0 18-16,1 4 16 0,7 0-25 0,4-1 12 15,4 0 13-15,2 1 38 0,8-1-3 16,7 0 15-16,4-1-3 0,3 0-15 16,6-4-4-16,-2-2-16 0,-1-1-10 15,0 0 17-15,-6-2-16 0,-3-2 16 16,-7 0-3-16,-1 0 4 0,-6 0 11 16,-3 0-6-16,0 0-25 0,0 0 0 0,-1 0-28 15,0 0-23-15,0 0-31 0,-2 3-6 16,-3 1 44-16,-1 2 44 0,-1 3 66 15,3 2-19-15,0-1-18 0,-1 3 5 16,4 0-6-16,1 0-2 0,0 2-10 16,5-2 9-16,0 0 0 0,3-1-6 0,4-2-4 15,-1 0 10-15,5-5 9 0,1-1 10 16,2-2-10-16,2-2-15 0,-1-2 6 16,1-5-25-16,-1-5-61 0,-3-2-2 15,1-6 4-15,-5-3-28 0,2-3 4 16,-1-4-30-16,-1-4 25 0,-1-3 16 15,-1 2 12-15,-1-1 60 0,-4 3 9 16,0 4 42-16,-4 5-17 0,-1 5-21 16,-1 4 116-16,0 3 3 0,0 5-22 15,-1 4-26-15,0 1-31 0,0 2-53 16,0 0-78-16,-3 3-101 0,0 4 79 16,-2 2 100-16,-3 6 3 0,2 2 38 15,2 1 15-15,0 3 11 0,2 0-1 0,2 3-23 16,1 1 26-16,2-1-29 0,5 0-12 15,0 0-12-15,6-2-1 0,-1 2 1 16,3-4-13-16,3-2 9 0,0-2 4 0,0-4-16 16,0-3-78-16,0-5-6 0,-1-3-34 15,-1-1-2-15,2-5 51 0,-4-3 41 16,-3-5 27-16,-1 0 1 0,-3 1 15 16,-1-2 4-16,-1 0 9 0,-2 4 7 15,-2 2 12-15,0 4 60 0,-1 1 12 16,0 3-39-16,0 0-80 0,0 0-102 15,0 3-73-15,-3 4 106 0,-1 5 69 16,-1 1 19-16,3 0-3 0,0 2-14 16,2-1 18-16,2 0 8 0,7 0 6 0,1-1 4 15,6-2-1-15,1 0-6 0,3-3-9 16,0-3-22-16,-1-1-28 0,-1-4-75 16,-2 0-1-16,1 0 16 0,0-7 25 15,-1 0 22-15,-1-5 13 0,-2-2 9 16,1 1 19-16,-4-3 10 0,0 3-8 0,-4 0 34 15,-2 2-7-15,0 0 71 16,-1 4 4-16,-2 0-16 0,-1 3-19 0,0 1-16 16,0 3-13-16,0 0-13 0,0 0-27 15,0 0-84-15,0 0-59 0,0 3-18 16,-1 4 124-16,-3 0 37 0,1 4 13 16,3-1 15-16,0 2 13 0,4-1-1 15,4-1 12-15,1-1 16 0,4-1 4 16,3-1-7-16,1-4-6 0,-3-2-12 15,1-1-1-15,0-4 13 0,-5-6 9 16,1-2 9-16,-6-3 77 0,-3-6-107 16,-2 0-47-16,-3-7-25 0,-7-1-8 15,-4 0-1-15,-6-5-25 0,-3 5 4 16,-8 0-22-16,-4 5-124 0,-8 5-86 0,-25-1-173 16,9 6-348-16,7 4-796 0</inkml:trace>
  <inkml:trace contextRef="#ctx0" brushRef="#br0" timeOffset="113238.62">32595 12608 408 0,'0'0'2462'0,"0"0"-2122"15,0 0-171-15,0 0 56 0,24-48-54 16,-8 35-171-16,7 3-32 0,19-6-91 16,-2 2-521-16,-4 1-1368 0</inkml:trace>
  <inkml:trace contextRef="#ctx0" brushRef="#br0" timeOffset="113579.11">33079 12374 2350 0,'0'0'567'0,"0"0"-426"0,0 0-73 16,0 0 82-16,0 0 22 0,39-52-52 15,-29 46-12-15,2 0-17 0,-2 4-47 16,2-1-9-16,1 3-35 0,-1 0-43 15,5 5 2-15,2 4 32 0,2 5 9 16,4 7 22-16,5 7 19 0,1 4 37 16,7 16 35-16,6 14-24 0,-2 15-52 15,-5 6 38-15,-16 0-75 0,-21-5-28 16,-15-6 9-16,-23-1-77 0,-18-4-50 16,-10-6 68-16,-4-8-36 0,6-12-31 0,16-12 91 15,15-9 32-15,16-6-16 0,6-4 12 16,1 2 26-16,4 0 73 0,2 1-25 15,4-4-23-15,2-2 16 0,8 0-3 16,5-2-38-16,2-2-133 0,2-3-214 16,-1-1-218-16,-4-5-559 0</inkml:trace>
  <inkml:trace contextRef="#ctx0" brushRef="#br0" timeOffset="115295.11">26689 13776 2004 0,'0'0'340'0,"0"0"-233"16,0 0-52-16,0 0-52 0,0 0 26 15,0 0 71-15,0 0 19 0,0 0 49 16,0 0 75-16,0 0 15 0,0 0-58 16,56-11-76-16,-19 8-27 0,25-2-9 0,34-5-16 15,39 1 23-15,20-2 24 0,12 2 17 16,0 2-36-16,-10 1 5 0,7 2-62 15,-2 4 25-15,-3-1-31 0,-9 1-12 16,-16 1-25-16,-15 3-2 0,-14-1-7 16,-15-2 9-16,-19 1 0 0,-17-2 0 15,-20 0-3-15,-12-2 2 0,-10 0 1 16,0-1 12-16,-5-1 2 0,-2-2-14 0,-5 1-34 16,-2 0-37-16,-8-1-12 0,-7 1 18 15,-6 2 18-15,-6 0 16 0,-2 3-108 16,-4 0-23-16,0 0-81 0,3 5-168 15,-8 5-219-15,9-5-628 0</inkml:trace>
  <inkml:trace contextRef="#ctx0" brushRef="#br0" timeOffset="116427.24">25366 15037 2301 0,'0'0'349'0,"0"0"-153"16,0 0 32-16,0 0-7 0,-19-46 5 15,19 43-33-15,0 3-108 0,0 0-85 0,1 8-205 16,4 4 205-16,2 7 34 0,3 5 80 16,-2 8-10-16,1-2-22 0,-2 5-1 15,-4 1-8-15,-2-2 24 0,-1-2-25 16,0-2-22-16,-6-3 15 0,-1-5-9 15,0-6-13-15,0-4-15 0,0-3-3 16,0-3-1-16,4-4 10 0,0-1 12 16,0-1 35-16,-1-6 17 0,1-5-21 15,1-5-31-15,0-4-31 0,2-5-15 16,0-4 1-16,2-3-1 0,3-5-1 16,3 0-1-16,-1 1 0 0,3 3 2 15,-3 2 0-15,-2 6 18 0,1 6-15 16,-2 5-1-16,0 1 0 0,-1 5-1 0,-3 4-1 15,1 1-15-15,1 3-55 0,1 3-105 16,3 6 20-16,2 5 87 0,5 2 68 16,-1 4 0-16,4 2 13 0,1 1 2 0,-1-4-13 15,-4-1 0-15,1-4 14 0,-5-4-16 16,-1-3 18-16,-4-5 4 0,-1 0 3 16,0-2 36-16,0-2 50 0,4-5-19 15,2-2-70-15,0-7-22 0,6-3-25 16,-2-3 10-16,2-1-16 0,3-3-9 15,-1-1 0-15,-3-1 12 0,1 2 13 16,0 6 15-16,-5 3 1 0,0 5 24 16,-4 5-13-16,-2 1-11 0,-1 5-1 15,-1 1-77-15,1 4-86 0,0 9 35 16,1 1 128-16,-2 8 19 0,0 3 55 0,-1 3-36 16,0 2-8-16,-1 4-14 0,-3 0 12 15,2-1-27-15,0 1 1 0,2-2-1 16,0-3-2-16,0-3 1 0,2-3-16 15,5-4-219-15,0-7-169 0,11-8-252 16,-2-4-380-16,0-4-536 0</inkml:trace>
  <inkml:trace contextRef="#ctx0" brushRef="#br0" timeOffset="116602.32">25960 15040 2292 0,'0'0'436'0,"0"0"-34"15,0 0-29-15,0 0-41 0,0 0-116 16,0 0-81-16,0 0-135 0,0 0-112 15,0 0 112-15,0 0 103 0,0 0-44 16,39 43-6-16,-37-17-16 0,-1 3-18 0,-1-1-7 16,0-1-12-16,0-1-2 0,-1-2 1 15,-1-4-206-15,2-1-111 0,0-7-169 16,6-7-293-16,0-3-789 0</inkml:trace>
  <inkml:trace contextRef="#ctx0" brushRef="#br0" timeOffset="116727.83">26050 14905 1573 0,'0'0'701'0,"0"0"-487"16,0 0-63-16,-25-55-3 0,21 48-74 15,-1 3-74-15,1 4-106 0,1 4-142 16,-3 8 73-16,0 1-431 0,1-3-1120 0</inkml:trace>
  <inkml:trace contextRef="#ctx0" brushRef="#br0" timeOffset="117060.16">26189 15049 346 0,'0'0'2242'15,"0"0"-1949"-15,0 0-293 0,0 0 32 16,0 0-32-16,0 0 144 0,0 0 0 16,-14 57 3-16,9-39-39 0,-1 2-19 15,0 0-26-15,2 0-28 0,1-3-6 0,2-2-10 16,1-3-17-16,0-3 10 0,0-3 14 15,7-4 37-15,4-2 31 0,4-4 19 16,5-5-34-16,5-5-32 0,3-3-34 16,3-4 1-16,-2-1-14 0,2 2-2 0,-4 1-1 15,-2 3 3-15,-4 3 3 0,-2 3 50 16,-4 3 3-16,0 3-35 0,-5 4-21 16,2 0-37-16,-4 6-20 0,2 5 23 15,-1 1 24-15,0 3 8 0,-2 4-20 16,-3-1 21-16,-1 0-17 0,3 1 17 15,-4-4-36-15,2 2-269 0,1 0-247 16,0-6-476-16,1-4-988 0</inkml:trace>
  <inkml:trace contextRef="#ctx0" brushRef="#br0" timeOffset="117776.18">27057 14613 2270 0,'0'0'371'0,"0"0"-213"0,9-45 51 15,-6 31 63-15,-1 5-37 0,-1 4 0 16,0 1-59-16,-1 4-176 0,0 9-120 16,0 11 120-16,0 9 54 0,-2 21 56 15,-3 19 32-15,-4 21-24 0,-4 11-15 16,-3-1-26-16,3-7-43 0,2-8-12 15,1-5 9-15,5-5 71 0,5-8-7 16,7-10-21-16,3-11-22 0,2-13 1 16,-3-8-8-16,3-6-11 0,-2 2-19 15,2 0-14-15,2-1 1 0,-5-7 8 16,-4-3-10-16,1-5-37 0,-4-1 3 0,-2-4 32 16,0 0 0-16,-6-8-99 0,-1-4-142 15,-2-5-95-15,-3-4-127 0,-7-15-286 16,3 3-687-16</inkml:trace>
  <inkml:trace contextRef="#ctx0" brushRef="#br0" timeOffset="118178.33">27565 14825 2115 0,'0'0'1128'0,"0"0"-966"16,0 0-162-16,0 0-63 0,0 0 24 15,0 0 39-15,0 45 99 0,0-14 16 16,0 4 17-16,0 3-68 0,0 4-26 16,0 1-26-16,0-1 1 0,0-2-1 15,0-4-10-15,0-5 2 0,-1-6-4 16,-1-4-38-16,-3-5-168 0,0-4-74 15,0-7-97-15,0-1-156 0,-1-12-96 0,2-3-485 16</inkml:trace>
  <inkml:trace contextRef="#ctx0" brushRef="#br0" timeOffset="118510.78">27560 14880 1406 0,'0'0'491'0,"15"-50"-11"16,-3 21-103-16,0-1-24 0,6 4-135 15,1 3-40-15,5 3-105 0,5 4-26 16,0 4-47-16,2 4-14 0,-3 1-8 15,-2 7-22-15,-1 3-16 0,-9 8-7 16,-2 5-6-16,-8 6 15 0,-6 4 17 16,-7 5 22-16,-13 1 5 0,-5-2 14 15,-7 1 3-15,0-5 19 0,-3-2-18 16,2-5 8-16,4-4 7 0,3-2-15 16,4-5 21-16,7-2 7 0,4-4 0 15,7-1 35-15,4-1 72 0,0-1 32 0,8-2-54 16,4-3-117-16,3-1 0 0,5 1 0 15,3 1 3-15,2 1 9 0,1 4-12 16,3 0-3-16,-4 4 3 0,3 6 15 16,0 4 1-16,-2 3 9 0,-2 6 19 15,-2 3-13-15,-5 0-12 0,-1 6-17 0,-5-3-2 16,-4 2-13-16,-2-4-112 0,1-1-83 16,0-4-138-16,4-4-224 0,2-7-255 15,-2-4-801-15</inkml:trace>
  <inkml:trace contextRef="#ctx0" brushRef="#br0" timeOffset="119099.37">28156 15051 1881 0,'0'0'266'0,"0"0"-156"16,0 0 55-16,0 0-10 0,0 0-58 16,0 0 9-16,0 0-3 0,0 0-7 15,44-47 0-15,-42 40-35 0,1 1-26 16,-1-2 0-16,3 1-15 0,-2-2-5 15,1 0-15-15,0 1-1 0,-2 1 1 16,1 2 0-16,-1 0 0 0,-2 2 23 0,0 3 41 16,0-1 9-16,0-1 38 0,-2 1-9 15,-3 0-68-15,-5-1-30 0,-2 0 11 16,-5 2 14-16,0 0-7 0,-1 0 13 16,2 4 2-16,-2 1 17 0,3 1-1 15,0 3 7-15,6-2-10 0,1 3-28 16,3-1 0-16,5 2-5 0,0 0 2 15,9 1 6-15,3 1 6 0,8 0 15 16,5-2-5-16,5-2-7 0,4-1-3 0,-1-4-12 16,1-1-16-16,-3-3 10 0,-1-3 5 15,-5-3-2-15,-2-7 8 0,-4-3-20 16,0-4-1-16,-2-1-3 0,0-4-7 16,-1-1-5-16,-1-1-3 0,1 1-1 15,2 1 13-15,-2 4-10 0,0 3 13 16,-1 3 0-16,1 5 0 0,2 0-13 15,-1 6-9-15,4 2-15 0,2 2 12 16,2 1 0-16,4 6 6 0,-2 7-2 0,0 1-14 16,1 5-5-16,-6 3 18 0,-3 3-14 15,-7 3 14-15,-4 1 0 0,-7 1 7 16,-1-2 14-16,-11-3 0 0,-7-4 1 16,-4-4 22-16,-6-3 18 0,-5-4 30 0,-1-4-4 15,-1-3-19-15,0-4 12 0,5 0-10 16,3-6-8-16,8-1-4 0,5 1 0 15,3-2 16-15,7 0-4 0,2-1-15 16,2-1-21-16,1 1-13 0,5-1-47 16,5 2-160-16,0 1-141 0,9-6-268 15,-2 4-781-15,-1 0-577 0</inkml:trace>
  <inkml:trace contextRef="#ctx0" brushRef="#br0" timeOffset="119310.09">28924 14662 2962 0,'0'0'393'0,"0"0"-189"0,0 0 17 15,0 0 30-15,0 0-59 0,0 0-77 16,0 0-112-16,0 0 22 0,0 0-22 16,0 0 77-16,62 47-2 0,-49-14 14 15,4 1-5-15,-1 2 2 0,2 2-46 16,-1-1-41-16,-4 1-2 0,-1-1-63 15,-3-3-66-15,-6-1-140 0,-3-4-194 16,-13-4-497-16,-2-7-354 0</inkml:trace>
  <inkml:trace contextRef="#ctx0" brushRef="#br0" timeOffset="119446.93">28820 14940 2951 0,'0'0'470'16,"0"0"-194"-16,0 0 7 0,0 0-44 0,58-40-109 15,-32 33-9-15,3 1-31 0,3 2-68 16,1 2-22-16,6 1-37 0,1 1-15 0,16-1-162 16,-10-1-516-16,-4 0-2053 0</inkml:trace>
  <inkml:trace contextRef="#ctx0" brushRef="#br0" timeOffset="120143.43">29174 15003 388 0,'0'0'1433'16,"0"0"-1095"-16,0 0-186 0,0 0 48 15,0 0 161-15,0 0-18 0,0 0-187 16,0 0-73-16,0 0 3 0,0 0 2 16,25-44 10-16,-18 30-19 0,6-2-16 15,-1-2 13-15,1-3-14 0,6-2-27 16,2-1 3-16,2 1-3 0,3 0 5 16,1 2 7-16,-1 2-16 0,3 3-3 15,-2 4-12-15,2 3-16 0,2 2-15 16,-2 5-13-16,3 2-3 0,-3 1 3 0,0 7-9 15,-4 5-17-15,-4 5 0 0,-2 2 13 16,-7 4 1-16,-5 3 21 0,-7 1 3 16,-1-1-3-16,-13 1 18 0,-4 0 0 15,-2-5 2-15,-4-3 92 0,-2-5-52 16,0-5-2-16,-2-3-5 0,4-6 4 0,2 1-4 16,3-2-34-16,3 0-3 0,5-6-202 15,3-3-97-15,8-8-207 0,5 0-627 16,5 0-881-16</inkml:trace>
  <inkml:trace contextRef="#ctx0" brushRef="#br0" timeOffset="120459.62">29886 14832 2857 0,'0'0'423'0,"0"0"-420"0,0 0 74 16,0 0 24-16,0 0-5 0,0 0-30 15,-63 29 1-15,56-20-30 0,4 3-21 16,3-2-3-16,3 2 18 0,10-3 10 0,3 3 0 16,6-4 6-16,4-1-9 0,5-6-10 15,-2-1-3-15,1 0-6 0,-4-8 10 16,-4-3-4-16,-3-3-6 0,-5-3 3 16,-4-2-10-16,-4-2 0 0,-1-4-12 15,-5 2-3-15,0-2 1 0,-10-2-1 16,-1 4-22-16,-4 0 6 0,-2 2 0 15,-1 4-4-15,0 3-8 0,3 4-7 16,0 3-15-16,1 5-19 0,3 2-20 0,1 6-154 16,4 5-89-16,2 4-82 0,4 14-100 15,3-4-582-15</inkml:trace>
  <inkml:trace contextRef="#ctx0" brushRef="#br0" timeOffset="121209.43">30184 14945 2353 0,'0'0'361'16,"0"0"-264"-16,0 0 64 0,0 0 82 15,0 0-33-15,0 0-79 0,0 0-24 16,0 0-31-16,0 0-19 0,0 0-23 16,0 0-33-16,37-55 15 0,-29 40-1 15,-2-2-14-15,0-2 0 0,1-4-1 0,-1-3 0 16,-2-3-12-16,1-2 10 15,0-4-20-15,-2-1 10 0,0 3-14 0,-1-1 23 16,-1 7 3-16,-1 3 13 0,0 8-13 16,0 5 0-16,0 4 2 0,0 3-2 15,0 2-25-15,0 2-95 0,0 0-54 16,0 6 59-16,0-1 96 0,1 5 19 16,7 1 13-16,2 3 22 0,8 1 0 15,4 1 6-15,4 0-19 0,4-1 7 0,-2-3-13 16,1-3-4-16,-6-1-8 0,-4-4-1 15,-6-2 19-15,-3-1 10 0,-5-1 15 16,-2 0 19-16,-3 0 1 0,0 0-36 16,0-1-31-16,0 1-23 0,-1 0-9 15,-1 0-8-15,-4 0-14 0,-1 0 25 0,-1 1 29 16,-5 9 1-16,3 1 34 0,-4 2 0 16,4 3 0-16,0-2-7 0,4 3 0 15,1 1-3-15,4 0 4 0,1 3-7 16,1 0-3-16,8 0-17 0,2-1 1 15,4-1 38-15,4-2-13 0,4-4 3 16,4-3 1-16,-1-4-32 0,0-4-7 16,3-2-194-16,-3-4-83 0,1-4-24 15,2-5-9-15,-3-2 17 0,-1-3-104 16,-2 1-5-16,-5-1 9 0,-1-1 202 16,-4 5 198-16,-4 1 84 0,-2 1 89 0,-4 2 54 15,-2 2 11-15,-1-1 44 0,0 3-14 16,0 0-29-16,-1-2 5 0,-1 2-51 15,-1-1-40-15,1 1-58 0,1 2-44 16,0 2-48-16,1 0-3 0,0 2-1 16,0-1-11-16,0 1 10 0,0-1 2 15,0 0 35-15,0 0-23 0,0 0-12 0,0 1-25 16,1-2 12-16,0 2 13 0,0-1 12 16,-1-2 16-16,0 3 14 0,0-2-14 15,1 0-6-15,-1-2 26 0,2 0-17 16,-1-1-12-16,0-1-18 0,0-2 3 15,1 2-4-15,0-3 12 0,0 0-12 16,-1 3-25-16,-1-4 23 0,0 2-23 16,0-2-17-16,0-1-43 0,-2-1-291 15,2-11-232-15,2 3-611 0</inkml:trace>
  <inkml:trace contextRef="#ctx0" brushRef="#br0" timeOffset="121977.84">30851 14379 1659 0,'0'0'370'16,"0"0"-91"-16,0 0 8 0,0 0 3 0,0 0 8 16,0 0-56-16,0 0-242 0,0 0-41 15,0 0 41-15,0 0 16 0,-11 39 105 16,16-12 21-16,-2 4-50 0,2 4-17 16,2 3 13-16,-3 2-37 0,0 1 5 15,0 1-2-15,2-3-1 0,-2 0-15 16,0-6 2-16,2-2-12 0,1-4-25 15,-3-5 8-15,0-6-11 0,0-3-13 16,1-5 1-16,1-4-41 0,-1-4 19 16,5 0-4-16,0-6-51 0,5-4-17 15,0-2 40-15,0-3 41 0,1-2-4 0,1-1 10 16,0-4 19-16,-1 1 17 0,-1 0-16 16,-1 1 0-16,-4 5 31 0,-1 4 6 15,-5 3 28-15,-1 4 21 0,-2 3 24 16,-1 1-111-16,0 0-76 0,-1 2-90 0,-3 4 144 15,0 3 22-15,1 2 81 0,0 0-31 16,3 4-6-16,6-1-5 0,4 2 14 16,7 0-6-16,4-2-19 0,7-2 3 15,0 0-6-15,1-5-8 0,3-1-17 16,-3-2-4-16,2-4-101 0,-3 0-43 16,1-6 22-16,-4-5 10 0,-1-1 81 15,-3-5-3-15,-1-1 38 0,-4-3 1 16,-2-1 46-16,-6 3-9 0,-3-2-13 15,-3 3 10-15,-2 1 12 0,0 3 13 0,-1 2 31 16,-4 2-28-16,0 4-22 0,-3 2-41 16,1 4-17-16,-2 0-36 0,-1 7-10 15,0 3 63-15,-2 7 3 0,2 1 42 16,1 4-33-16,3 1 13 0,5 4 16 16,1-2-23-16,5 1 1 0,6-1 3 15,1-1-7-15,6-2-2 0,-1-4-10 16,1-5 3-16,0-7-6 0,-6-3-84 15,1-3 12-15,-3-9 6 0,0-4-7 0,-4-4 42 16,2-2 6-16,-4-7 22 0,-1-1-16 16,1-4 19-16,0-4 0 0,4-9-1 15,1-9-1-15,1-7 2 0,-1 7 2 16,-3 12-2-16,1 16 35 0,-4 9 15 0,0 3 79 16,-1-1-16-16,0 6-8 0,-1 4-70 15,-1 4-35-15,0 2-172 0,0 8 9 16,-2 7 98-16,0 7 65 0,-2 6 1 15,2 5 37-15,1 4-4 0,1 1-6 16,0 2-5-16,0-2 2 0,1 1-25 16,2-3 13-16,-1-3-13 0,-1-4-1 15,-1-5-198-15,-1-7-390 0,-4-8-507 16,-3-7-1065-16</inkml:trace>
  <inkml:trace contextRef="#ctx0" brushRef="#br0" timeOffset="122122.14">31083 14260 3134 0,'0'0'468'0,"0"0"-269"15,0 0-67-15,0 0-85 0,0 0-47 16,73-15-41-16,-22 28 16 0,18 8-6 16,22 7-20-16,-12-5-490 0,-14-6-916 0</inkml:trace>
  <inkml:trace contextRef="#ctx0" brushRef="#br0" timeOffset="122697.75">32104 14260 1661 0,'0'0'1058'15,"0"0"-833"-15,0 0 34 0,0 0 9 16,43-52-30-16,-26 39-65 0,1 3-20 15,3 0-42-15,2 1-62 0,0-1-49 16,3 3-2-16,2 0 1 0,-2 2-15 0,0 5-3 16,0 0-12-16,-3 0-9 0,-1 5 4 15,-2 4-2-15,-4-1 7 0,-4 4-32 16,-1 2 13-16,-5 5 31 0,-5 3 19 16,0 0 57-16,-1 5-29 0,-1 0 29 15,-2 4 19-15,-1 2 36 0,2 4-43 0,0 2-19 16,2 11-32-16,0 10 16 0,2 9 28 15,3 3-12-15,1-6-35 0,2-6-12 16,-4-9 47-16,-2-9-13 0,-1-7-37 16,-1-10-17-16,0 1 14 0,1 4-9 15,1 3 12-15,-2 3-15 0,3-4 11 16,0-3 1-16,2 0-9 0,-3-7-6 16,1-3 5-16,-3-2-12 0,-1-5-15 15,-9-1 12-15,-2-3 28 0,-8 0 11 16,-10-1 14-16,-9-4 0 0,-18 0 0 15,-26 0-25-15,-20 0 0 0,-6 1 0 0,0 1-3 16,6 1-311-16,7-1-64 0,-2-3-241 16,23 0-575-16,13 0-761 0</inkml:trace>
  <inkml:trace contextRef="#ctx0" brushRef="#br0" timeOffset="123476.36">25015 14713 1509 0,'0'0'202'0,"0"0"-76"0,0 0 82 0,-67-37 71 15,47 30-59-15,4 0-21 0,3 2-18 16,2 3-2-16,4 2-29 0,-1 3-150 16,4 10-32-16,0 9 32 0,0 10 115 15,3 18 0-15,1 16-7 0,5 20-35 16,0 5-7-16,-2-1-12 0,-3-7-29 0,-1-8 0 15,-7 0-23-15,-4-7 1 0,3-7-1 16,-1-5 19-16,6-16-20 0,3-10 0 16,0-9 3-16,1-4-2 0,0 1-1 15,4 0-1-15,3 0 19 0,0-3-4 16,2-5 1-16,1-2 0 0,-3-2 0 16,0-3-14-16,-2 0 0 0,-3-2-2 15,-1-1 0-15,-1 0 0 0,0 2 0 0,0-1-15 16,0 0-1-16,-3 2 16 0,1 1 25 15,1-1-25-15,1 3 2 0,8-2 11 16,10 1 28-16,9 2 9 16,13-2-18-16,17 2-32 0,13-2 0 0,13-1-38 15,-1-1-195-15,-14-3-207 0,-25 0-562 0,-19-7-702 16</inkml:trace>
  <inkml:trace contextRef="#ctx0" brushRef="#br0" timeOffset="123657.9">24938 14720 3519 0,'0'0'400'0,"0"0"-331"0,86-51-50 0,-28 39 0 16,28 0-19-16,25 0-41 0,-13 2-318 15,-16-2-1128-15</inkml:trace>
  <inkml:trace contextRef="#ctx0" brushRef="#br0" timeOffset="127658.2">931 5259 722 0,'0'0'319'0,"0"0"-224"0,0 0 80 15,0 0-93-15,0 0 185 16,0 0-76-16,0 0-28 0,0 0-24 0,0 0 20 16,-34-46-7-16,33 42-65 0,-1-1-45 15,2 0-6-15,0 0 18 0,-2-1 1 16,1 2 35-16,1-1-16 0,-1 1-13 16,1 1 3-16,-1 1-3 0,1 2-61 0,0 0-22 15,0 0-74-15,0 0-30 0,0 0-2 16,0 1-8-16,0 5-9 0,8 1 40 15,-1 8 105-15,2 2 33 0,2 5 2 16,-2 2 27-16,2 0-40 0,-3 2-22 16,3-4 0-16,-4-1 0 0,3-3 29 15,-4-5 10-15,0-4-23 0,0-4-3 16,0-4 55-16,1-2 74 0,9-11 140 16,7-10 133-16,19-17-203 0,25-21-130 0,26-21-55 15,18-7-27-15,6 1-3 0,-1 9-47 16,-15 11-29-16,-12 0-254 0,-28 19-718 15,-23 5-1208-15</inkml:trace>
  <inkml:trace contextRef="#ctx0" brushRef="#br0" timeOffset="133078.15">4708 5549 1290 0,'0'0'218'0,"0"0"-153"0,0 0 13 16,0 0 10-16,0 0 25 0,0 0-9 15,0 0 16-15,0 0 39 0,0 0 74 16,0 0 0-16,1-26-44 0,-1 24-70 0,0 1-16 15,0 1-20-15,0-1-29 0,0 1-19 16,0 0-16-16,0 0 4 0,0 0-7 16,0 0-13-16,0 0 13 0,0 0-4 15,0 0-11-15,0 0 1 0,0 0-2 0,0 0-2 16,0 0-1-16,1 0-13 16,6 1 16-16,3 0 7 0,8 1 18 0,8 0 7 15,13-2 0-15,20 0 0 0,25 0-4 16,26 0-9-16,5-5-17 0,-2 1 17 15,-10 4-19-15,-16 0-11 0,-5 0 9 16,-4-2-11-16,-9 1 13 0,-6 1 1 16,-15-2 1-16,-11 2 0 0,-12-2-2 15,-3 2-2-15,-1-2-33 0,1 0-6 16,0 1 6-16,-6-1 22 0,-3 1 13 16,-6 0 1-16,-2 0 2 0,1 1 10 15,-4 0-11-15,0 0-2 0,0-1 0 0,-1 1-1 16,0 0-12-16,1 0 1 0,-2 0 9 15,0 0-10-15,0 0 11 0,0-2-1 16,0 2 1-16,0 0 1 0,1 0 1 16,-1 0 0-16,0-4-114 0,-4 0-341 15,-3-2-964-15,14 22 34 0</inkml:trace>
  <inkml:trace contextRef="#ctx0" brushRef="#br0" timeOffset="144704.63">971 8422 1254 0,'0'0'228'0,"0"0"35"0,0 0-26 15,0 0 62-15,0 0-80 0,0 0-89 16,0 0-47-16,0 0-5 0,0 0-11 15,0 0-28-15,0 0-25 0,-26-23-14 0,25 23-16 16,0 0 14-16,1 0-2 0,-1 0 4 16,1 0 4-16,0 0 21 0,0 0 1 15,0 0 9-15,-1 0 23 0,1 0 6 16,0 0 10-16,0 0-11 0,0 0-8 16,0 0-11-16,0 0-5 0,0 0-8 15,-1 0-8-15,1-1-4 0,0 0-19 16,-1 1-17-16,1 0-41 0,-1 0-53 15,0 6-36-15,0 1 86 0,-2 4 39 0,2 1 2 16,1 2-5-16,-1-1 25 16,1-1 0-16,0-2 0 0,0 0-3 0,0-3-33 15,0-1 11-15,0 0 12 0,1-1 0 16,0 1 12-16,0 0 1 0,1-3 15 16,0 2-14-16,0-1-1 0,0 1 22 15,0-3-22-15,1 1 1 0,3-1 57 16,5-2 29-16,6-7 53 0,8-10-6 0,12-8-19 15,24-21-36-15,26-21-79 0,32-17 0 16,17-7-12-16,1 3-65 0,-8 3-289 16,-43 28-791-16,-23 4-780 0</inkml:trace>
  <inkml:trace contextRef="#ctx0" brushRef="#br0" timeOffset="147513.26">5187 12678 1406 0,'0'0'208'0,"0"0"-140"0,0 0 46 16,0 0 13-16,0 0-7 0,0 0-16 0,0 0 41 15,0 0 79-15,0 0-44 0,0 0-54 16,-40-41-39-16,39 38 2 0,-1 3-8 16,1-2 2-16,1 1-23 0,-2 0-18 15,2 0-42-15,-1 0-16 0,1 1-83 16,0 0-32-16,0 0 6 0,0 0 2 16,0 2 56-16,0 1 54 0,6-2 13 15,1 4 32-15,7-3 45 0,7 1 26 16,6-3-16-16,9 0-36 0,3 0-16 15,2-5-19-15,-2 0-14 0,-6-1-1 16,-3 0-1-16,-8 4 0 0,-6-1-4 0,-7 3-12 16,-4 0 16-16,-1 0 1 0,-4 0 38 15,1 0 38-15,-1-1 15 0,0 0-15 16,0 0-68-16,0 0-9 0,0 1-32 16,0 0-6-16,0 0-32 0,0 0-68 15,0 2-173-15,0 5-196 0,0-2-64 16,0 1-660-16</inkml:trace>
  <inkml:trace contextRef="#ctx0" brushRef="#br0" timeOffset="148071.57">7008 12622 2177 0,'0'0'188'16,"0"0"-188"-16,0 0-107 0,0 0 87 15,-55-7 20-15,46 7 68 0,5 0 7 16,2 0 38-16,1 0-10 0,1 0-49 15,0 0-54-15,0 0-48 0,2 0 48 16,3 0 26-16,5 0 54 0,2 0-6 16,5-2-6-16,5-1-33 0,3 1-6 15,2-1-10-15,1-1-16 0,3 0 1 0,-3 0-3 16,-1 2 1-16,-1 1-1 0,-3-1-1 16,-4 1 1-16,-4 0-1 0,-2 1 0 15,-2 0 1-15,-5-2 15 0,-3 2 10 16,-1-2 3-16,-1 2 12 0,-1 0 1 0,0 0-20 15,0 0-22-15,0 0-38 0,0 0-33 16,-3 0-12-16,-1 2-10 0,-15 0-136 16,2 0-486-16,-2-2-1179 0</inkml:trace>
  <inkml:trace contextRef="#ctx0" brushRef="#br0" timeOffset="154543.31">22431 12521 1418 0,'0'0'218'0,"0"0"-52"15,0 0 48-15,0 0 42 0,0 0-59 16,0 0-51-16,0 0-27 0,0 0-3 16,0 0-14-16,0 0-12 0,5-20-13 15,-4 19-16-15,-1 0-13 0,1 1-23 16,1 0-21-16,-2 0-3 0,0 0 1 16,0 0 1-16,1 0 13 0,-1 0-3 15,0 0 3-15,0 0 6 0,0 0 7 0,-4 0 15 16,-2-2 10-16,-2 1-25 15,-6-2-27-15,-1 1 1 0,1 0 16 0,-1 0-18 16,0 2 11-16,4 0-12 0,-2-1-3 16,0 1-10-16,3 0 12 0,-5 0-12 15,0 0 11-15,-4 0 0 0,-3 0-1 0,-1 1 2 16,-5-1 1-16,-4 2-1 16,-1-2 1-16,-5 2 1 0,2 0 11 0,-1 0-9 15,2 1-2-15,3 0-1 0,0-3 1 16,4 4 0-16,-2-2 0 0,3 1 1 15,0 1 0-15,-3 0 1 0,1-1 0 16,-4 2 20-16,-1-1-20 0,-3 1 0 16,-4 2 0-16,-2-2 13 0,-4 4-14 15,1-1-2-15,-2 1 0 0,-1 0 0 16,0 0-16-16,-1 2 16 0,4 0 0 0,0 1-3 16,2 0 0-16,-2 2 3 0,2 1-1 15,0 2 0-15,0-3-1 0,-3 3 2 16,-2-1 2-16,-1 0 17 0,-10 4-3 15,6-2-1-15,0-1 1 0,1 0-13 16,6-2 23-16,-4 2-23 0,-2-2-1 0,2 1 11 16,0 1 2-16,-7 2 4 15,-12 3-17-15,-3 5 1 0,4-3-2 0,17-5-1 16,13-2-1-16,8-2 0 16,-6 2-12-16,-3 6 12 0,-4 2-12 0,1 1 13 15,2-1-1-15,1 1-2 0,0-1 0 16,2-1 2-16,-1 0 1 0,2 0-2 0,0-1-5 15,1 0 5-15,-2-3 1 0,1 2 1 16,-1-1 1-16,3 1 0 0,-2 0-1 16,1-2 0-16,-2 1 0 0,1-2 0 15,2 3 11-15,0-1-11 0,0 1-1 16,3 0-1-16,0 1 2 0,-1-1 2 16,3-1 26-16,-2 3-6 0,2-2-3 15,0-1 10-15,4-1 2 0,1-3 7 16,1-3 16-16,2-2-10 0,1 0-16 0,-1-2 0 15,-1 1-12-15,3 0-4 0,-1-1 10 16,0 0 10-16,5 0-3 0,-1-4-4 16,2 2 9-16,1-1 0 0,5-3-6 15,0 1 3-15,2-2-6 0,3 0 3 0,1-1-6 16,2-2 0-16,0 0 6 16,1 0-7-16,0 0-21 0,0 0 0 0,0 0-31 15,0 0-9-15,0 0 0 0,1 0-51 16,2-5-97-16,3-3-200 0,5-1-201 15,3-18-410-15,1 5-353 0</inkml:trace>
  <inkml:trace contextRef="#ctx0" brushRef="#br0" timeOffset="154946.57">18901 13286 2786 0,'0'0'350'0,"0"0"-318"0,0 0-32 15,0 0-99-15,0 0 48 0,-61 32 51 16,36-9 6-16,-3 4 29 16,-3 4 10-16,1 2-3 0,-1 4-17 0,-1 7-12 0,-4 14-11 15,-4 7 8-15,4-7-10 0,11-10 0 16,7-17 15-16,7-11-14 0,-1 2-1 16,-3 0 13-16,3-1 3 0,0-3 63 15,-1-2-2-15,4-6-17 0,1 0 1 16,-3-1-27-16,5-4-8 0,-2 0-1 15,4-2-9-15,1 1 6 0,2-4-6 16,0 1-3-16,0-1 6 0,1 0 3 16,0 0 9-16,0 0-6 0,0 0 7 15,2-1 12-15,3-2-28 0,7-3-13 16,5 2 28-16,4-4 1 0,5 0-4 16,4 1-12-16,5 0-1 0,6 0-12 15,3 2-3-15,4 1-1 0,-1 1-11 0,0 2-1 16,1 1 1-16,-4 0-4 0,-3 3 0 15,-4-1-119-15,-3 1-51 0,-2 0-78 0,-5-1-88 16,8-2-315-16,-11-2-470 16</inkml:trace>
  <inkml:trace contextRef="#ctx0" brushRef="#br0" timeOffset="160192.41">7712 13973 974 0,'0'0'296'0,"0"0"-91"0,0 0-42 0,0 0-23 16,0 0-7-16,0 0 26 0,0 0 6 15,0 0-29-15,0-13-32 0,0 11-33 0,0 2-33 16,0 0-38-16,0 0-1 0,0 0 1 16,0 0 1-16,0 0 19 0,0 0-18 15,0 0-2-15,0 0-12 0,0 0-14 16,0 0-6-16,0 0-10 0,2 0 42 15,4 0 36-15,6 0 38 0,1 0-26 16,2 0 17-16,6 2 12 0,5 0-13 16,3-2-9-16,7 0 3 0,5 0-1 15,4 0-21-15,15 0-7 0,15 0-7 16,15-4-20-16,10 1 14 0,-1 1-15 16,-3-1 0-16,-7 1 1 0,-1 0 0 0,1-1-1 15,-6 1 1-15,-4 0 7 0,-7 2-9 16,-3 0-16-16,-6 0 13 0,-3 0 3 15,-4-1 0-15,-7 1 26 0,-10-3-11 16,-9 1-11-16,0 0-3 0,2 0 21 16,3 2 0-16,3-3-18 0,-7 2-1 0,-3-1 10 15,-5 0-10-15,-5 0 16 0,-6 0-17 16,-1 1 17-16,-3-1 4 0,-1 2 2 16,-3-2 7-16,-1-1 0 0,-1 3 3 15,0 0-3-15,-1 0-10 0,0-1-20 16,0 1-2-16,0 0-1 0,0-2 0 15,1 2-1-15,-1 0 0 0,0 0 2 16,1 0 12-16,-2 0 11 0,1 0 2 16,-1 0 6-16,0 0 1 0,0 0 3 15,0 0-3-15,0 0 6 0,0-1-1 16,0 1 7-16,0-1 1 0,0 1-4 0,0 0-10 16,0 0-12-16,0 0-19 0,0 0 0 15,0 0-2-15,0 0-1 0,0 0-10 16,0 0 13-16,0 0 0 0,0 0 0 15,0 0-3-15,0 0-29 0,-1 0-53 16,-3 1-467-16,-2-1-863 0,17-1-407 0</inkml:trace>
  <inkml:trace contextRef="#ctx0" brushRef="#br0" timeOffset="170641.37">6416 14732 936 0,'0'0'192'15,"0"0"-85"-15,0 0-84 0,0 0 52 16,0 0 33-16,0 0 9 0,0 0-13 16,0 0-23-16,0 0-6 0,-5-10-33 0,5 10-16 15,0 0 0-15,0 0 13 0,-1 0 6 16,1 0 4-16,0 0 6 0,0 0-13 15,-1 0-3-15,1 0 0 0,-1 0-3 16,1 0-1-16,-1 0 11 0,1 0 12 16,0 0 13-16,0 0 10 0,0 0-4 15,0 0 1-15,0 0 5 0,0 0 14 16,0 0 9-16,0 0-20 0,0 0-25 16,0 0-23-16,0 0-13 0,0 0-25 15,0 0-22-15,0 0-17 0,0-2-5 16,0 2-5-16,0 0 4 0,0 0-15 0,0 0-5 15,0 0 11-15,0 0 2 0,0 0 7 16,0 0 6-16,0 0 1 0,2 0 38 16,3 2 16-16,6-2 35 0,0 0-6 15,7 0-9-15,-1 0-20 0,4 0-3 16,2-2 3-16,-1 2-16 0,3-1 1 0,2 1 11 16,0 0 4-16,1 0 16 0,3 0 0 15,2 0-3-15,0 0-3 0,3 0 3 16,1-2-1-16,2-2 11 0,0 0-4 15,0 0-13-15,-1 0-18 0,-1-1 12 16,-2 2-16-16,-5-1-1 0,0 0 1 16,-6 1 1-16,-2 3-1 0,-2 0 1 15,-2 0 2-15,-3 0 19 0,-3 0-19 16,-1 0 13-16,-4 0-3 0,1 0-10 0,-1 0 23 16,-2 0-7-16,-1 0 10 0,1 0-10 15,-2 0 3-15,-1 0 4 0,0 0-1 16,1 0-6-16,1 0 0 0,1 0-6 15,-1 0 0-15,0 0-11 0,1-2 1 16,-2 2-1-16,2-1 0 0,-4 1-2 16,1 0 1-16,-1 0 2 0,-1 0 0 0,0 0 9 15,0 0 4-15,0 0 3 0,0 0 4 16,0 0-4-16,0 0 0 0,0-3 0 16,0 3 0-16,0 0-4 0,0 0-11 15,0 0 11-15,0 0-14 0,0 0-1 16,0 0-1-16,0 0 1 0,0 0-2 15,0 0 0-15,0 0-1 0,0 0 0 16,0 0 1-16,0 0 1 0,0 0 0 16,0 0 1-16,0 0 1 0,0 0 1 15,0 0 10-15,0 0 1 0,0 0 0 16,0 0-11-16,0 0 0 0,0-1-2 0,-3 0-3 16,2-1-10-16,0 1-25 0,0-1-155 15,-2 1-59-15,2-1-107 0,0 0-385 16,1-3-923-16,11 22 1258 0</inkml:trace>
  <inkml:trace contextRef="#ctx0" brushRef="#br0" timeOffset="171733.25">8807 14713 447 0,'0'0'221'0,"0"0"-126"0,0 0-75 16,0 0 38-16,0 0 63 0,-56-1 68 16,52 0 39-16,2-1-4 0,1 2-55 15,0-1-52-15,1 1-42 0,0 0-13 0,0 0 2 16,0 0 37-16,0 0 32 0,0 0 12 16,0 0-41-16,0 0-40 0,0 0-3 15,0 0 7-15,0 0 6 0,0 0-16 16,0 0-20-16,0 0-2 0,0 0-7 15,0 0-10-15,0 0 3 0,1 0 1 0,1 0 9 16,2 0-3-16,0 0 9 0,6 0 10 16,-1 1-3-16,3-1-7 0,2 0-6 15,2 0-7-15,3 0-3 0,2 0-6 16,0 0-3-16,3-1-10 0,4 1 13 16,-1 0-14-16,5-3 1 0,1 3 17 15,5-1-1-15,5-1-3 0,5 0-14 16,12 0-1-16,12 1 1 0,13 1 1 15,3 0 0-15,-7 0-2 0,-13 0 0 16,-16 2 1-16,-14 0-2 0,-8-1-1 16,-5 1-2-16,4-2 0 0,0 1 0 15,1 2 2-15,-3-3 0 0,-5 3-2 0,-5-1-8 16,-3 0 11-16,-2 0 0 0,-4-2 2 16,0 0 1-16,-4 0 13 0,-2 0 0 15,-1 0 6-15,0 0-3 0,-1 0 10 16,0 0 12-16,0 0 16 0,1 0-3 0,-1 0 2 15,0 0 1-15,0 0-19 0,1 0-13 16,1-1-24-16,2 0-1 0,-1-1-3 16,0 1 0-16,0 0-13 0,-1-1-3 15,1 2 6-15,-1 0-12 0,-2-1-9 16,0-2-203-16,-2 1-427 0,-4-6-1537 0,-9 30 1509 16</inkml:trace>
  <inkml:trace contextRef="#ctx0" brushRef="#br0" timeOffset="175833.22">6887 15636 339 0,'0'0'375'0,"0"0"-225"0,0 0-49 16,0 0 10-16,0 0 19 0,0 0 43 16,0 0 6-16,0 0-26 0,0 0-30 15,-20-11-13-15,20 11-22 0,0 0-7 16,0 0-3-16,-1 0 0 0,1 0-10 15,0 0 3-15,0-2-7 0,-1 2-9 16,1 0-3-16,0 0-7 0,0 0-9 16,0 0-23-16,0 0-12 0,0 0 1 15,0 0 20-15,0 0 1 0,0 0 12 0,0 0 1 16,0 0-1-16,0 0 1 0,0 0-4 16,0 0-3-16,0 0-20 0,2 0-9 15,6 0-19-15,3-3 19 0,6 3 16 16,5-1 16-16,8-2 7 0,5 0 12 15,9 2-3-15,13-3-16 0,19 0-6 0,22-4 2 16,11 2-5-16,2-2 12 0,-7 0-6 16,-12 0 18-16,-2 3-2 0,-9-1 3 15,-9 2-13-15,-7 1 0 0,-17 0 0 16,-12 3 9-16,-12 0-42 0,-6 0-2 16,1 0 2-16,-1 0 14 0,-3 0-14 15,-3 0 11-15,-4 0 3 0,-3 0-4 16,-2 0 7-16,-2 0 7 0,-1 0 2 15,1 0 7-15,-1 0-4 0,1 0 1 16,0 0-4-16,1 0-12 0,0-1-16 16,1-1-2-16,0 2-14 0,2-1-3 0,-3 0 3 15,0 1-6-15,0-2 0 0,0 2 3 16,-2 0 4-16,0 0 11 0,0 0-8 16,0 0 12-16,0 0 1 0,0 0 11 15,0 0 1-15,0 0 3 0,0 0 3 0,0 0 0 16,0 0 6-16,0 0-3 0,0 0-6 15,0 0-15-15,0 0-1 0,0 0-51 16,0 0-138-16,0 0-59 0,0-8-229 16,0 2-606-16,-1-5-706 0,2 36 1789 0</inkml:trace>
  <inkml:trace contextRef="#ctx0" brushRef="#br0" timeOffset="179481.63">16977 15559 795 0,'0'0'361'16,"0"0"-25"-16,0 0-193 0,0 0-88 16,0 0-42-16,0 0 3 0,0 0 10 0,0 0 33 15,0 0 71-15,0 0-10 0,-8 0-17 16,8 2-18-16,0-2 2 0,0 1 0 15,0-1-3-15,0 0-6 0,0 0 9 16,0 0 10-16,0 0-7 0,0 0-10 16,0 0-9-16,0 0-10 0,0 0-7 15,0 0-12-15,0 0-4 0,0 0-3 0,0 0-6 16,0 0-7-16,0 0-20 16,0 0 0-16,3 0 1 0,0 0 19 0,2 3 23 15,4-1 9-15,2 0-10 0,4 3 10 16,0-4-3-16,3 1-4 0,1 1-9 15,1-1-3-15,1 0 6 0,2-2-3 16,3 2-3-16,2-2-13 0,0 1-7 16,5 0 11-16,1-1-7 0,1 0-7 15,4 2 1-15,2-1-12 0,2 1 2 16,5-1 9-16,1 0-12 0,3 0 4 16,9-1-1-16,7 3-1 0,-6 1 8 0,-5-2-8 15,-3 1-4-15,1 2 1 0,16-1-2 16,6 1 1-16,-15-2 2 0,-14 0 0 15,-16-1 3-15,-3 0-1 0,6 0-2 16,3 1-2-16,2 1 0 0,-6-1 1 16,-1 1 0-16,-7 0 0 0,-1-2 1 0,-2-1 1 15,-2-1 18-15,-4 1 3 0,1-1 12 16,-1 0 14-16,0 0 27 0,0 0 25 16,-4-1 37-16,1-2-60 0,0-1-18 15,-3 2-19-15,1-2-18 0,-4 3-1 16,2-2 4-16,-1 2-13 0,0-2-10 15,-2 2 10-15,0-2-12 0,1 1-2 0,-3 0 1 16,0 1 1-16,-2-1 0 0,0 2 12 16,-1 0 0-16,-2 0-12 0,0 0 0 15,0-1-27-15,0 1-41 0,-7 0-78 16,-17-7-401-16,1 0-783 0,0-5-1179 0</inkml:trace>
  <inkml:trace contextRef="#ctx0" brushRef="#br0" timeOffset="182180.87">21752 9359 1498 0,'0'0'215'0,"0"0"-102"0,0 0-22 15,0 0-16-15,0 0 22 0,0 0 10 16,0 0 3-16,0 0 26 0,0 0 23 16,-13-16-34-16,13 16-60 0,0 0-65 0,0 0 0 15,0 0-16-15,0 0 16 0,0 0 1 16,0 0 34-16,0 0 7 0,0 0-10 15,0 0 3-15,0 0-12 0,0 0-10 0,0 0 12 16,3 0 17-16,9 1 35 0,7 0 19 16,11-1 9-16,26 0-9 0,30-4-10 15,37-3-10-15,20-3-16 0,8 1-9 16,-5 2 2-16,-13 4-12 0,0 0-16 16,-8 1-8-16,-7 1-16 0,-12 0-1 15,-12 0 3-15,-15 1 29 0,-13-1-16 16,-19 0-13-16,-12 0 9 0,-13 0-8 15,-4-2-2-15,-2 1 23 0,-2-1 6 16,0-1 10-16,-4 2 6 0,-3-1 20 16,-4 1 11-16,0 1 43 0,-2-2-37 0,0 1-47 15,0 1-24-15,-1-1-13 16,0 2-12-16,0 0-13 0,1 0-9 0,-1 0-9 16,0 0-4-16,0-1-3 0,0 1 1 15,0 0 2-15,0 0 9 0,0 0 9 16,0 0 7-16,0 0-16 0,0 0-15 0,-3 1-85 15,-3 2-217-15,-14-2-262 0,1-1-713 16,67-4-166-16</inkml:trace>
  <inkml:trace contextRef="#ctx0" brushRef="#br0" timeOffset="184397.1">1874 15536 398 0,'0'0'603'0,"0"0"-255"15,0 0-172-15,0 0-10 0,0 0-20 16,0 0 81-16,0 0 46 0,0 0-50 0,0 0-75 16,0 0-77-16,-22-8-23 0,22 6-16 15,5-2-32-15,4-3-42 0,7-3 42 16,6-4 84-16,8-2 0 0,4-8 18 15,6-1-28-15,8-3-17 0,-1-1-6 16,5 0-51-16,-3 1-3 0,-3 3 1 16,-1 3-17-16,-5 2-4 0,-5 1 20 15,-4 5 1-15,-6-1-94 0,-5 5-80 16,-5 0-36-16,-7 1-43 0,-5 3-108 16,-3 2 94-16,-2-1-59 0,-7 2-73 0,-4 1 62 15,-3 0 228-15,1 0 84 0,0-1 27 16,1 3 95-16,0-4-14 0,4 0 147 15,1 0 124-15,2 0-105 0,4 1-39 16,1 0 65-16,2 2-46 0,0 0-95 16,0 0-132-16,0 1-6 0,2 0-137 15,4 0 37-15,5 1 106 0,-1 4 13 16,3 3 16-16,-3 3-29 0,1 3 16 0,-6 3-13 16,-1 2 10-16,-4 3 3 0,-1 3 44 15,-7 2-60-15,-4 3-243 0,-14 12-114 16,1-7-304-16</inkml:trace>
  <inkml:trace contextRef="#ctx0" brushRef="#br0" timeOffset="184896.89">376 15341 2013 0,'0'0'285'0,"0"0"-14"15,0 0-64-15,0 0-207 0,0 0-110 16,0 0-307-16,0 0 161 0,0 0 256 16,0 0 166-16,-1 66 18 0,13-32-93 15,-4 3-33-15,-2 1-23 0,1-1 7 16,-1-3-39-16,-2-4 0 0,1-3 17 16,0-5-20-16,-1-2 0 0,0-4 20 15,-1-2-20-15,1-1-4 0,1-5-316 16,1-8-169-16,-2 0-697 0</inkml:trace>
  <inkml:trace contextRef="#ctx0" brushRef="#br0" timeOffset="185848.06">370 15420 2247 0,'0'0'217'16,"0"0"-114"-16,-10-47-29 0,10 26 36 0,0 3-32 15,6 0-76-15,2 2 45 0,2 3-47 16,2 2 0-16,0 3-68 0,2 5-58 15,1 3 4-15,2 1-11 0,1 7 59 16,-2 4 29-16,0 1 3 0,-2 2 9 16,0 1 4-16,-6 1 16 0,-3-3 0 15,-1 3 13-15,-4 0 2 0,-5 0 37 16,-2 0-26-16,-5 1 52 0,1-2-17 0,-1-1 30 16,2-2-4-16,1-4-9 0,4-2-30 15,2-3-18-15,1-2-17 0,1-2-33 16,1 0 11-16,0 0-11 0,5 0 33 15,6 0 49-15,5 0 35 0,7 0 0 16,6 0-43-16,2 0-41 0,2 0-17 16,1 0-28-16,-7 7-6 0,-2 5-66 15,-5 4 4-15,-7 3 10 0,-7 5 54 16,-6 0 19-16,-2 1 30 0,-7-3 49 0,-5 0-46 16,-3-3 10-16,-1-3 10 0,0-1 6 15,0-4-7-15,5 0 40 0,0-4 22 16,5-3 58-16,3-2 54 0,1-2 73 15,4 0 44-15,0-7-152 0,0-4-161 0,5-4-104 16,3-6 2-16,6-6 26 0,1-2 28 16,4-5 35-16,2-3-22 0,0-1 32 15,2 1-125-15,-5 2 128 0,-1 4 21 16,-2 6 5-16,-3 4-10 0,-5 7 19 16,-2 5-34-16,-2 5 34 0,-2 2-35 15,0 2-51-15,-1 0-109 0,1 0-20 16,2 0-3-16,0 3-1 0,2 2 158 15,2 2 26-15,3 1 26 0,-3 1 0 16,3-1 3-16,-3 2 0 0,1-2 0 16,0 0 7-16,-3 0-36 0,1-1 10 0,1-1-8 15,-4 0 19-15,0-3 1 0,-1-1 1 16,0-2 3-16,-1 0 38 0,0 0 97 16,0 0 82-16,3-7-4 0,-1-3-204 15,2-5-35-15,1-1-3 0,1-2-29 16,0 0 32-16,-1 0 19 0,3 1-19 15,-2 3-71-15,0 0 49 0,1 5-10 0,0 0-13 16,-2 3-44-16,2 3 9 0,-3 3-35 16,4 1 31-16,0 5 55 0,-1 2 17 15,4 1 12-15,-1 1 0 0,1 1 16 16,2-1 6-16,-2 0-19 0,1-1 17 16,0-3 12-16,-2 0 16 0,2-5 3 15,-3-1 35-15,2 0 20 0,-1-8-1 16,0-4-41-16,1-2 6 0,-4-5-32 15,-3 0-13-15,-1-4-25 0,-1 0-35 0,-3 1-6 16,0-2 15-16,0 4-15 0,-4 3 12 16,2 3 26-16,-1 4 3 0,1 2 70 15,1 4-13-15,0 2-57 0,0 2-25 16,1 0-80-16,0 0-32 0,0 0-58 16,0 1 6-16,0 5 38 0,0 4 151 0,3 1 2 15,1 1 17-15,3 1 7 0,0 0-23 16,1-3 48-16,2 2 23 0,-1-3 3 15,4 0-25-15,-3 0-14 0,2 2-15 16,2-2-20-16,-3 3-1 0,2-2 24 16,-3 0-26-16,1-1-39 0,-3 1-308 15,-5-3-332-15,0 0-563 0</inkml:trace>
  <inkml:trace contextRef="#ctx0" brushRef="#br0" timeOffset="185977.25">989 14959 1532 0,'0'0'691'16,"0"0"-639"-16,0 0-52 0,0 0-136 15,0 0 26-15,0 0-4 0,0 0-6 16,0 0-82-16,0 0-175 0,0 0-448 0</inkml:trace>
  <inkml:trace contextRef="#ctx0" brushRef="#br0" timeOffset="186231.5">1181 14901 2334 0,'0'0'288'16,"0"0"-143"-16,0 0-145 0,0 0-177 15,0 0 44-15,0 0 133 0,0 0 145 16,0 0-49-16,0 0 11 0,36 46-11 0,-22-28-54 15,0 2-23-15,-3 3 20 0,1 0-36 16,-3 3 16-16,0 0 3 0,-3 3-20 16,-1 0-2-16,0 2 12 0,-1-2-31 0,-1-2-180 15,0-5-165-15,4-7-249 0,1-6-480 16,-3-7 322-16</inkml:trace>
  <inkml:trace contextRef="#ctx0" brushRef="#br0" timeOffset="186429.86">1383 14900 2247 0,'0'0'362'0,"0"0"-188"16,0 0-13-16,0 0 2 0,0 0 96 15,0 0-94-15,0 0-165 0,0 0-219 0,0 0-27 16,0 0 223-16,0 0 23 0,-12 29 135 16,20-13-91-16,4 4-2 0,0-2-29 15,2 3 25-15,4-3-9 0,3 2 6 16,2-2-19-16,4-2 0 0,-3 1 3 15,2-2-19-15,-1-2-176 0,6-2-276 0,-9-5-624 16,-6-3-650-16</inkml:trace>
  <inkml:trace contextRef="#ctx0" brushRef="#br0" timeOffset="186544.61">1514 14994 2704 0,'0'0'283'0,"0"0"-219"16,22-47-10-16,0 25-54 0,11-2-12 15,34-16-49-15,-7 5-338 0,-4 3-1037 0</inkml:trace>
  <inkml:trace contextRef="#ctx0" brushRef="#br0" timeOffset="191806.4">8287 16544 1302 0,'0'0'195'0,"0"0"-45"16,0 0-150-16,0 0-3 0,0 0 3 15,0 0 46-15,0 0 25 0,0 0-32 16,0 0-39-16,-9-7-45 0,9 7 38 16,0 0 7-16,0 0 75 0,0 0 65 15,-1 0 106-15,1-1 23 0,-2 1-66 16,1-2-126-16,-5 2-44 0,3-2-8 16,-1 0-12-16,-1 0 3 0,-1 1 7 15,1 0-7-15,0 1-3 0,1 0 6 0,0 0 4 16,-1-1 18-16,3 0 7 0,0 0 20 15,1-2-1-15,0 3 10 0,0 0 2 16,1 0-9-16,-1 0-9 0,1 0-20 16,0 0-6-16,0 0-35 0,0 0-12 15,0 0-23-15,0 0-25 0,0 0-23 0,5 0-22 16,8 0 89-16,7 0 16 0,6-2 32 16,11-2-13-16,8 1 3 15,16-4-18-15,17 0-1 0,16 1 10 0,0-2-13 16,-8 4 0-16,-13 2-2 0,-27-1-14 15,-11 3 3-15,-12 0 0 0,-5 5-13 16,-2-3 7-16,1 2 16 0,-5 0-22 16,-2-2 22-16,-5 1 1 0,-3-3 2 15,-2 1 30-15,0-1 40 0,0 0 20 16,0 0-17-16,0 0-26 0,0 0-15 16,0 0-10-16,0 0 4 0,0 0-14 0,0 0-11 15,0 0-1-15,0 0-3 0,0 0-13 16,0 0-9-16,0 0-16 0,0 0-80 15,1 0-26-15,-1-1-25 0,1 1-88 16,-1 0-231-16,1-3-249 0,-1 3-833 0,-3 4 1573 16</inkml:trace>
  <inkml:trace contextRef="#ctx0" brushRef="#br0" timeOffset="192730.05">10877 16387 1493 0,'0'0'208'0,"0"0"-208"16,0 0-36-16,0 0 36 0,0 0 52 15,0 0 110-15,0 0 30 0,0 0-53 16,0 0-64-16,0 0-49 0,0 0-10 16,-13-2 26-16,18 1 13 0,4-2 23 0,3-1 15 15,3 2-2-15,5-3-1 0,3 2-13 16,2-2 0-16,7 1-22 0,1 2-1 15,0-1-22-15,5-1 7 0,1 0-20 16,3 3-16-16,-1-2-1 0,2 3-1 16,1 0 1-16,1 0-1 0,-2 0 1 15,-3 0 0-15,-5 0 0 0,-1 0 0 0,-3 0-2 16,-6 0-1-16,-4 0 0 0,-4 0 1 16,-4 0 0-16,-2 0 0 0,-5 0 1 15,0 0 12-15,-2 0-10 0,-3 0 16 16,-1 0 19-16,1 0 23 0,-1 0-13 15,0 0-13-15,0 0-3 0,0 0-1 16,0 0-5-16,0 0 2 0,1 0-5 16,-1 0-4-16,1 0-19 0,3 0-3 15,0-1-51-15,4-1-1 0,2-2-222 16,4-4-166-16,-3-1-612 0,-64 33-579 0</inkml:trace>
  <inkml:trace contextRef="#ctx0" brushRef="#br0" timeOffset="197735.87">15763 16347 62 0,'0'0'714'0,"0"0"-427"16,0 0-176-16,0 0-93 0,0 0-17 0,0 0 27 16,0 0 99-16,0 0 59 0,0 0-17 15,-5-24-36-15,5 21 36 0,0 1 0 16,0 0-7-16,0 2-17 0,0 0-9 16,0 0-27-16,0 0-48 0,0 0-38 15,0 0-23-15,0 0 0 0,0 0-16 16,0 0 0-16,0 0 14 0,0-1 0 15,0 1-15-15,0 0 1 0,0 0-3 16,1 1 19-16,2 2 19 0,4 1 10 16,4 0 10-16,3 0 0 0,4-1-1 0,7 2-3 15,3 0 1-15,5-1 2 0,6 1-9 16,7 0-3-16,15-1 22 0,20 2 3 16,23 1-16-16,10-2-16 0,1 2-3 15,-4-4 3-15,-14 2-6 0,-2-3-13 0,-8 1 1 16,-8-3 0-16,-11 2 1 15,-19 0 14-15,-11-2-13 0,-13 0-2 0,-7 0 1 16,2 0 0-16,-2 0 14 0,-1 0-13 16,-6 0 16-16,-1 0 3 0,-5 0-2 15,-1-2-1-15,-1 2 3 0,2-2 0 16,-2 2-3-16,0-1-19 0,1-1-2 16,-1 1-11-16,0 0-9 0,1 1 0 15,-1 0-4-15,-1 0 7 0,0 0 7 16,-1 0-4-16,-1 0 3 0,0 0 0 15,0 0 10-15,0 0 2 0,0 0 1 16,0 0 13-16,0 0-10 0,0 0 16 0,1 0-16 16,-1 0 19-16,0 0-9 0,0 0-12 15,0 0-1-15,0 0-1 0,0 0-37 16,0 0-157-16,-1 0-103 0,-4-2-215 16,1 0-306-16,13 6-670 0</inkml:trace>
  <inkml:trace contextRef="#ctx0" brushRef="#br0" timeOffset="201144.18">6924 17345 554 0,'0'0'196'0,"0"0"-23"16,0 0-36-16,0 0 9 0,0 0-3 15,0 0-35-15,0 0-24 0,0 0-25 16,0 0-23-16,0 0-7 0,1-8 26 16,-1 8 23-16,0 0 29 0,-1 0 10 0,0 0 23 15,0 0-1-15,0 0 3 0,0-1-9 16,-1 1-7-16,1-3-14 16,-1 3-15-16,1-2-20 0,0 2-7 0,0 0-6 15,-2-1-25-15,3 1-20 0,0 0-16 16,0 0-3-16,0 0-3 0,-1 0-16 0,1 0-4 15,0 0 1-15,0 0 0 0,0 0-1 16,0 0 10-16,0 0 12 0,0 0 0 16,8 0-27-16,5-2 28 0,12 0 45 15,9-2-6-15,24-4 9 0,28-4-7 16,32 1-2-16,15 0 8 0,3 4-5 16,-7 4-4-16,-18 3-6 0,-10 3-10 15,-10 4 10-15,-17 4-29 0,-12-1-3 16,-15-2 0-16,-17 0-25 0,-9-3-7 15,-6-1 10-15,0-2 11 0,-2 0 11 0,0-2 22 16,-1 0 20-16,-6-2 8 0,-2-4 20 16,0 0-16-16,-1-4-26 0,2 1-27 15,-3-1 1-15,0 1 1 0,-2 3 25 16,1 0-28-16,-1 3-14 0,0 1-5 16,0-1-13-16,0 3-19 0,0 0-44 0,0 0-122 15,0 0-164-15,-2 6-271 0,-6 0-144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2:17:21.05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23861 8953 1421 0,'0'0'290'0,"0"0"-271"16,0 0-19-16,0 0 0 0,0 0 53 0,0 0 58 16,0 0 35-16,0 0 87 0,0 0-36 15,0 0 20-15,0 0-56 0,-22-31-59 16,21 30-38-16,1 1-28 0,0 0-17 15,0 0-6-15,0 0-11 0,0 0 11 16,0 0 12-16,0 0 20 0,0 0 32 16,0 0 12-16,0 0 7 0,0-1 5 0,0 0 7 15,0 1-1-15,0 0-12 0,0 0-23 16,0 0-28-16,0-1-28 0,0 1-16 16,-1 0-2-16,1 0-14 0,0 0 0 15,0-3-6-15,0 3 4 0,0 0-11 16,0 0-5-16,0 0-1 0,0 0 3 15,0 0 10-15,0 0 8 0,0 0 14 16,0 0 19-16,0 0 9 0,0 0 13 16,0 0 16-16,0 0 8 0,0 0 4 15,0 0-14-15,0 0-18 0,0 0-15 0,0 0-10 16,0 0-12-16,0 0-3 0,0 0 0 16,0 0-18-16,0 0 5 0,0 0-6 15,0 0-1-15,0 0 7 0,0 0 4 16,0 0-4-16,0 0-9 0,0 0 3 0,0 0 19 15,0 0-10-15,0 0 13 16,0 0 3-16,0 0 15 0,0 0-2 0,0 0 3 16,0 0 3-16,0 0-3 0,0 0-7 15,0 0-8-15,0 0-4 0,0 0 0 16,0 0-63-16,-1 0-69 0,1 0-92 16,0 3-129-16,-1 4-41 0,0 0-148 15,0-1-861-15,5-29 459 0</inkml:trace>
  <inkml:trace contextRef="#ctx0" brushRef="#br0" timeOffset="32434.19">21729 1274 1790 0,'0'0'399'0,"0"0"-114"0,0 0-40 16,0 0 22-16,-13-53-47 0,11 43-41 15,1 2-33-15,0-1-13 0,1 3-3 16,0-1 14-16,0 2-17 0,0-1-21 16,0 1 12-16,0 3-28 0,0-1-6 15,0 2-41-15,0 1-43 0,0 0-35 16,0 0-52-16,0 5-15 0,0 4 102 15,0 3 16-15,0 4-4 0,0 2-10 16,0 2 14-16,0 3 2 0,0 1-5 16,-2 4-13-16,1 2-7 0,0-1 7 15,-1 3-2-15,1-3 2 0,0 4-1 0,0 0 0 16,-1 0 1-16,-1 1 0 16,-1-2 6-16,-2 1 4 0,-2-1-10 0,2-4 0 15,1-3 3-15,0-5-2 0,3-4 0 16,2-4-1-16,0 0 0 0,7-5 12 15,2 1 35-15,6-3 5 0,4-2 13 0,6-2 0 16,4-1-22-16,6-2-18 0,2-3-13 16,1-2-9-16,-5 1 10 0,-2 2-12 15,-8-1 0-15,-8 2 1 0,-7 1-2 16,-3 1-1-16,-1 1-15 0,-3 0-21 16,-1 0-9-16,0 0-16 0,0 0-18 15,0 0 12-15,-1 0 28 0,0 0 26 16,-2 0 14-16,2-1 17 0,-1-2-17 15,-1-1-72-15,0-6-228 0,0-11-135 16,-1 2-589-16,2-1-629 0</inkml:trace>
  <inkml:trace contextRef="#ctx0" brushRef="#br0" timeOffset="32609.37">21670 1244 2603 0,'0'0'431'0,"0"0"-233"0,0 0 9 16,0 0-7-16,0 0 30 0,-34-45-25 16,34 40-120-16,6 0-85 0,7 1-71 15,6 0 10-15,5 0 14 0,5 3 6 16,5-1-185-16,17 0-308 0,-9 0-557 16,-5-1-968-16</inkml:trace>
  <inkml:trace contextRef="#ctx0" brushRef="#br0" timeOffset="33217.51">22476 1157 2466 0,'0'0'470'0,"0"0"-354"0,0 0-65 16,0 0 58-16,0 0-23 0,0 0-3 15,30-51 19-15,-18 45-48 0,3-1-4 16,4 2-12-16,1-1 0 0,2 2-3 16,1 2-3-16,0-1-10 0,-1 0-7 15,-3 1 7-15,-2 1 0 0,-4 0 10 16,-2 0-4-16,-3 1 7 0,-3 0 3 0,-2 0-38 15,-1 0-10-15,-1 0-31 0,0 0-12 16,2 3 9-16,-2 2 44 0,0 2 1 16,-1 5 14-16,0 1 14 0,0 7-4 15,-1 3 7-15,-4 3-20 0,1 5 10 0,0 3 9 16,-1 5-18-16,0 2 3 16,-1 9 2-16,3 8 1 0,0-8-6 0,2-4 0 15,1-10-13-15,0-6 0 0,0 3 12 16,1 1-10-16,2-2-1 0,1-3 11 15,0-7-12-15,1-3 0 0,-2-4 0 16,-1-3-54-16,1-3 23 0,-2-2-35 16,-1-2 22-16,0-5 0 0,0 3 3 15,-1-3 3-15,-5 1 22 0,-4 0 16 16,-1 0 92-16,-4 1-54 0,-4 1-36 0,-1-1 17 16,1-2 28-16,0 0 25 0,2 2-5 15,6-2 1-15,2 0 26 0,4 0-41 16,3 0-25-16,2 0-28 0,0 2-10 15,1-2-58-15,3 0-13 0,3 1 31 16,1 1 50-16,5 1 3 0,-1-1-3 16,4 0-48-16,-2-2-195 0,-3-2-247 15,0-3-841-15,-6-5-679 0</inkml:trace>
  <inkml:trace contextRef="#ctx0" brushRef="#br0" timeOffset="34450.71">23572 1244 2423 0,'0'0'374'0,"0"0"-117"0,0 0-14 15,0 0 65-15,-9-47-36 0,8 44-74 16,1 1-45-16,0 2-109 0,0 0-44 16,0 8-150-16,0 3 81 0,0 9 69 15,0 4 66-15,0 6-38 0,1 3-9 16,0 2-17-16,2-3-2 0,0 2 2 16,3-2 7-16,0-2-6 0,-1-1-3 15,-2-1 2-15,0-6 11 0,-3-1-12 16,0-4-1-16,0-2 0 0,-4-1-59 15,-1-2-143-15,-3-1-186 0,0-5-276 16,-5-6-124-16,5 0-613 0</inkml:trace>
  <inkml:trace contextRef="#ctx0" brushRef="#br0" timeOffset="34584.51">23338 1561 2293 0,'0'0'546'0,"0"0"-491"16,0 0 539-16,0 0-199 0,0 0-203 0,0 0-170 15,0 0-6-15,49-55-16 0,-7 43 28 16,14-1-17-16,13 0-11 0,13 2-19 16,0 2-2-16,-8 2-4 0,-17 0-275 15,-21 0-693-15,-12-1-1041 0</inkml:trace>
  <inkml:trace contextRef="#ctx0" brushRef="#br0" timeOffset="35084.37">24347 1090 2769 0,'0'0'382'0,"0"0"-232"15,0 0 44-15,0 0-26 0,0 0-168 16,0 0-25-16,0 0-213 0,0 0 88 16,0 0 150-16,0 0 86 0,-6 63 19 15,6-27-19-15,0 5-32 0,0 10-29 16,0 5-22-16,0-5 42 0,1-8-43 0,3-10 14 16,2-8-16-16,-1 5 0 15,0 1 41-15,-1-2-3 0,-1-2 6 0,1-3-16 16,-2-4 0-16,0-1-2 0,1-5-8 15,-1-4 4-15,1-1-18 0,0-3 14 16,4-2 7-16,-2 1 0 0,1-3 13 0,4-1 7 16,1 1-4-16,4 0-10 0,2-2-6 15,2 0-3-15,4 0-1 0,2 0-5 16,5-5 0-16,1 0-16 0,5-4 2 16,0 2 1-16,3-3-2 0,-2 1 1 15,0 3-2-15,-1-3 0 0,-3 1-3 16,-6 1 1-16,-5 2 1 0,-6 0-18 15,-5 0 17-15,-3 2 2 0,-5 2 14 16,-1 1-14-16,-2 0-59 0,0-2-56 16,-3 1-84-16,-4 1-183 0,-11-5-341 0,2-1-502 15,0 0-311-15</inkml:trace>
  <inkml:trace contextRef="#ctx0" brushRef="#br0" timeOffset="35253.91">24896 1458 2606 0,'0'0'533'0,"0"0"-233"0,0 0 26 0,0 0-14 16,0 0-100-16,0 0-113 0,0 0-99 16,0 0-82-16,0 0-15 0,0 0 97 15,0 0 81-15,17 38-31 0,-10-15-28 16,-2 1 2-16,0 3-11 0,-1 1-13 16,3-3-93-16,-2-1-202 0,-2 0-260 15,0-7-493-15,-2-10-998 0</inkml:trace>
  <inkml:trace contextRef="#ctx0" brushRef="#br0" timeOffset="35408.25">24908 1209 1186 0,'0'0'2194'16,"0"0"-1915"-16,0 0-232 0,0 0 64 15,0 0 14-15,0 0-125 0,0 0-106 0,0 0-277 16,0 0 29-16,0 0-22 0,0 0-603 15,14 46-765-15</inkml:trace>
  <inkml:trace contextRef="#ctx0" brushRef="#br0" timeOffset="35800.25">25293 1377 3012 0,'0'0'415'0,"0"0"-306"16,0 0 36-16,0 0 16 0,7-51-1 16,-7 46-52-16,1 1 38 0,-1 2 46 15,0 2-25-15,0 0-91 0,-3 0-76 16,-4 3-71-16,-5 4 10 0,-4 0 39 0,1 3 22 16,-1 2-12-16,3 0-13 0,6 2 0 15,2 1-6-15,5 4 31 0,2 1 0 16,8 1 14-16,6 1-2 0,6 3-12 15,2-1-1-15,4 2-39 0,-1-3-78 16,-5 0-60-16,-2-3-4 0,-4-3-19 0,-9-3 14 16,-3-4 47-16,-4 0 42 0,-2-3 51 15,-6-2 47-15,-7-1 32 0,-1-1 3 16,-5-1-7-16,0-1-12 0,-1 0 38 16,3-1 26-16,1 0-14 0,4 0 23 15,1 0-16-15,6-1-26 0,1 0-22 16,3 0-22-16,1 1-1 0,2 0-1 15,0 0-1-15,0-1-78 0,5-4-255 16,4-2-285-16,-1-1-1001 0</inkml:trace>
  <inkml:trace contextRef="#ctx0" brushRef="#br0" timeOffset="36333.67">25490 1073 1721 0,'0'0'409'15,"0"0"-195"-15,0 0 83 0,0 0 89 16,14-51-12-16,-13 46-92 0,0 3-52 16,-1 2-133-16,0 0-97 0,0 4-138 15,0 4-41-15,0 9 179 0,-1 4 101 16,-2 7-23-16,0 7-12 0,1 3-9 16,-1 6-57-16,1 7 3 0,2 7 22 15,0-6-6-15,0-6-16 0,2-8 17 0,3-8-17 16,2 4-2-16,5 3 1 15,0-3-2-15,1-5 22 0,5-4 6 0,1-6-6 16,0-5-22-16,3-3-163 0,2-3-177 16,11-10-220-16,-8-4-646 0,-3-6-668 0</inkml:trace>
  <inkml:trace contextRef="#ctx0" brushRef="#br0" timeOffset="36501.64">25420 1439 2894 0,'0'0'610'0,"0"0"-323"0,0 0-42 15,0 0-66-15,0 0-179 0,0 0-22 16,70-25 3-16,-35 20-18 0,10 2 5 16,12 2 4-16,17 1-17 0,5-3-440 0,-15 1-780 15,-16-5-1017-15</inkml:trace>
  <inkml:trace contextRef="#ctx0" brushRef="#br0" timeOffset="37883.25">26460 1398 1436 0,'0'0'335'16,"0"0"-241"-16,0 0-42 0,0 0 26 15,0 0 33-15,0 0 31 0,0 0-6 16,0 0 26-16,0 0 18 0,0 0-9 16,-15-4-27-16,15 4-19 0,0 0-20 0,0 0-6 15,0 0-3-15,0 0 5 16,0 0 19-16,0 0 19 0,4 0-1 0,6-2-43 16,7 0-48-16,10 0-22 0,8-1-13 15,9-1-11-15,5 1-1 0,10-2 1 0,8 3 1 16,-6-2-2-16,-7 0 2 15,-10 1 1-15,-11 2 10 0,4 1-12 0,2-3-1 16,-5 2-3-16,-7-2 0 0,-6 1 3 16,-6 0 1-16,-7 2 3 0,-2-1 14 15,-5 1-18-15,-1 0-10 0,0 0-15 16,0 0-28-16,0 0-33 0,-1 0-90 16,-5 1-98-16,-2 5-9 0,-4-1-21 15,-13 5-186-15,5-1-567 0</inkml:trace>
  <inkml:trace contextRef="#ctx0" brushRef="#br0" timeOffset="38085.55">26641 1660 2285 0,'0'0'510'0,"0"0"-330"0,0 0-7 15,81-15 22-15,-47 9 14 0,4 1-6 0,1-2-65 16,1 3-25-16,2 0-24 0,-2 0-33 15,-2 2-34-15,-4-1-22 0,-1 1-2 16,-6 0-17-16,-3 1-34 0,-4-1-199 16,-6-2-181-16,-1-7-240 0,-7-1-734 15</inkml:trace>
  <inkml:trace contextRef="#ctx0" brushRef="#br0" timeOffset="38399.21">27030 1235 2040 0,'0'0'379'0,"0"0"-150"16,0 0 0-16,0 0 69 0,0 0-62 16,-11-49 5-16,11 47-58 0,0 2-39 15,0 0-141-15,1 0-3 0,4 3-129 0,8 4-19 16,5 5 104-16,8 5 44 0,5 2 13 16,5 6 6-16,3 0-18 0,-1 2-1 15,-3 0-21-15,-6 0 18 0,-4 0-16 16,-7-3 19-16,-3 0 14 0,-10 3-14 15,-4-2-28-15,-3 1 27 0,-8 0 1 16,-10 3 0-16,-7 0 19 0,-3 0-7 16,-7 1 1-16,-2-2-12 0,0-6 12 15,7-2-13-15,2-5 3 0,8-5-3 16,4-1-1-16,7-4-15 0,0-2 16 0,6 1-1 16,3-2-12-16,2 0-6 0,0-2-168 15,7 0-135-15,24-4-21 0,-3-3-339 16,4-1-958-16</inkml:trace>
  <inkml:trace contextRef="#ctx0" brushRef="#br0" timeOffset="38908.43">27979 1034 2786 0,'0'0'350'16,"0"0"-149"-16,0 0 88 16,0 0-65-16,0 0-9 0,0 0-62 0,0 0-153 15,0 0-53-15,0 0-102 0,0 0-65 16,0 0 220-16,13 21 0 0,-19 6 76 16,3 6-41-16,2 4-10 0,1 5-6 15,0-1 24-15,3 1-14 0,4-2-1 16,0-1 17-16,0-2-20 0,1-2-23 15,-2-3 10-15,0-4-12 0,1-2-2 16,0-2-17-16,1-6 19 0,3-2 0 16,2-3-1-16,2-2 1 0,5-3 19 15,5-2-19-15,1-3-25 0,2-3-26 0,3 0-5 16,-4-5-1-16,3-2 7 0,-3-2-4 16,-3-2 4-16,-1-3-3 0,-2-1 53 15,-3-2 3-15,-1 1-2 0,-2-3 18 0,-2 1 53 16,-1 1-56-16,-3 0 22 15,1 3 6-15,-4 1 68 0,-2 4-10 0,0 2 44 16,-2 2-31-16,0 1 27 0,-1 2 31 16,0 2-75-16,-1 0-98 0,1 0-77 15,-1 2-61-15,1 4-23 0,0 2 127 16,0 5 34-16,-1 2 53 0,1 4-10 16,1 1-18-16,-1 1-22 0,0 0 15 15,0 0-5-15,0 0-13 0,0-3-155 16,-1-1-169-16,0-10-355 0,0-4-514 15,0-3-987-15</inkml:trace>
  <inkml:trace contextRef="#ctx0" brushRef="#br0" timeOffset="39060.55">28407 1168 3287 0,'0'0'432'0,"0"0"-246"0,0 0-89 16,0 0 113-16,0 0-91 0,0 0-119 15,0 0-137-15,0 0-83 0,0 0-133 16,0 0 242-16,33 34-230 0,-8-13-408 16,0 0-1244-16</inkml:trace>
  <inkml:trace contextRef="#ctx0" brushRef="#br0" timeOffset="39654.01">28722 1321 2887 0,'0'0'467'0,"0"0"-232"0,0 0 46 0,0 0-17 0,0 0-64 16,0 0-21-16,0 0-9 0,0 0-78 15,0 0-92-15,0 0-37 0,3-42-39 16,-15 47 8-16,-3 1 34 0,1 2 21 16,0 4-21-16,2 1 4 0,5 2 2 15,6 1 3-15,1 3 25 0,6 2 9 16,11 2-9-16,7 2-22 0,9 0-46 15,5 2-87-15,2-2-71 0,-1-2-146 16,-6-2-84-16,-5-3-29 0,-9-5 111 16,-11-3 140-16,-6-4 95 0,-2-1 67 15,-7 0 72-15,-6-3 150 0,-4-1-24 16,0-1 10-16,-1 0 16 0,-1 0 3 0,4-1 29 16,0-2 12-16,6 0-6 15,0 0-37-15,3 0-23 0,2 1 7 0,1-2 15 16,1-1-13-16,1 0-39 0,1-1-43 15,0-3-37-15,2-1-20 0,5-7-34 16,7 0-38-16,1-7-29 0,8-3 35 0,3-5-48 16,4-6-35-16,5 0 83 15,-2-5-14-15,-2 1 80 0,-1 2 11 0,-7 0-9 16,-4 9 78-16,-8 2 98 0,-2 9-29 16,-4 4 39-16,-3 6 14 0,0 3-12 15,-2 3-20-15,0 4-170 0,0 0 0 16,0 1-226-16,0 6-53 0,-6 6 216 15,0 3 63-15,-2 6 38 0,2 5 12 16,2 3-28-16,2 2 4 0,2 4 27 16,2 0 0-16,4 2-6 0,3-1-1 15,2-1-2-15,1-1-22 0,-2-1 6 0,-2-2-16 16,2-3 4-16,-3-5-16 0,0-4-28 16,-2-3-22-16,-1-5-53 0,0-3-82 15,2-4-145-15,3-8-249 0,-2-6-191 16,3-1-1112-16</inkml:trace>
  <inkml:trace contextRef="#ctx0" brushRef="#br0" timeOffset="39800.51">29133 1419 3064 0,'0'0'573'16,"0"0"-177"-16,0 0-27 0,0 0-79 16,0 0-7-16,0 0-73 0,0 0-164 15,59-21-46-15,-35 17-2 0,3 0 0 16,4 2-13-16,-2-1-31 0,2 3-3 0,-3-1 0 15,1 1-174-15,-5-1-246 0,-3-3-526 16,-9-1-528-16</inkml:trace>
  <inkml:trace contextRef="#ctx0" brushRef="#br0" timeOffset="41316.28">21558 2879 2760 0,'0'0'327'0,"0"0"-228"0,0 0 61 0,0 0 15 16,0 0-175-16,0 0-32 0,0 0-162 15,0 0 44-15,0 0 150 0,0 0 156 16,-7 59-38-16,12-28-26 0,0 2-47 16,5 0-33-16,-1-1 10 0,2 2-9 15,-1-1-10-15,-1-1 19 0,-2-1-20 16,-4-1 14-16,-2-1-14 0,-1-1 17 15,-2 0-19-15,-4-1-295 0,-3-2-88 16,-1 5-284-16,2-8-676 0</inkml:trace>
  <inkml:trace contextRef="#ctx0" brushRef="#br0" timeOffset="41483.8">21541 3506 1865 0,'0'0'1016'0,"0"0"-689"0,0 0-66 15,0 0 24-15,0 0 4 0,0 0-8 16,0 0-92-16,0 0-189 0,0 0-30 15,71-39-5-15,-29 28 11 0,15-2 8 16,13 0-12-16,-7 2 10 0,-8 5 16 16,-11 2-23-16,-12 1-3 0,0 2-3 15,1-1-156-15,-9 0-128 0,-7-3-282 16,-7-2-407-16,-6-1-451 0</inkml:trace>
  <inkml:trace contextRef="#ctx0" brushRef="#br0" timeOffset="41653.37">22067 3173 2509 0,'0'0'461'0,"0"0"-263"16,0 0-86-16,0 0-112 0,0 0-13 15,0 0 13-15,0 0 88 0,0 0 27 16,0 0 37-16,44 44 0 0,-36-21-33 0,-2 0-65 16,-3 2-29-16,0 1-3 0,-2-1 0 15,0 0-22-15,-1 0-88 0,0-5-221 16,0-4-178-16,2-5-480 0,0-8-947 0</inkml:trace>
  <inkml:trace contextRef="#ctx0" brushRef="#br0" timeOffset="41791.68">22136 3030 1011 0,'0'0'1768'0,"0"0"-1707"0,0 0-61 16,0 0-87-16,-58-5 10 0,49 12-49 15,4 3-249-15,5 3-275 0,0-1-647 16</inkml:trace>
  <inkml:trace contextRef="#ctx0" brushRef="#br0" timeOffset="42382.66">22568 3110 1494 0,'0'0'1064'16,"0"0"-910"-16,0 0 17 0,0 0 63 15,-5-53-20-15,2 45-45 0,1-1-36 16,0 3-10-16,0-1 9 0,0 1-16 16,2 5-46-16,-2-1-17 0,2 1-6 15,0 1-13-15,0 0-32 0,0 0-1 16,0-1-1-16,0 1 3 0,0 0-3 15,0 0-14-15,-1 0-23 0,0 0-13 16,-1 2-17-16,-1 0 67 0,-6 1 13 16,3-1 22-16,-4 1-13 0,3 1-4 0,1-2-2 15,0 2-13-15,3-4 10 0,2 0-11 16,1 0 26-16,0 0 15 0,0 0 17 16,0 0 11-16,0 0 0 0,0-3-14 15,0 2-57-15,0-3-15 0,0 2 3 0,0 1 11 16,-1 1-1-16,-2 0-54 0,-3 2-49 15,-6 4-29-15,-3 3 43 0,-1 2 50 16,-2 5 19-16,0 0-3 0,3-1 3 16,5 1-6-16,3 0 6 0,5-1-10 15,2-1 32-15,8 1 0 0,6 0 28 16,7-1 26-16,8 0-4 0,2-1-18 16,6-2-6-16,1-1-26 0,-4 1-38 15,-6-2-9-15,-7 1-19 0,-7-3-32 16,-8 3 4-16,-6-2 24 0,-1 3 37 0,-12 2 33 15,-5 2 22-15,-6-1 13 16,-4-1-10-16,-5-2 3 0,2-2 10 16,-2-3 16-16,5-3 52 0,1-3 15 0,5 0-31 15,2-3-3-15,7-3-18 0,-1 2-23 16,7-4-2-16,2 0-27 0,4-1-17 0,1 1-74 16,6-1-144-16,4 3-97 0,13-4-169 15,-1 1-537-15,-2 1-816 0</inkml:trace>
  <inkml:trace contextRef="#ctx0" brushRef="#br0" timeOffset="42651.09">22779 2910 1106 0,'0'0'1853'0,"0"0"-1552"16,0 0-75-16,18-47-58 0,-14 40-7 0,1 2-26 15,-3 3-15-15,-1 1-44 0,1 1-76 16,2 7-123-16,-1 4 123 0,5 7 67 16,-2 5 14-16,0 7-28 0,1 2-6 0,-1 5-19 15,-1 2-4-15,-1 0-24 0,1 0 0 16,2-3 2-16,1-4 17 0,2-2-19 16,-2-3 0-16,4-3 2 0,-3-4 23 15,3-3-25-15,-2-3-106 0,2-4-160 16,0-4-144-16,6-7-292 0,-2-4-700 15</inkml:trace>
  <inkml:trace contextRef="#ctx0" brushRef="#br0" timeOffset="42821.98">22794 3125 3290 0,'0'0'488'0,"0"0"-350"16,0 0 23-16,0 0 88 0,0 0-109 15,0 0-140-15,0 0-56 0,81-35 7 0,-38 29 11 16,16 2-5-16,9-1-147 0,9-3-261 16,-15 2-862-16,-19-3-1003 0</inkml:trace>
  <inkml:trace contextRef="#ctx0" brushRef="#br0" timeOffset="43549.45">24025 2902 2070 0,'0'0'385'0,"0"0"-110"15,0 0 39-15,0 0 3 0,6-51-82 16,-4 44-40-16,-1 2-56 15,1 3-6-15,-2 1-15 0,0 1-118 0,0 0-12 16,0 5-177-16,1 3 57 0,1 6 132 16,0 4 66-16,0 3 3 0,2 3-25 0,-2-2-43 15,0 1 18-15,0-5-6 0,0-1-9 16,-1-2 11-16,1-3 10 0,-1-2 13 16,-1-3 8-16,0 0-11 0,1-1-33 15,-1-2 13-15,1 2-12 0,0 0 9 16,0-1-1-16,1 3-11 0,0-2 0 15,0 3 1-15,-1 0 18 0,0 0-18 16,0 1 12-16,0 1 5 0,-1-1 1 16,0 2-4-16,0-3-2 0,-2-1-10 15,0 0 0-15,0-1 16 0,-1-2-19 0,2-2 0 16,1 0 0-16,0-1-3 16,0 2 2-16,1 0 1 0,5 1 1 0,0 0 3 15,0 2-4-15,5 1-69 0,-4 1-93 16,1-1-105-16,-4 1-156 0,-4 0-217 15,-5-1-171-15,-5-3-685 0</inkml:trace>
  <inkml:trace contextRef="#ctx0" brushRef="#br0" timeOffset="43732.63">23804 3127 2659 0,'0'0'552'0,"0"0"-326"0,0 0-14 16,0 0 44-16,0 0 54 0,0 0-173 16,0 0-137-16,60-32-31 0,-25 21 28 15,11-2 1-15,10 3-20 0,13-1 1 0,5 3-11 16,-4 1 4-16,-4 0-251 0,-22 2-707 16,-12-1-768-16</inkml:trace>
  <inkml:trace contextRef="#ctx0" brushRef="#br0" timeOffset="44137.71">24878 2784 157 0,'0'0'2304'16,"0"0"-1917"-16,0 0-128 0,-13-49 95 0,12 39-62 16,0 2-66-16,0 2-50 0,1 4 20 15,0 2-50-15,0 0-146 0,0 0-90 16,0 7-131-16,4 7 97 0,0 3 85 16,1 7 38-16,3 3 1 0,-3 5 3 0,-1 3 29 15,-1 0 78-15,-2 4-1 0,-1-1-60 16,0 1-2-16,-1-3-13 0,-2-1-31 15,1-4-1-15,2-3 1 0,0-3 38 16,3-4-20-16,6-1-5 0,1-2 2 16,4-2 10-16,4-3 3 0,2 0 3 15,2-4-12-15,2-1-10 0,0 0-9 16,-2-2 19-16,-1-3-12 0,-3 0-10 16,-4-2-62-16,-6-1-40 0,-1 0-65 15,-4-1-60-15,-3-8-123 0,0-11-394 16,-3-1-637-16</inkml:trace>
  <inkml:trace contextRef="#ctx0" brushRef="#br0" timeOffset="44311.25">24861 2781 3022 0,'0'0'450'0,"0"0"-349"15,0 0-56-15,0 0 116 0,-5-48-4 16,11 38-93-16,1 1-64 0,6 1-44 15,0-1-47-15,6 3-146 0,14-3-144 16,-6 2-377-16,1 1-1078 0</inkml:trace>
  <inkml:trace contextRef="#ctx0" brushRef="#br0" timeOffset="44816.18">25483 2744 3317 0,'0'0'413'0,"0"0"-294"0,0 0 16 0,0 0 16 16,0 0-51-16,15-50-37 0,-7 44-23 16,5-2-18-16,1 0-22 0,3 1-35 15,0 2 14-15,4 2-20 0,2 1 7 16,-3 2 0-16,-2 0 3 0,-4 0-1 15,0 1 7-15,-7 0 0 0,-2 1-13 16,0-1-9-16,-2 1-10 0,-1-1 7 16,-2-1 12-16,1 2 17 0,-1 0 21 0,0 1 41 15,0 1 6-15,0 2 16 0,0 2-10 16,0 1-11-16,0 5 2 0,0 1-10 16,1 4-3-16,0 3 4 0,0 4-7 15,2 3-25-15,0 3 12 0,3 2-2 16,-1 3 2-16,1 1 4 0,3-1-19 15,-2-2 11-15,-1 1-11 0,2-3-12 0,-1-3-28 16,-3-2 2-16,-1-5-15 16,-1-2-15-16,0-4-8 0,-2-3 22 0,0-3 17 15,0 0-1-15,-3-4 0 16,0-1-12-16,-1-3 6 0,1 2 32 0,-2-5 12 16,-2 1 25-16,2-1 35 0,-2 0 0 15,-5 0-19-15,3 0-22 0,-3 0-16 16,0 0 0-16,-1 0-3 0,-2-1-1 15,3 1-18-15,-3-3-6 0,-1 1-3 0,1 2-92 16,1 0-241-16,-2-1-269 0,1-2-670 16</inkml:trace>
  <inkml:trace contextRef="#ctx0" brushRef="#br0" timeOffset="45456.06">26648 2934 2032 0,'0'0'450'0,"0"0"-279"0,0 0-39 15,0 0 32-15,0 0 38 0,0 0 6 16,0 0-21-16,0 0-26 0,0 0-3 16,-12-10 27-16,26 9 25 0,11-1-101 15,21-2-91-15,29-1 5 0,24 2-23 0,9-1-1 16,-6 4-1-16,-15 0 1 16,-16 0-13-16,-10 0 10 0,-15 0-23 0,-12 2 14 15,-13 0 1-15,-6-1-10 0,-3 2-209 16,-2 0-140-16,-7 0-269 0,-18 1-343 15,-4 0-94-15</inkml:trace>
  <inkml:trace contextRef="#ctx0" brushRef="#br0" timeOffset="45615.4">26862 3123 1884 0,'0'0'480'0,"0"0"-270"16,0 0-120-16,0 0 0 0,0 0 77 15,0 0 61-15,0 0 8 0,0 0 21 16,0 0-36-16,82 2-49 0,-40-2-61 16,16 0-52-16,9 0-25 0,12 0-33 15,-9 0 3-15,-18-2-2 0,-15-1-2 0,-14 0 0 16,6-1-94-16,7-11-403 0,-2 1-540 16,-9-1-1068-16</inkml:trace>
  <inkml:trace contextRef="#ctx0" brushRef="#br0" timeOffset="45987.02">27248 2753 1926 0,'0'0'506'16,"0"0"-203"-16,0 0-56 0,0 0 83 16,0 0 19-16,0 0-47 0,0 0-116 15,0 0-80-15,0 0-87 0,0 0-19 16,0 0-53-16,20-8 34 0,4 18 1 15,7 2 18-15,2 3 0 0,5 3 1 16,3 1 12-16,2 0-12 0,2 0-1 16,-4-1-3-16,-5 1-16 0,-2-2 7 0,-7 0-13 15,-7-3-13-15,-6-1-9 0,-4-1-13 16,-7-2 6-16,-3 2 17 0,-2-1 37 16,-9 2 0-16,0-1 0 0,-7 3 1 0,-3 0-2 15,-4 3-1-15,-1 1-1 0,-1-1-1 16,-1 4 1-16,2 2-16 0,4-1 7 15,1 0 9-15,3-2-13 0,6-2 13 16,2-2-13-16,3-2 4 0,2-2 12 16,3-4 1-16,1 1 3 0,1-3 15 15,0-1-16-15,0-2 25 0,0-1-28 16,0-1-38-16,0 0-189 0,-3-3-193 16,0-3-181-16,-2-2-774 0</inkml:trace>
  <inkml:trace contextRef="#ctx0" brushRef="#br0" timeOffset="46583.57">28187 2691 2583 0,'0'0'383'0,"0"0"-127"16,0 0-58-16,0 0-58 0,16-51 18 16,-13 45-60-16,-1 6-7 0,-1 0 25 15,-1 0-116-15,0 2-146 0,0 8-97 16,0 7 243-16,0 4 22 0,0 9 73 15,-1 5-36-15,-2 2-8 0,0 2-17 0,0 0-5 16,1-3-26-16,1 1 9 0,1-7 1 16,0-3 6-16,2-4-18 0,2-2 21 15,1-4-20-15,3 1 17 0,1-2-7 16,1-2 10-16,-1-1-2 0,3-4 5 16,-2-1-22-16,0-2 22 0,-1-1-6 15,-2-2-18-15,0 0 11 0,-4-2-10 16,-1-1 11-16,-1 0 2 0,-1 0 10 15,0 0-25-15,1 0-9 0,3-2-113 0,0-1-227 16,4-2-67-16,1 0-55 0,6 0-103 16,1 1-150-16,8 1-482 0</inkml:trace>
  <inkml:trace contextRef="#ctx0" brushRef="#br0" timeOffset="46728.37">28427 3120 713 0,'0'0'450'0,"0"0"-112"15,0 0-32-15,0 0-46 16,0 0-43-16,0 0-26 0,0 0 6 0,0 0-11 15,0 0-45-15,0 0-31 16,-42-3-5-16,48 3-3 0,7 1-67 0,3 1-13 16,3 1-18-16,3-1 8 0,-1 0-10 15,0 1-2-15,-2-1 0 0,-3-2-200 16,-5 0-166-16,5-7-225 0,-7-2-574 16</inkml:trace>
  <inkml:trace contextRef="#ctx0" brushRef="#br0" timeOffset="46939.87">28652 2907 2286 0,'0'0'497'0,"0"0"-141"0,0 0 1 0,0 0-100 0,0 0-182 16,0 0-75-16,0 0-101 0,0 0 7 16,0 0 94-16,0 0 135 0,0 0 10 15,42 60-29-15,-30-42-21 0,-3 2-26 16,1 0-29-16,-4-2-24 0,1 0-16 15,-2 0 0-15,-3-3-1 0,-2-2-155 16,0-3-162-16,-3-7-235 0,-3-2-408 16,1-1-876-16</inkml:trace>
  <inkml:trace contextRef="#ctx0" brushRef="#br0" timeOffset="47087.08">28695 2728 2659 0,'0'0'781'15,"0"0"-553"-15,0 0-142 0,-28-48 55 0,25 43 52 16,0 2-56-16,2 1-137 0,-1 2-62 16,0 3-127-16,0 6-60 0,-1 3 110 15,3 15-246-15,4-3-393 0,4-2-1187 0</inkml:trace>
  <inkml:trace contextRef="#ctx0" brushRef="#br0" timeOffset="47517.94">29063 2884 2342 0,'0'0'346'0,"0"0"-192"16,0 0 119-16,1-47-34 0,-1 35-26 15,-3 4-14-15,-1 1-23 0,-2 2-33 16,-5 0-44-16,-3 1-86 0,-3 4-13 15,-3 0-11-15,0 2 11 0,4 3 0 16,1 2-21-16,6 0-39 0,4 1 23 16,2 5 37-16,3 0 3 0,6 4 22 0,6 0 6 15,11 3 38-15,9 1-29 0,6 3-12 16,7-1-28-16,-1-2-11 0,1 1-148 16,-8-4-62-16,-6-2-6 0,-10-2 34 15,-10-4 2-15,-6 0 31 0,-5-4 38 16,-11 0 109-16,-6 0 13 0,-6 0 42 15,-4-1 35-15,-6-2 3 0,2-2-3 16,0-1 12-16,5 0 35 0,4 0-35 0,5 0-32 16,6 0-35-16,5 0-22 0,4 0-22 15,2 0 22-15,0 0 16 0,2 0 25 16,9 0 19-16,4 0-32 0,5-1-28 16,7-5-101-16,1-2-114 0,1-2-69 15,1-5-217-15,-1-6-234 0,10-17-435 16,-4 2 429-16</inkml:trace>
  <inkml:trace contextRef="#ctx0" brushRef="#br0" timeOffset="47716.55">29382 2806 723 0,'0'0'972'0,"7"-49"-358"0,-4 22-198 16,-3 2-88-16,0 4 80 0,0 4-66 0,0 5-49 15,-1 3-56-15,1 4-48 0,0 2-1 16,0 3-173-16,0 0-15 0,0 1-176 16,0 8-65-16,0 3 216 0,0 8 25 0,0 5 84 15,0 4 0-15,0 4-20 0,3 1 7 16,2 3 19-16,3 0-59 0,4 1-4 15,0-1 19-15,2-1-24 0,3-1-19 16,-2-1-3-16,0-5 0 0,1 0-62 16,1-4-59-16,-1-4-114 0,2-7-158 15,2-7-309-15,-2-4-475 0,-5-3-909 0</inkml:trace>
  <inkml:trace contextRef="#ctx0" brushRef="#br0" timeOffset="47879.41">29406 2892 2096 0,'0'0'1727'0,"0"0"-1306"0,0 0-102 0,0 0 111 15,0 0-119-15,0 0-83 0,0 0-174 0,0 0-54 16,78-26-75-16,-34 23 23 0,5 3 3 16,2 0-14-16,2 0-267 0,13 0-220 15,-14-1-703-15,-9-5-1329 0</inkml:trace>
  <inkml:trace contextRef="#ctx0" brushRef="#br0" timeOffset="53768.14">15579 1951 864 0,'0'0'277'15,"0"0"-111"-15,0 0-58 0,0 0-21 16,0 0 27-16,0 0-23 0,0 0-39 16,0 0-3-16,0 0 10 0,0 0-14 15,-19-6-16-15,19 6-9 0,0 0 12 16,0 0 27-16,0 0 31 0,0 0 4 0,0 0-10 16,0 0-16-16,0 0-13 0,0 0-9 15,0 0-17-15,0 0 0 0,0 0-7 16,0 0-18-16,0 0-4 0,0 0-15 15,0 0-8-15,0 0-9 0,0 0-1 16,0 0 1-16,0 0 3 0,0 0 6 0,2 0 23 16,6 0 36-16,3 3 103 0,10 0 38 15,10-2 16-15,11 1-4 0,23-2-55 16,27-6-44-16,34-3-36 0,12-2-19 16,4 3-15-16,-6 1-19 0,-11 4-2 15,-2 1-23-15,-3 0 22 0,-5 1-17 16,-8 1 16-16,-9 0 1 0,-14 0-17 15,-10 0 19-15,-20 0-3 0,-14 0-13 16,-11 0 13-16,-7 0 1 0,0 0 0 16,-2 0-1-16,0 0 2 0,-6 0 1 0,-7 0-1 15,-4 0-1-15,-1 0 2 0,-2 0 12 16,0 0 26-16,0 0 10 0,-1-1-7 16,-3 1 16-16,-3-1-57 0,-5-1-54 15,-3 2-156-15,-3 0-129 0,-10-3-180 16,4 1-503-16</inkml:trace>
  <inkml:trace contextRef="#ctx0" brushRef="#br0" timeOffset="54265.66">15504 2060 1592 0,'0'0'1124'15,"0"0"-970"-15,0 0-42 0,0 0 4 16,0 0-116-16,0 0-112 0,0 0-68 0,0 0 180 16,0 0 71-16,-30 73 25 15,21-32 3-15,2 15-44 0,-3 14-33 0,-1 3 4 16,-1-3 12-16,5-8-26 0,3-12-11 15,2-13 1-15,2-10-1 0,0-10-1 16,0-4-1-16,0-2 1 0,3-1 21 16,-1 0 8-16,1-2 3 0,0-4-7 15,2 0 4-15,-1-1 15 0,4-1 10 0,6-1 16 16,7 0 25-16,7-1 29 0,12-2 8 16,22-5-41-16,28-3-12 0,30-4 37 15,13 3 52-15,7 0-50 0,-4 3-47 16,-11 4-37-16,-2-1-22 0,-5 1-12 15,-11 1-15-15,-11 0-35 0,-17-1-9 16,-22 0 4-16,-16 0-20 0,-14 0 19 16,-7 1 9-16,0-1 19 0,0-2-9 15,0 2-13-15,-7-2 3 0,-2 0-10 16,-4 1 19-16,-4-2 24 0,-2 2 12 0,-1-3-12 16,-3-1-74-16,-4-3-82 0,-1 0-59 15,-2-5-118-15,-3-10-310 0,5 2-358 16,1 0-407-16</inkml:trace>
  <inkml:trace contextRef="#ctx0" brushRef="#br0" timeOffset="54479.74">17034 1885 2869 0,'0'0'346'0,"0"0"-129"16,0 0 144-16,0 0-226 0,0 0-135 15,0 0-176-15,0 0 176 0,0 0 34 16,-26 67 89-16,25-19-48 0,1 14-15 15,10 14 3-15,1 4 34 0,5-3-16 16,0-9-53-16,-5-13-28 0,2-6 0 0,-3-11 1 16,-4-9 10-16,-2-7-11 15,0-5-46-15,-1 2-179 0,-3-2-292 0,0-2-530 16,0-9-1222-16</inkml:trace>
  <inkml:trace contextRef="#ctx0" brushRef="#br0" timeOffset="54918.34">18127 1942 1694 0,'0'0'539'16,"0"0"-177"-16,0 0-82 0,0 0 22 15,0 0-63-15,0 0-74 0,0 0-76 16,0 0-63-16,0 0-26 0,0 0 0 15,79-15 13-15,-15 13 40 0,30-1-12 16,28-2 13-16,12 1-1 0,-3 1-25 16,-9 1-12-16,-18 2 18 0,-3-3-15 15,-4-1-18-15,-8 1-1 0,-7-1-2 16,-7-1-20-16,-12 0-84 0,-12 2-36 16,-17-2-48-16,-11 1 9 0,-4 2 25 15,-2-1 44-15,-1 0 38 0,-3 3 44 16,-7 0 30-16,-5-2 0 0,-2 2-16 0,-11 0-161 15,-7 0-77-15,-28-2-222 0,3 0-652 16</inkml:trace>
  <inkml:trace contextRef="#ctx0" brushRef="#br0" timeOffset="55321.24">18195 1977 2470 0,'0'0'429'16,"0"0"-365"-16,0 0-64 0,0 0-32 16,0 0 6-16,-62 33 26 0,51-12 23 15,3 4 41-15,0 6 26 0,4 3 19 16,2 4-30-16,2 9-24 0,3 8 5 16,7-4-9-16,-2-8-29 0,3-7-9 15,0-11-10-15,4 2 26 0,1 1 18 0,-4-3 58 16,1-3 12-16,-5-2-36 0,1-2 1 15,-4-1-13-15,-2-2-22 0,1-1-8 16,1-2-2-16,-1-4-34 0,2-1 22 0,4-2 3 16,4-5 19-16,7 2 15 15,10-2-15-15,7-2-19 0,5-1-17 0,5-2-11 16,11-4-1-16,13 1-1 0,11-1 1 16,5-3 0-16,-3 4 0 0,0-1-1 15,-6-1 0-15,0 0-32 0,0 1 21 16,-4-1 10-16,-5 0-84 0,-4 0-16 15,-5-1-45-15,-10-1-78 0,-13 5-56 16,-10-1 8-16,-5 1 15 0,-1-1-157 16,4-13-108-16,-5 6-182 0</inkml:trace>
  <inkml:trace contextRef="#ctx0" brushRef="#br0" timeOffset="55580.63">19643 1959 2365 0,'0'0'445'0,"0"0"-92"16,4-49 7-16,-2 37-126 0,-2 1-70 0,1 5-7 16,0 2 15-16,-1 3-14 0,0 1-158 15,0 5-53-15,0 5-71 0,0 9 124 16,-2 10 90-16,-2 17-12 0,1 15-29 16,1 12 4-16,1 1-22 0,1-8 3 15,1-18-31-15,4-16-2 0,-2-8 2 16,5-3 22-16,-1 1-24 0,1 2 20 0,3 1-19 15,0-6 29-15,-1-4-15 0,-2-3-16 16,1-3-32-16,-4-6-76 0,-2-1-78 16,-2-2-127-16,-1-7-156 0,-2-3-259 15,-3-4-1872-15</inkml:trace>
  <inkml:trace contextRef="#ctx0" brushRef="#br0" timeOffset="59148.53">16531 1226 1175 0,'0'0'403'0,"0"0"-308"15,0 0 41-15,0 0 33 0,0 0-10 16,0 0 22-16,0 0 4 0,0 0-40 16,0 0-145-16,-35-3-3 0,24 8-39 15,-2 5 42-15,-4 4-13 0,1 7 6 16,-2 4 6-16,1 7 2 0,0 4 11 15,-3 11 30-15,-1 9-3 0,-1 13-4 16,-2-1-32-16,2-5 20 0,6-18-23 16,2-13 23-16,3-12-23 0,3-3 0 15,-1-1 29-15,-1-2-13 0,4-1 19 16,-1-6 26-16,4-5 3 0,2 1-19 0,0-3 3 16,1 0 4-16,0 0 8 0,0 0 7 15,1-3-67-15,4-4-192 0,4-12-287 16,-2 2-318-16,1 0-834 0</inkml:trace>
  <inkml:trace contextRef="#ctx0" brushRef="#br0" timeOffset="59545.71">16204 1499 1929 0,'0'0'477'16,"0"0"-116"-16,0 0-14 0,0 0-130 15,0 0-26-15,0 0 2 0,0 0-86 16,0 0-107-16,0 0-38 0,0 0-56 16,0 0-36-16,-24-17-29 0,21 21 22 0,1 2 76 15,0 0 29-15,0 2 13 0,1 4 6 16,-1-1 13-16,0 1 23 0,-1 2-1 16,1 1 7-16,-2 1-29 0,1 2-10 15,-1 3 10-15,1 2 42 0,-1 2-1 0,-2 0-15 16,1 1-10-16,2-2 3 15,2-3-19-15,1-5 0 0,0-1-16 0,1-5-3 16,3-1 19-16,4-4 29 0,-3 0 6 16,0-1 12-16,-1-2-5 0,1 1 5 15,-2-3-15-15,0 1-4 0,-1 0 1 16,0-1-10-16,-1 0 0 0,2 0 28 16,4 0 7-16,1 0 6 0,7 0 19 15,5-2-7-15,6-3-13 0,7-1-21 16,6-2-13-16,4-2-25 0,5-2-2 15,0 0-11-15,19-18-91 0,-14 4-926 0,-7-3-1809 16</inkml:trace>
  <inkml:trace contextRef="#ctx0" brushRef="#br0" timeOffset="63163.58">18763 1327 2102 0,'0'0'415'0,"0"0"-286"0,0 0 86 15,0 0 39-15,0 0-78 16,0 0-49-16,0 0-63 0,0 0-46 0,0 0-18 16,-5-22-20-16,5 22-8 0,0 0 12 15,0 0 15-15,0 0-2 0,0 0-32 16,5 0-26-16,4 2 26 0,6 1 35 16,4 4 19-16,3 3 20 0,3 2 2 15,1 5-28-15,2 0 18 0,-1 8 17 16,-1 1 47-16,-1 4-38 0,-2 3-25 15,-3 3-10-15,-5-2-22 0,-1 1-9 16,-4-2 9-16,-3-2 0 0,-3-4 0 16,-1-4-4-16,-2-3-8 0,0-5 12 0,-1-5 25 15,0-1-22-15,0-3-3 0,0-1 3 16,0-3 10-16,0 0-12 0,0-2 15 16,0 0 22-16,0 0 18 0,0 0 10 15,0 0 6-15,0 0 10 0,0 0-82 16,-1-2 0-16,-4-3-236 0,-1 0-115 0,-7-2-92 15,1 0-526-15,0 2-458 0</inkml:trace>
  <inkml:trace contextRef="#ctx0" brushRef="#br0" timeOffset="63446.67">18807 1742 1406 0,'0'0'799'0,"0"0"-456"16,0 0-237-16,0 0-106 0,0 0-113 16,0 0 113-16,0 0 4 0,0 0 67 15,0 0 41-15,66 27 40 0,-48-18-14 16,3 0-10-16,-1 0-13 0,-1 1-35 16,0-4 15-16,-2 1-16 0,-2-3 7 15,0-1 15-15,1-2 6 0,0-1 3 0,-2 0-9 16,5-1-22-16,1-6-13 0,6-2-13 15,1-3-7-15,3-4-33 0,5-3-10 16,4-7-3-16,7-6 0 0,11-17-56 16,18-26-403-16,-13 12-298 0,-10 0-1300 0</inkml:trace>
  <inkml:trace contextRef="#ctx0" brushRef="#br0" timeOffset="75261.53">19337 4607 385 0,'0'0'241'16,"0"0"-117"-16,0 0 39 0,0 0 65 15,0 0 36-15,0 0-49 0,0 0-59 16,0 0-23-16,0 0 6 0,-18-6 10 16,18 6 0-16,0 0-19 0,0 0-30 15,0 0-19-15,0 0-17 0,0 0 10 16,0 0 0-16,0 0-19 0,0 0-33 16,0 0-22-16,0 0-13 0,0 0-12 15,0 0-14-15,0 0-3 0,0 0 13 16,5 0 29-16,0 0 39 0,4 2 32 0,0-1 31 15,6-1-6-15,3 0 3 0,3 0-6 16,0-3-29-16,4 1-23 0,4 1-28 0,0-1 0 16,5-1-13-16,1 3 1 0,2-2 0 15,4 2 2-15,6 0-2 0,-1 0 0 16,3 0-1-16,5 0-1 0,7 2 1 16,11 1 1-16,9-1 15 0,2-1-13 15,-8-1 19-15,-4 0-6 0,-9-3-13 16,-2 2 10-16,-1-3-10 0,-2 3 13 15,-8 0 9-15,-8 0-12 0,-7 0 16 16,-1 1-1-16,9 0-10 0,5 0-18 16,5 0-3-16,0 1 2 0,-4 1-11 15,3 0 12-15,-3-1 16 0,0 2-14 0,2-3 17 16,-2 2-18-16,2-1 31 0,0-1-7 16,0 0-9-16,1 0-4 0,0 0-9 15,-2 0 15-15,0 0-2 0,2 0-13 16,-4 0 13-16,2 0 6 0,-3-1-19 15,0-1 19-15,-1 1-20 0,2 1-2 16,-1-2 1-16,0 2-1 0,3 0 2 0,-2 0 1 16,1 0 9-16,0 0 10 0,0-4 0 15,-2 1 0-15,2-1-3 0,-1-2 3 16,0 2 3-16,1-1-12 0,-1 1-13 16,0 0-1-16,1 2-12 0,0 0 10 15,-1-1-16-15,3 1 5 0,-1 0 14 16,2 1 0-16,0 0 0 0,2 1-1 15,-2 0-2-15,3 0 3 0,-1-1 3 16,-2 1 10-16,0-2-10 0,-1 0-2 16,2-1 2-16,-3 1 10 0,0 0-10 0,2 0-3 15,-2-2 0-15,3 2-1 0,-3 0 1 16,1-2 0-16,-2 1 0 0,-1 0 0 16,2 0 0-16,-1 1 1 0,1 0 0 15,-1-2 0-15,-1 0 1 0,1 1-2 16,-3 0 0-16,0 1-3 0,-4 0 3 15,-2 1-2-15,-1 1 0 0,-6 0-11 0,-2 1 10 16,-5-1-9-16,-6 2 12 0,-2-1 2 16,-7-1-2-16,-1 0 3 0,-6 1 9 15,0-1-11-15,-3 2-1 0,0-2 0 16,0 0-15-16,0 0-29 0,-3 0-25 16,-6 0 9-16,-5 2 41 0,-18 0-158 15,4-2-313-15,0 0-826 0</inkml:trace>
  <inkml:trace contextRef="#ctx0" brushRef="#br0" timeOffset="76028.64">19359 4763 1296 0,'0'0'196'0,"0"0"-50"16,0 0 52-16,0 0 52 0,0 0-20 15,0 0 9-15,0 0-23 0,-21-46-32 16,20 42 14-16,1 2-38 0,0 1-17 0,0 0-38 16,0 1-39-16,0 0-66 15,0 0-16-15,0 0-63 0,0 3-70 0,0 2-52 16,0 9 172-16,-1 1 29 0,0 9 67 16,-1 5-22-16,-2 7 19 0,1 3-32 15,-1 12 9-15,-1 10-6 0,0 10 6 16,-1 3-28-16,2-6 16 0,2-8-7 15,-2-11 0-15,2-8-3 0,2-9-3 0,0-9-13 16,0-2-2-16,1 2 2 0,4-1 16 16,0 2-3-16,2-2 9 0,0-4 4 15,0-3 6-15,0-3-20 0,-2-2-12 16,-1-4 13-16,0 1-14 0,-2-3 11 16,1-3-10-16,-3 1 13 0,0-2 6 15,0 0-22-15,0 0-88 0,-1 0-48 16,-5-3-137-16,2-1-144 0,1-9-306 15,1 1-571-15</inkml:trace>
  <inkml:trace contextRef="#ctx0" brushRef="#br0" timeOffset="76744.03">19341 5584 1628 0,'0'0'403'0,"0"0"-218"0,0 0-49 15,0 0-42-15,0 0-33 0,0 0-22 16,0 0-26-16,0 0-12 0,0 0-1 16,0 0-2-16,0 0 2 0,0 0 32 15,3 4 23-15,3-4 16 0,3 3 51 16,1 0 22-16,6-1-12 0,2-2-24 15,5 2-21-15,6-2-1 0,1 0-7 16,6 0-9-16,2 0 9 0,3 0-6 0,2-2-10 16,3 2-10-16,5 0-15 0,11 0-13 15,16 2 16-15,16 0-19 0,10 2-19 0,-1 0 57 16,-3 1-35-16,-8-1-24 16,-3-1 63-16,2 1-45 0,-3 1-1 0,-3-3-15 15,-3 1 16-15,-1-3 3 16,-3 2-19-16,-5-2 22 0,-2 0-13 0,2 0-9 15,-3-4 1-15,2 1 8 0,-3 3-10 16,2-2 11-16,-2 0 2 0,-1 1-12 16,1-1-2-16,-4 1 21 0,-3 1-22 15,-1 0-2-15,-3 0-1 0,0 0 0 16,0 0 3-16,-2 0 12 0,1 1-10 16,-1-1 14-16,-9 1 6 0,-7-1-10 0,-7 0-11 15,-2 0 0-15,9 0 1 16,15 0 11-16,12 0-12 0,11 0 1 0,3 0-1 15,-5-1-1-15,-6 1 0 0,-6-2 1 16,2 0 1-16,-1 1 1 0,0 1-1 0,2-2-1 16,1 2 1-16,-2-2 0 15,0-3-2-15,0 1 2 0,3 0 0 16,-3-1 0-16,0 2-2 0,0 0 0 16,-5 2-1-16,-4 1 1 0,-6-2 1 0,-12 0 15 15,-9 2-1-15,0-1 38 0,1 1-22 16,5-1 3-16,3-1 0 0,-1-1 15 15,-4 1 1-15,-4 1-13 0,-3 0 15 16,-1-1-6-16,-6 2-6 0,-1-2 9 16,-6 0-9-16,1 1-10 0,-5-1-8 15,-1 1-7-15,-4-1-12 0,-2 0-3 0,-2-3-27 16,0 0-224-16,-9-15-291 0,-4 4-690 16,-3-5-1625-16</inkml:trace>
  <inkml:trace contextRef="#ctx0" brushRef="#br0" timeOffset="77476.05">23655 4550 349 0,'0'0'391'0,"0"0"-228"16,0 0-16-16,0 0 35 0,0 0 17 15,0 0-10-15,0 0-4 0,0 0 49 16,0 0 60-16,-5 0-16 0,5 0-46 0,1 0-17 16,3 0-68-16,2-3-54 0,1-1-26 15,-1 2-23-15,3-3 23 0,-1 3-16 16,6-1-32-16,1 0 0 0,6 1-18 15,4 1 21-15,5 1 0 0,6 0 1 16,5 0-1-16,6 0 3 0,12 0-3 16,12 1-9-16,12 3-1 0,3 0 4 15,-4 0-15-15,-7-1 1 0,-9-2 2 16,-3-1-2-16,-2 0-1 0,-10 0 2 16,-11 0 0-16,-10 0 0 0,0 0-3 0,2 0 0 15,7 0-2-15,-1 0-14 0,-3 0 4 16,-4 0-7-16,-1 3-3 0,-3-2 21 15,-2 3-12-15,-2-1 11 0,1-1-11 16,-6 1 10-16,-1 0-16 0,-1-2-92 16,-4 0-32-16,-3 0-51 0,-4-1-88 15,0 0-105-15,-5 0-163 0,0 0-153 16,-4 0-537-16</inkml:trace>
  <inkml:trace contextRef="#ctx0" brushRef="#br0" timeOffset="77943.63">25038 4581 63 0,'0'0'1035'16,"0"0"-687"-16,0 0-91 0,0 0-30 0,0 0 26 16,0 0-3-16,0 0-57 0,0 0-9 15,0 0-17-15,0 0-55 0,0 0-45 16,-11-6-41-16,11 5-26 0,-1 1-42 16,1 0-25-16,0 0 0 0,0 0 22 15,0 0 3-15,0 0 39 0,0 0 1 16,0 0-14-16,0 1 16 0,0 4 22 15,-2-1 84-15,-1 3 19 0,-2 3-51 16,1 2-36-16,0 0-3 0,-2 4 16 16,-2 0 13-16,2 2-13 0,0 0-23 0,-2 5-9 15,3 0 7-15,-1 4-11 0,3-1-12 16,-1 6 0-16,3 1 0 0,1 2-3 16,0 3 22-16,0 3-9 0,1 1-1 15,1 0 14-15,1-1 65 0,-2-1-37 16,1-2-7-16,-1-1-19 0,1-3 17 15,2 0 14-15,-2-1 1 0,1-3 13 0,2 2-5 16,-1-2-33-16,1 0-7 0,-1-1 9 16,1 0 10-16,0-3-13 0,-1-2-6 15,-2-3-10-15,0-2-5 0,1-3-1 16,-1-4-9-16,0-2 10 0,1-3-12 16,-2-2 17-16,-1-2-18 0,0-1 16 15,1-2 18-15,-1 0 15 0,0 0 13 16,1 0 3-16,0-3-10 0,2-2-55 15,-2-3-26-15,1 0-119 0,-2-1-35 16,0 1-31-16,-3-2-167 0,-5-1-129 0,-9-4-469 16,0 3-503-16</inkml:trace>
  <inkml:trace contextRef="#ctx0" brushRef="#br0" timeOffset="78293.75">24151 5567 764 0,'0'0'1174'16,"0"0"-934"-16,0 0-85 0,0 0 7 16,0 0 12-16,0 0 13 0,0 0 2 15,0 0 26-15,0 0 39 0,0 0-4 0,0 0-61 16,-14 0-72-16,35 0-67 0,9 2 3 15,6 0-16-15,19 1-15 0,15-1 3 16,20 2-25-16,7-3 16 0,-3 1-15 16,-5-1 2-16,-13-1-1 0,-1 2-1 15,-6-2-1-15,-5 0 3 0,-15 0 0 16,-10-2 16-16,-13 0-4 0,-3-1-12 16,3 1 8-16,-2-1-11 0,0 0 0 0,-7 1 1 15,-8-1 11-15,0 1 7 0,-7-1-5 16,-2 1-14-16,-3-3-46 0,-11 0-147 15,-28-7-219-15,2 2-228 0,-5-3-770 0</inkml:trace>
  <inkml:trace contextRef="#ctx0" brushRef="#br0" timeOffset="79374.58">20489 4678 788 0,'0'0'261'0,"0"0"-121"0,0 0 29 0,0 0 7 16,0 0-92-16,0 0 7 0,63-36-35 15,-54 32 2-15,1 1-19 0,-4 0-6 16,-2 3 6-16,-1-2 38 0,-1 2 37 0,-2 0 58 16,0 0 28-16,0 0-22 0,0 0-17 15,0 0-26-15,0 0-17 0,0 0-12 16,0 0-30-16,0-2-18 0,0 2-23 15,0 0-10-15,0 0 4 0,0 0 0 16,0 0-1-16,0 0 20 0,0 0 21 16,0-1 17-16,0 1 15 0,0 0 0 15,0 0-26-15,0 0-25 0,0 0-25 16,0 0-25-16,0 0-28 0,0 0-16 16,0 1-28-16,0-1-38 0,0 2-17 0,-1 2 55 15,0 3 62-15,-1 2 10 0,1 2 0 16,0 4-19-16,1 2 16 0,-1 5 0 15,1-1 3-15,0 6 16 0,0 2-4 16,0 4 10-16,0 4 7 0,0 12-4 16,0 11 51-16,0 12 0 0,0 3 12 0,0-7-16 15,1-7-3-15,6-12-66 0,1-9 45 16,0-9-1-16,1-6 28 0,-2-3-3 16,2 3-23-16,1 3 1 0,-3 4-13 15,-1-3 16-15,-3 0-22 0,-3-4-3 16,0-3-25-16,-1 1 9 0,-3-4-9 15,0-2 19-15,1-3-20 0,0-4 0 16,1-2 0-16,1-3-1 0,0-1 2 16,1-4 9-16,0 3-9 0,-1-3 31 0,1 0 16 15,0 0-1-15,0 0 6 0,0-3-42 16,0-2-13-16,-1-6-207 0,-9-11-174 16,3 2-293-16,-5-1-1043 0</inkml:trace>
  <inkml:trace contextRef="#ctx0" brushRef="#br0" timeOffset="80160.39">19703 4991 931 0,'0'0'642'0,"0"0"-301"0,0 0 45 16,0 0 15-16,0 0-128 0,0 0-65 15,0 0-186-15,0 0-22 0,0 0-121 0,0 0 121 16,0 0 96-16,14 47 12 0,-11-17-9 16,0 5-26-16,0 0 13 0,-1 1-39 15,1-1-12-15,0-6-16 0,1-5-6 16,-1-5-10-16,0-6 22 0,-1-3-6 15,1-4 10-15,-2-3 2 0,-1-1 1 16,0-2 37-16,0 0 41 0,0-3 79 16,0-6-49-16,0-6-97 0,0-2-30 15,-2-6-13-15,0-3-22 0,-1-3 22 16,1-3 0-16,0-2-14 0,0 2 2 16,-2 0 11-16,3 3 1 0,1 7 22 0,0 5 3 15,0 6-24-15,0 3 12 16,0 3-13-16,0 5-37 0,1 0-72 0,5 3-92 15,1 6 51-15,4 3 102 0,0 5 37 16,4 3 10-16,0 2-20 0,-1 2 21 0,0-1 15 16,1 0-11-16,-4-4-4 0,1-2 2 15,-2-2 7-15,-1-6-7 0,-3 0 30 16,-2-6-4-16,3 0 3 0,-2-3 29 16,0-3 51-16,3-7-27 0,2-2-84 15,2-4-9-15,-2-4-57 0,1-3 38 16,-3-1 25-16,0-4 0 0,0 2-12 15,0 2 15-15,-2 2 26 0,1 5 24 16,-3 4-31-16,-2 5 24 0,-1 3-21 16,0 2-6-16,0 3-16 0,1 0-94 15,3 4-82-15,0 4 104 0,2 5 72 16,2 2 47-16,0 0-9 0,2 5-7 0,-3 1-28 16,-2-1-1-16,3-1 14 0,-4 2-1 15,-1-2-12-15,-1-1-3 0,-2 0-1 16,-1-1-68-16,0-2-234 0,0-3-212 15,0-4-212-15,0-5-589 0</inkml:trace>
  <inkml:trace contextRef="#ctx0" brushRef="#br0" timeOffset="80358.63">20290 4957 2264 0,'0'0'420'15,"0"0"-127"-15,16-48 167 0,-12 35-102 16,-1 5-94-16,-2 4-64 0,1 2-11 15,-2 2-189-15,0 0-15 0,0 10-165 16,0 6 180-16,-4 8 56 0,0 6 6 0,-3 6-37 16,2 2-23-16,0 1 10 0,2 0 1 15,3 0-13-15,0-3-16 0,1 0-114 16,6-2-177-16,4 4-224 0,-2-10-267 16,0-7-850-16</inkml:trace>
  <inkml:trace contextRef="#ctx0" brushRef="#br0" timeOffset="82175.45">21136 5082 2194 0,'0'0'472'0,"0"0"-256"0,0 0 88 0,-5-57-4 16,5 44-88-16,0 4-51 0,0 4-89 16,1 0 13-16,-1 4-67 0,1 1-18 15,0 6-144-15,1 5 103 0,2 9 41 16,-2 3 76-16,1 4-7 0,-1 3-41 0,0 2-6 16,-1 0-19-16,1-1 0 15,0-4-3-15,0 1 3 0,-2-6-1 16,0-3-2-16,0-2-73 0,-5-2-153 0,-2-5-126 15,-8-3-131-15,2-4-295 16,2-3-923-16</inkml:trace>
  <inkml:trace contextRef="#ctx0" brushRef="#br0" timeOffset="82541.47">21068 4993 1570 0,'0'0'519'0,"0"0"-315"0,0 0-106 15,58-57 108-15,-34 45-70 0,2 1-72 16,0 4-16-16,-1 1 10 0,-1 5-13 16,-1 1-32-16,-3 4 0 0,-1 6 6 15,-2 5-16-15,-7 2-3 0,-2 2-6 16,-7 3-13-16,-1-1 18 0,-10 1-15 0,-3 0 16 16,-8 0 12-16,-2-3 1 0,-5 0 6 15,0-2-3-15,-3-2-2 0,4-2-13 16,1-2-1-16,4-5 23 0,2 0 6 15,5-6 9-15,2 3 23 0,6-3 57 16,3 0 127-16,2-4-46 0,2-1-95 16,0-1-62-16,5 2-42 0,4-1-53 15,7 2-4-15,2 2 3 0,4 1 7 16,3 0-4-16,4 7 13 0,0 2 38 16,3 5 7-16,-2 1 50 0,1-1-16 0,-5 2-38 15,-4 3-3-15,-2-1-37 16,-3 0-118-16,-7-2-148 0,1 1-220 0,-2-2-189 15,-1-3-530-15</inkml:trace>
  <inkml:trace contextRef="#ctx0" brushRef="#br0" timeOffset="83041.81">21491 5281 189 0,'0'0'1676'15,"0"0"-1445"-15,0 0-131 0,0 0 78 16,0 0-35-16,0 0-82 0,52-52-35 16,-39 41-23-16,0 1 16 0,-3-3 1 15,1 0-20-15,-2-2 0 0,0-2-26 0,-4 3-10 16,-1-1-18-16,-3 1 54 16,-1 2 11-16,0 4-10 0,-1 1 77 0,-4 2 48 15,-2 5-27-15,-2 0-41 0,-1 0-41 16,-2 5-14-16,-3 7-2 0,4 0 34 15,-1 5-19-15,4 0-15 0,2 1 2 16,4-1-3-16,2 1 16 0,1-1 0 0,6-3-14 16,1 1 34-16,4-4-14 0,-2-2 10 15,2-1 10-15,-3-3-7 0,1-4 6 16,-3-1 14-16,4 0 2 0,-3-8 4 16,0-1-23-16,3-3-38 0,-2-2-11 15,3-1-21-15,2-2 7 0,0-1-13 16,4 1 22-16,3 3-13 0,2 1 16 15,5 4-19-15,-2 3-16 0,1 2 13 0,-1 4 3 16,-2 0-13-16,-5 6-9 0,-4 6-1 16,-4 1 55-16,-5 4 20 0,-5 2 47 15,-1-1-25-15,-7 2 44 0,-7 0-25 16,-4-1-13-16,-4-3 12 0,-1 0-9 16,-1-4-29-16,2-3-3 0,2-4 10 15,3-1-4-15,7-2 1 0,0-2 11 16,6-1-37-16,2-6-191 0,3-9-221 0,5 0-678 15,4-4-777-15</inkml:trace>
  <inkml:trace contextRef="#ctx0" brushRef="#br0" timeOffset="83248.31">21958 4900 1357 0,'0'0'1542'0,"0"0"-1241"16,0 0-55-16,0 0-94 0,0 0-152 15,0 0-76-15,0 0 76 0,0 0 68 16,0 0-14-16,25 50-22 0,-20-26 9 16,2 2 0-16,-1 1-10 0,0 1 7 15,4-1-9-15,-1 0-26 0,2 2-2 16,-3-5 19-16,2-2-20 0,-5 0-151 16,-1-3-154-16,-4-2-245 0,-1-5-529 0,-4-4-716 15</inkml:trace>
  <inkml:trace contextRef="#ctx0" brushRef="#br0" timeOffset="83387.14">21979 5098 2240 0,'0'0'362'16,"0"0"-282"-16,0 0-80 0,0 0-29 0,63-32 27 16,-35 27-27-16,5-1 10 0,0 2-4 15,0 2 7-15,11-1-349 0,-8 0-464 16</inkml:trace>
  <inkml:trace contextRef="#ctx0" brushRef="#br0" timeOffset="83622.36">22336 4939 775 0,'0'0'1212'15,"0"0"-875"-15,0 0-27 0,0 0 2 16,0 0-40-16,0 0-217 0,0 0-55 0,0 0 0 15,0 0 63-15,0 0 49 16,14 54 5-16,-10-30-28 0,3 4 24 0,-4 1 16 16,-1 1-47-16,0 0-13 0,-2-1-46 15,0 0-21-15,-1-4 11 0,-2-2-13 16,-1-4-29-16,-3-4-34 0,3-5-154 16,0-3-151-16,-1-7-278 0,-1 0-655 15</inkml:trace>
  <inkml:trace contextRef="#ctx0" brushRef="#br0" timeOffset="83881.52">22333 5278 2877 0,'0'0'425'0,"0"0"-329"0,0 0-68 16,0 0 42-16,0 0 29 0,0 0-4 16,0 0-4-16,0 0 10 0,0 0 46 15,0 0-8-15,74 0-77 0,-46 0-40 16,5-2-19-16,0 0 0 0,-3-1-3 16,1-3-112-16,-5 0-256 0,4-8-251 15,-4 0-609-15,-5 1-703 0</inkml:trace>
  <inkml:trace contextRef="#ctx0" brushRef="#br0" timeOffset="84036.77">22766 5096 1456 0,'0'0'1282'15,"0"0"-1012"-15,0 0 8 0,0 0-36 16,0 0-191-16,0 0-51 0,0 0 0 16,0 0 3-16,0 0 130 0,0 0-32 0,0 0-48 15,10 60-31-15,-7-45-20 0,4 2 17 16,-3-1-1-16,1-3-18 0,-1-1-407 15,0-4-325-15,0-5-915 0</inkml:trace>
  <inkml:trace contextRef="#ctx0" brushRef="#br0" timeOffset="84191.81">22636 4889 3164 0,'0'0'439'0,"0"0"-297"15,0 0 72-15,0 0-3 0,0 0-211 0,0 0-69 16,0 0-107-16,0 0-38 0,0 0-138 16,74 24-463-16,-49-12-1355 0</inkml:trace>
  <inkml:trace contextRef="#ctx0" brushRef="#br0" timeOffset="84575.53">23050 5020 3059 0,'0'0'434'0,"0"0"-370"0,0 0 75 15,0 0 3-15,0 0-64 0,0 0-53 16,0 0-12-16,-64-27-11 0,52 27-1 0,-3 2-1 16,5 3-2-16,0-1-17 0,3 3-15 15,1 2 15-15,3 0 18 0,2 1 1 16,1 2 2-16,2 0 10 0,9 3 14 15,3-1-1-15,4 3 0 0,6 1-13 16,2-1-12-16,1 0-102 0,0 0-195 16,-4-3-145-16,-8 0-82 0,-3-2-94 0,-9 0 101 15,-3 0 211-15,-6-4 220 16,-9 1 86-16,-3-5 42 0,-2 0 167 0,-2 0 9 16,-1-4 13-16,2 0 54 0,2 0 10 15,2 0-14-15,6 0-65 0,2-1-11 16,4-3-22-16,4 1-18 0,1-1-35 0,3-2-130 15,9-2-3-15,5-2-73 0,5-3-23 16,4-1-63-16,3-3-91 0,5-2-59 16,-1 0-219-16,9-15-24 0,-9 5-422 15</inkml:trace>
  <inkml:trace contextRef="#ctx0" brushRef="#br0" timeOffset="84763.68">23255 4935 623 0,'0'0'1045'0,"0"0"-668"0,0 0 5 15,-31-48-40-15,21 39-59 0,0 2-37 16,5 3-77-16,1 2-39 0,2 1-67 15,1 1-63-15,-1 3-142 0,1 6 142 0,1 5 19 16,0 5 15-16,0 2-2 16,6 3 28-16,1 4 19 0,1 2 22 0,2 1-10 15,0 1 3-15,3 0-11 0,-3-1-9 16,-1 1-33-16,-2-6-26 0,0 1-15 16,-4-5-37-16,-1-4-28 0,-1-3-127 0,0-5-146 15,2-4-226-15,1-5-611 0,1-1-695 0</inkml:trace>
  <inkml:trace contextRef="#ctx0" brushRef="#br0" timeOffset="84900.78">23186 5141 2874 0,'0'0'611'16,"0"0"-352"-16,0 0 21 0,0 0-141 15,0 0-139-15,0 0-25 0,58-45-22 16,-33 40-4-16,16-7-336 0,-6 3-360 0,-3-2-1080 15</inkml:trace>
  <inkml:trace contextRef="#ctx0" brushRef="#br0" timeOffset="85175.47">23607 4884 2850 0,'0'0'540'16,"0"0"-245"-16,0 0 45 0,0 0-15 15,0 0-62-15,0 0-57 0,0 0-65 16,0 0-80-16,0 0-61 0,0 0-24 16,0 0-43-16,8-14-41 0,-2 20 16 15,-1 4 71-15,2 5 21 0,1 4 26 16,0 3 8-16,-1 4 12 0,2 3-3 16,-2 1-21-16,1 0-1 0,-3 0-20 0,0 0-1 15,1-1-24-15,0-1-47 0,-2-2-33 16,-1-1-78-16,-1-5-85 15,1-2-141-15,-2-5-181 0,-1-3-179 0,0-5-699 16</inkml:trace>
  <inkml:trace contextRef="#ctx0" brushRef="#br0" timeOffset="85336.08">23654 5282 1608 0,'0'0'1190'0,"0"0"-894"15,0 0-35-15,0 0-16 0,0 0 11 16,0 0 83-16,0 0-16 0,0 0-55 15,0 0-103-15,0 0-85 0,0 0-56 16,53-13-24-16,-33 9-12 0,1 1 0 16,1 0-10-16,0-2-27 0,-1 0-270 15,4-7-252-15,-5-1-739 0,-6-2-1379 0</inkml:trace>
  <inkml:trace contextRef="#ctx0" brushRef="#br0" timeOffset="87109.39">26247 4576 346 0,'0'0'195'0,"0"0"-61"15,0 0 71-15,0 0 4 0,-64-12-10 16,52 12-20-16,4-2-33 0,-1 2 7 16,3-1 16-16,1-1 12 0,2 0-9 15,-1 0-20-15,3 2-42 0,0 0-33 16,0 0-31-16,0 0-43 0,1 0-3 16,0 0-16-16,-1 0-52 0,-1 0-13 15,1 0 53-15,-2 4 28 0,1-2 16 16,-1 0 17-16,2-1-4 0,1 0 6 15,0 0 17-15,0-1 74 0,0 0 34 16,0 0-63-16,1 0-40 0,4 0-12 0,3 0-7 16,4 0 7-16,5 1 3 15,2-1 0-15,5 0-7 0,3 0-3 16,6-1 1-16,4-3-4 0,5-1 9 0,4 1-6 16,13-2-16-16,15 0-6 0,15-3-15 15,3 2 12-15,-1 0 9 0,-8 1-9 0,-7 3-11 16,-1-2 14-16,3 1-15 0,-2-1 14 15,-1 2-2-15,-4-4-13 0,2 2 25 16,-3 0 13-16,4-2 6 0,3 0-3 16,-3 3 19-16,5-3-3 0,-1 0 5 15,0 1-1-15,2 0 20 0,0 0-22 16,1 1-28-16,1-1-31 0,-2 1 13 16,1 1 6-16,-3-1 24 0,-2 0-9 15,-1 1-6-15,-6-2-25 0,0 1-1 16,-2 1 20-16,-2-1-6 0,1 1-16 15,-1-2 11-15,-1 1-10 0,-2 0 10 0,0 1 2 16,0-1-10-16,-1 2-1 0,0-1 10 16,0-1 4-16,-1 0-15 0,0-2 20 15,0 2-2-15,0-3 9 0,2 2-4 16,-2-1-21-16,1-1 19 0,-2 2 0 16,-2 0-11-16,0 1-10 0,1 1 0 0,1-1 11 15,1 0-12-15,1 1 2 0,0 0-2 16,-1 0 12-16,-1 1-11 0,-1 0-1 15,-1 1 1-15,2-3 11 0,0 2 0 16,1 1-11-16,0-1 0 0,0 0-1 16,1 0 0-16,-4 3-3 0,-7-2-8 15,-9 2 11-15,-6 0 0 0,-2 0 2 16,3-1 10-16,9 1-9 0,4-1 1 16,-2 0 14-16,4 1-15 0,-1 0-2 15,3-2 1-15,-2 2-2 0,2-1 1 16,-6 0 0-16,2-2 0 0,-5 1 1 0,-2 1 11 15,-3-1-13-15,-2 0-1 0,-4 2-12 16,0 0-5-16,0 0 2 0,-5 0-24 16,-1 2 10-16,-1 1 11 0,-4 3-15 15,-3-1-9-15,-1 0-13 0,-6 3-6 16,0-1-99-16,-8 4-118 0,-13 5-210 0,-5-2-238 16,-8-1-588-16</inkml:trace>
  <inkml:trace contextRef="#ctx0" brushRef="#br0" timeOffset="87814.9">26761 4622 130 0,'0'0'359'0,"0"0"-163"15,0 0 25-15,-58-5-2 0,49 4 35 16,3 1-43-16,-1-3-35 0,3 1-11 15,-3-1-32-15,-4-1-25 0,0 0-40 0,-5 0-43 16,-1-1-22-16,-2 0 55 16,-1 3 29-16,0 0 20 0,1 0-14 0,3 1-5 15,3-1-5-15,0 1 14 0,5 0 34 16,-1 0 42-16,3 1 15 0,2-2-13 16,-2 2-23-16,3-1-42 0,0 0-59 0,1 1-42 15,1 0-9-15,-1 0-66 0,0 4-82 16,0 6 24-16,-3 4 124 0,1 4 38 15,1 7 54-15,2 4-25 0,1 4-30 16,0 2 1-16,6 5-3 0,2 1-4 16,1 0 7-16,0 2-22 0,-2 3 9 15,0 5-23-15,1-2 10 0,-3-6 10 16,-1-1-19-16,0-9-3 0,1 4-1 16,-1-4-15-16,0-3 14 0,0-2 1 15,-2-3-3-15,1-3 1 0,0-3-8 0,-1-2 11 16,0-3 3-16,-1 1 0 15,1-5 16-15,-1-3-5 0,1-1-14 0,-2-2-147 16,2-2-185-16,1-2-98 0,0-2-347 16,2-6-1014-16</inkml:trace>
  <inkml:trace contextRef="#ctx0" brushRef="#br0" timeOffset="88424.33">26529 5407 1152 0,'0'0'387'0,"0"0"-205"0,0 0-35 16,0 0 109-16,0 0 126 0,0 0-53 15,0 0-159-15,0 0-96 0,0 0-46 0,0 0 27 16,61-4 15-16,-32 2 16 0,7 0 19 16,4 1 22-16,4-1-6 0,3 1-24 15,12-1 1-15,14 1-4 0,11 1-28 16,3 0-15-16,2 7 2 0,-4-2 10 15,-3 3-32-15,5-1 28 0,9-1-6 16,5 0-19-16,6-1 31 0,2-2-9 0,4 2-7 16,-3-3 13-16,-2 0-25 0,-3-2-1 15,-4 0-35-15,-5 0 0 0,-3-7 14 16,-1 2-2-16,-4-2-1 0,-1-1-10 16,2 3 13-16,-1-4 4 0,-1 0-7 15,1 1-11-15,-2 1 10 0,2 2-10 16,3 0-1-16,2-1 0 0,5 0 0 15,3 3 0-15,2-3 1 0,0 3 1 16,-2 0-2-16,-4-2-1 0,-7-1-2 16,-4 0-21-16,-5 3 12 0,-9 0 12 0,0 0 4 15,-3 1-4-15,-2 1 0 0,1 1 0 16,0 0 0-16,0 0 1 0,4 0-1 16,5 0 1-16,4 0-1 0,4 0 1 15,3 0-1-15,3 0 3 16,-2 0 12-16,3 0 0 0,-2 0-15 0,-2 0 0 15,1 0 0-15,-7 3-24 0,-2-3 2 0,-6 3 10 16,-1 2 10-16,-7-4 1 0,-2 4 1 16,-3-5 0-16,-3 0 18 0,-9 0-16 15,-11 0 26-15,-7-2-9 0,-4-1 17 16,6-2-5-16,2-2 6 0,1 2 12 16,-3-3 12-16,-6 0 25 0,-3 0 2 15,-7-3 13-15,-3 1-25 0,-7 2-41 16,0-2-35-16,-5 1-42 0,-2 1-35 15,-4 1-219-15,-15-9-282 0,0 3-771 16,1 1-1278-16</inkml:trace>
  <inkml:trace contextRef="#ctx0" brushRef="#br0" timeOffset="89195.56">31727 4257 1404 0,'0'0'283'0,"0"0"-17"16,0 0 29-16,0 0 38 0,0 0-98 15,0 0-42-15,0 0-7 0,0 0-23 16,0 0-125-16,43-45-38 0,-23 40-26 16,8 2 23-16,6-1-6 0,7 1 9 15,4 3 0-15,5-1 22 0,13 1-20 16,11 0-1-16,8 0 17 0,-10 0-17 16,-18 3 0-16,-17-2-1 0,-12 1-3 0,4 1-16 15,-2-1 17-15,3 0-1 0,-7-2 3 16,-3 1 12-16,-2 0 11 0,-5-1-20 15,2 1-3-15,-2 0-1 0,-2-1-18 16,-1 1 15-16,-1-1-24 0,-1 2 2 16,0-2-6-16,-3 2-3 0,-2 0-16 15,0 1-13-15,1 0 4 0,1 4 5 0,-2 2 53 16,1 4 2-16,0 3 38 0,1 4-15 16,-2 5 6-16,0 1 44 0,0 5-25 15,0 1 16-15,1 5 15 0,1 3-2 16,-2 9-45-16,-1 9-10 0,-1 12 19 15,-1-1-25-15,-1-2-4 0,-3-7 20 16,-3-9-29-16,1 0 48 0,1-2-13 0,-2-1-3 16,2-10-20-16,2-5-2 0,1-8-13 15,0 0 1-15,-1 2-2 0,2 2 1 16,1 2 0-16,0-5-1 0,0-1 1 16,0-4-1-16,-1-6-15 0,0-1 15 15,-3-2-2-15,1-3 3 0,-1-1 31 16,-3-2 39-16,-6 0-17 0,-4-1 35 15,-6 0-9-15,-6-2-26 0,-10-1-53 16,-17 0-6-16,-24-2-145 0,-24-2-155 16,11-5-375-16,13-3-921 0</inkml:trace>
  <inkml:trace contextRef="#ctx0" brushRef="#br0" timeOffset="90041.64">27861 4592 1574 0,'0'0'250'0,"0"0"-78"15,0 0-61-15,0 0 28 0,0 0 42 16,0 0-16-16,0 0-14 0,-14-46 46 15,14 41 11-15,0-2-26 0,0-1-36 16,2 0-47-16,2-1 2 0,-2 2-32 16,0 0 19-16,-1 0 7 0,-1 2 18 15,0 4 6-15,0-1-34 0,0 2-47 16,0 0-38-16,0 0-62 0,0 0-51 0,0 0-50 16,0 6-7-16,-3 5 94 0,-2 1 76 15,-1 7 42-15,1 3-14 0,1 3-15 16,1 5 0-16,2 4 6 0,1 5 15 15,1 12 1-15,5 12 15 0,3 12 32 16,0 5-9-16,-5-2-17 0,-2-8-9 0,-2-11 9 16,0-5 31-16,-2-13-31 0,0-10-44 15,0-8 7-15,-1-3 5 0,-1 3-8 16,-1 0 12-16,1 0-7 0,1-1-6 16,0-6-15-16,1-3 0 0,0-3 12 15,1-4-10-15,0-2 10 0,1 0-12 16,-1-4-52-16,-1 0-94 0,0-2-115 15,-5-15-111-15,0 2-894 0,-3-6-1167 0</inkml:trace>
  <inkml:trace contextRef="#ctx0" brushRef="#br0" timeOffset="90740.03">26724 4895 1850 0,'0'0'555'0,"0"0"-352"15,0 0-13-15,0 0 0 0,0 0-33 16,0 0-157-16,0 0-39 0,0 0-118 0,0 0 157 16,0 0 79-16,0 0 5 0,-6 50-33 15,3-27-26-15,0 3 30 0,1 0-36 16,1 0-18-16,-2-5 18 0,3-1 0 16,0-3-3-16,0-6 6 0,0-2-6 0,0-4 7 15,0-3-22-15,0 0 15 0,0-2 44 16,0 0 64-16,0-4 65 0,0-4 31 15,0-4-166-15,5-6-31 0,-1-5-23 16,-1-3 1-16,2-3 1 16,2-2 10-16,-3 2-11 0,1 1 37 0,-2 3-36 15,0 5 26-15,1 3 22 0,-2 4 12 16,-1 4 10-16,0 4-32 0,0 3-4 0,-1 1-36 16,1 1-99-16,0 2-72 0,3 4-24 15,0 3 138-15,5 6 55 0,-2 1 2 16,5 2 0-16,-2 0 13 0,1 0-11 15,-2-1 1-15,1-2-2 0,-4-2 2 16,-1-2 0-16,-1-4 0 0,3-1 22 16,-4-3-3-16,1-2 10 0,2-1 44 15,4-3 14-15,5-4-43 0,1-6-47 16,4-4-81-16,1-3 37 0,0-3 15 0,0 0 10 16,-2 0 19-16,-2 1 0 0,0 3 18 15,-6 5-4-15,-1 1 33 0,-7 8-10 16,0 1-3-16,-2 2-34 0,-1 2 0 15,0 2-166-15,0 5-32 0,-2 5 198 0,-3 5 6 16,-1 6 57-16,1 0-25 0,-1 4-35 16,2-1 9-16,4 0-11 0,0 2 2 15,0-2-1-15,1-1 23 0,5-1-25 16,2-3-44-16,3 1-303 0,1-7-375 16,-3-6-817-16</inkml:trace>
  <inkml:trace contextRef="#ctx0" brushRef="#br0" timeOffset="91073.13">27256 4864 2707 0,'0'0'421'0,"0"0"-233"0,0 0 44 0,0 0 15 0,23-48-81 16,-12 39-58-16,7-1-58 15,2 3 22-15,5-1-7 0,6 4-28 0,-1 4-12 16,2 0-13-16,-3 4-12 16,-1 9-4-16,-6 4-23 0,-9 7-5 0,-5 4 20 15,-8 4-4-15,-14 14 16 0,-20 7 0 16,-2-5 4-16,-2-9 11 0,4-10-12 16,11-10 10-16,1-2-1 0,1-1-12 15,7-4-1-15,7-5-11 0,6-3 0 16,1-2 12-16,11-2 59 0,10-2 37 15,15-5-18-15,18-5-49 0,20-2-29 16,18-6-44-16,3-2-213 0,-7 1-306 0,-27 4-760 16,-20-1-990-16</inkml:trace>
  <inkml:trace contextRef="#ctx0" brushRef="#br0" timeOffset="92864.31">28510 4692 2699 0,'0'0'447'0,"0"0"-154"15,0 0-245-15,0 0-48 0,0 0-7 16,0 0 7-16,-23 46 80 0,14-21-4 15,-1 2-19-15,2 2-19 0,-1 1-23 16,4 1 1-16,1-1-16 0,2-2 3 16,2-3 8-16,0 0-11 0,0-7-76 15,0-1-25-15,-2-3-71 0,-3-2-127 0,1-4-99 16,-2-2-152-16,0-6-93 0,-4-4-181 16,4-5 111-16</inkml:trace>
  <inkml:trace contextRef="#ctx0" brushRef="#br0" timeOffset="93191.52">28379 4838 222 0,'0'0'1042'0,"1"-46"-616"0,4 20-14 16,0-6-33-16,6 3-44 0,-1 3-46 16,6 4-84-16,4 1-49 0,3 2-112 0,6 6-15 15,0 4-29-15,3 3-15 0,-2 6-23 16,1 3-7-16,-4 8-2 0,-5 6 15 16,-3 5 32-16,-6 3-3 0,-9 3 3 15,-4 4-16-15,-10 1-16 0,-6-1 13 16,-10 1 3-16,-3-3-6 0,-5-3 21 15,0-3-20-15,1-5-8 0,1-2 29 16,6-5 2-16,2-5 27 0,6-3 10 16,3-4 21-16,7-1 32 0,0-6 16 0,5-3-38 15,3-2-35-15,0-1-16 0,9 0 22 16,0 0-41-16,5 4-9 0,3 3-10 16,1 1-26-16,2 3 1 0,2 2-4 15,0 5-2-15,0 3 0 0,2 4 50 0,-1 2 51 16,0 3 18-16,-1 1-24 15,-1 1-43-15,-2 2 17 0,-3-2-19 16,0 2-40-16,-5-3-116 0,2-1-236 0,4-5-392 16,-4-1-658-16</inkml:trace>
  <inkml:trace contextRef="#ctx0" brushRef="#br0" timeOffset="93757.49">28906 4978 2535 0,'0'0'348'0,"0"0"-200"16,0 0-27-16,0 0-9 0,18-50-74 16,-11 38-15-16,0-1-1 0,5 2 10 15,-3-1-10-15,3-1-19 0,-2-1 0 16,1-1 10-16,-3 1-10 0,2-1-3 16,-4 1 1-16,-2 2 13 0,-2 3-1 15,-1 2 15-15,-1 3 1 0,0 1-23 0,-2 2-6 16,-3 1-63-16,-5 4-49 0,-4 7 47 15,-1 5 65-15,-1 3 2 0,4 0 10 16,0 3-12-16,6 2 3 0,4 1 25 16,2-3-12-16,4 2 13 0,8-2 6 15,1-3 16-15,6-2-16 0,1-3 9 16,2-5 10-16,0-6-7 0,-1 0 7 16,1-3-6-16,-2-7-4 0,-1-5-10 15,0-3-20-15,-1-5-14 0,-2-1-22 16,1-4 0-16,-1 1-13 0,-1 0 20 0,2 0 2 15,1 2 11-15,-1 5 0 0,0 3-27 16,-3 3 4-16,1 7-26 0,-2 0-21 16,-1 4-5-16,-2 4-18 0,-2 6 34 15,1 5 26-15,-4 2 12 0,-2 4 23 0,-3 0 2 16,0 2 24-16,-3-1-14 16,-3-1 1-16,-6-2-10 0,3-4 16 0,-2 0-15 15,-4-6 15-15,2-2 9 0,-3-3 20 16,-1-4 35-16,-2 0-20 0,0-1-3 15,1-5 4-15,0 0-5 0,5-4-8 16,-1-2-13-16,7 2 9 0,0 1-25 16,4 2-6-16,3-1-16 0,0 5-4 15,1-1-46-15,7 2-38 0,0 2-19 16,7 0 12-16,1 3-121 0,5 3-56 16,1-1-139-16,12-2-307 0,-2-2-753 15</inkml:trace>
  <inkml:trace contextRef="#ctx0" brushRef="#br0" timeOffset="93938.42">29486 4711 1618 0,'0'0'355'0,"-3"-50"98"0,-1 27 44 15,1 3-94-15,1 8-54 0,-1 4-103 16,2 3-54-16,0 4-96 0,1 1-96 16,0 4-194-16,0 8 11 0,0 5 183 15,2 7 0-15,5 5 57 0,-1 4-25 16,6 2-14-16,-3 3-15 0,2 2 1 15,-1-2 8-15,-4 0-12 0,-2 0-68 16,-4-5-203-16,-9 1-405 0,-3-7-468 16,0-10-655-16</inkml:trace>
  <inkml:trace contextRef="#ctx0" brushRef="#br0" timeOffset="94055.82">29445 4872 2365 0,'0'0'416'16,"0"0"-198"-16,0 0-51 0,34-52-52 15,-19 41-115-15,0 1-38 0,4 3-13 16,1 1-113-16,9-2-464 0,-5 0-767 0</inkml:trace>
  <inkml:trace contextRef="#ctx0" brushRef="#br0" timeOffset="94263.63">29747 4663 2486 0,'0'0'506'16,"0"0"-250"-16,0 0-135 0,0 0-83 15,0 0-37-15,0 0 3 0,0 0 126 0,0 0 69 16,0 0 6-16,31 64-20 0,-23-40-29 16,-1 5-53-16,2 0-41 0,-3 3-13 15,-2-1 19-15,-1 0-31 0,0-1-18 16,-3-2-19-16,0-3 0 0,0-3-2 16,-5-3-53-16,0-4-44 0,0-5-59 15,-2-1-108-15,-1-4-207 0,0-5-248 16,-2 0-533-16</inkml:trace>
  <inkml:trace contextRef="#ctx0" brushRef="#br0" timeOffset="94417.49">29747 5059 1615 0,'0'0'740'0,"0"0"-504"0,0 0-104 16,0 0 61-16,0 0 51 0,63-17-43 0,-39 11-87 15,3-1-57-15,-1-2-24 0,-1 3-33 16,3-2-1-16,-4 2-1 0,-1-2-249 15,-4-1-246-15,5-6-317 0,-4 1-824 16</inkml:trace>
  <inkml:trace contextRef="#ctx0" brushRef="#br0" timeOffset="94570.66">30116 4844 821 0,'0'0'1237'0,"0"0"-800"0,0 0-18 0,0 0-6 16,0 0-64-16,0 0-204 15,0 0-145-15,0 0-3 0,0 0 3 0,0 0 22 16,18 15 110-16,-14 1-40 0,2 2 1 15,-2 0-27-15,-1 1-41 0,-1 1-3 16,0 0-22-16,-1-4-72 0,0-2-195 16,-1-5-296-16,0-3-555 0,0-6-1058 0</inkml:trace>
  <inkml:trace contextRef="#ctx0" brushRef="#br0" timeOffset="94700.87">30047 4678 2812 0,'0'0'468'0,"0"0"-347"16,0 0-54-16,0 0 37 0,0 0-104 16,0 0-47-16,0 0-428 0,0 0-576 15,0 0-628-15</inkml:trace>
  <inkml:trace contextRef="#ctx0" brushRef="#br0" timeOffset="95239.14">30345 4743 2726 0,'0'0'701'0,"0"0"-466"0,0 0-52 0,0 0 15 15,0 0-7-15,0 0-113 0,0 0-41 16,0 0-37-16,0 0-68 0,0 0-26 16,0 0 51-16,-67-6 15 0,58 20 25 15,1 2-16-15,8 2 17 0,1 0 1 16,10 0-2-16,8 2-22 0,4-1-30 15,5 1-20-15,5 0-48 0,1 0-60 16,-4 0-80-16,-4-1-169 0,-6-3-45 16,-6 0-2-16,-11-3 128 0,-3 0 29 15,-6-2 198-15,-10-3 101 0,-1-1 23 0,-3-1 23 16,-1-3 137-16,1 0 58 0,1-1-4 16,3 0 1-16,4-2-1 0,4 0-43 15,2 0-6-15,4 0 19 0,2 0-10 0,2-2 37 16,7-3-207-16,0-1-4 0,7-4-49 15,-1-3 43-15,3-1 6 0,-1-3 20 16,3-1-19-16,0-8-2 0,1-3-46 16,5-10-110-16,1-13 15 0,0-9 55 15,-3 8-23-15,-12 12 110 0,-7 15 45 16,-5 9 200-16,0 0 15 0,0 3-33 16,0 1-5-16,-1 4-32 0,0 4-45 15,1 3-32-15,-1 2-113 0,0 0-47 16,-1 7-142-16,1 6 158 0,-3 8 31 0,1 4 72 15,1 5-28-15,1 4 13 16,1 0 18-16,0 2 13 0,5 1 22 16,1 0-19-16,3-1-23 0,0-3-31 0,0 0-15 15,1-2-10-15,0-4-12 0,-1-2-74 16,-3-4-116-16,0-5-226 0,0-4-274 16,-5-6-562-16,-1-5-513 0</inkml:trace>
  <inkml:trace contextRef="#ctx0" brushRef="#br0" timeOffset="95364.19">30631 4892 2511 0,'0'0'512'0,"0"0"-314"15,0 0-86-15,0 0-112 0,69-48 0 16,-44 39-19-16,3-1-16 0,6-2-295 16,-4 2-692-16,-7-1-905 0</inkml:trace>
  <inkml:trace contextRef="#ctx0" brushRef="#br0" timeOffset="95827.7">31028 4656 2692 0,'0'0'574'15,"0"0"-310"-15,0 0-14 0,0 0-14 16,30-55-73-16,-16 45-26 0,3 3-28 15,3 1-38-15,2 2-16 0,2 4-53 16,3 0-2-16,-1 4-16 0,-2 5-27 16,-1 5-7-16,-3 3 30 0,-3 5 19 15,-4 3-14-15,-5 2-25 0,-8 5-16 0,-3 2-22 16,-12 3-9-16,-5-2 21 0,-5 1-13 16,-1-3-6-16,-3-7 26 0,4 0 21 15,5-6 16-15,4-5 11 0,5-4 11 16,3-4 25-16,5-2 4 0,2-3-13 15,1-1 15-15,6-1 35 0,8 0 54 16,5 0-17-16,4-3-53 0,6-2-47 16,0 1 19-16,2-1-21 0,0 1 18 15,2-4-1-15,-1 1-5 0,4 2-12 0,0-3 10 16,0 4-10-16,-2-2-1 0,2 1 0 16,-4 2 0-16,-2-1 0 0,1 1-18 15,-4 1 2-15,-2 0 4 0,-2 2 9 16,-3-1-12-16,-4 1 2 0,-3 0 11 0,-6-1-10 15,-3 1-4-15,-3-2-43 0,-1 0-22 16,0-1-89-16,-5-1-162 0,-12-4-306 16,0-2-453-16,2 1-747 0</inkml:trace>
  <inkml:trace contextRef="#ctx0" brushRef="#br0" timeOffset="97582.82">21032 6507 1956 0,'0'0'1030'0,"0"0"-803"16,0 0-26-16,0 0 24 0,0 0-114 16,0 0-64-16,0 0-28 0,0 0 0 0,0 0-17 15,0 0 29-15,58-7 4 0,-52 25 18 16,0 3-9-16,-2 3 29 0,-1 2-45 15,0-1-12-15,0 1-1 0,-2-1-12 16,-1-2-3-16,0 0-1 0,0-4-23 16,-5-2-97-16,2-1-190 0,2-8-201 15,1-1-511-15,0-7-1055 0</inkml:trace>
  <inkml:trace contextRef="#ctx0" brushRef="#br0" timeOffset="97748.5">20988 6339 3194 0,'0'0'404'0,"0"0"-322"15,0 0-44-15,0 0-16 0,0 0-22 16,0 0-57-16,0 0-16 0,0 0-50 16,0 0-122-16,0 0-66 0,0 0-289 0,55-8-632 15</inkml:trace>
  <inkml:trace contextRef="#ctx0" brushRef="#br0" timeOffset="98140.3">21501 6186 1015 0,'0'0'1467'16,"0"0"-1283"-16,0 0-94 0,0 0 94 15,0 0-34-15,0 0-35 0,0 0-79 0,0 0-20 16,0 0 3-16,0 0 22 0,-64-16 1 16,52 25-4-16,-4 3-6 0,2 1-13 15,-1 5 28-15,5 1-15 0,-1 4-29 16,3 4 29-16,3 2-13 0,4 4 28 0,1 1 4 15,5 4 9-15,5 4 31 0,4 0 7 16,4 0-14-16,-1 2-14 0,0-3-45 16,-4-2 7-16,-1-3-32 0,-6-1-15 15,-5-3-10-15,-1-3 6 0,-4-4-13 16,-9-1-21-16,-1-2-26 0,-5-4-69 16,-2-2-35-16,-2-4-61 0,-1-2-73 15,3-6-59-15,0-4-90 0,3-3-235 16,6-5-737-16</inkml:trace>
  <inkml:trace contextRef="#ctx0" brushRef="#br0" timeOffset="98301.77">21231 6670 1144 0,'0'0'1572'0,"0"0"-1248"16,0 0-129-16,0 0 12 0,0 0-77 0,0 0-73 15,0 0-28-15,61-41-1 0,-36 36 23 16,5 1-30-16,3-2-21 0,6 3-13 15,1-1-2-15,19-2-23 0,-10 2-509 16,-8-3-840-16</inkml:trace>
  <inkml:trace contextRef="#ctx0" brushRef="#br0" timeOffset="99521.52">22711 6331 795 0,'0'0'550'0,"0"0"-348"0,0 0-53 16,0 0 17-16,0 0-13 15,0 0 25-15,0 0 23 0,0 0-43 0,7-44-55 16,0 38-12-16,-2 0 15 0,0 3-42 16,-2-1 26-16,0 2 29 0,1-1-4 15,-3 3 9-15,-1 0-6 0,0 0-49 16,0 0-69-16,0 0-6 0,0 7-19 15,0 1 25-15,0 6 50 0,0 3 7 16,0 3 10-16,0 4-10 0,0 2-17 16,0 0-36-16,0-1 24 0,1 2-3 0,3-4-23 15,1 0 14-15,-1-2-14 0,2-2 14 16,-2-2-15-16,-1-5 1 0,-1-4 14 16,-2 0-13-16,1-6 13 0,0-2-13 15,-1 0 22-15,0 0 31 0,0 0 20 0,0-2 12 16,-1-6-41-16,-2-1-35 15,-2-4-12-15,-1-4 3 0,1-4-1 0,1-1 8 16,-1-5-10-16,2-2-13 0,-1 0-4 16,3 0 17-16,1 2 32 0,0 1-32 15,0 5 3-15,5 3 0 0,-1 1 12 16,1 5-12-16,-2 3-3 0,1 4-19 16,2 2-12-16,-2 3-60 0,2 3-69 15,4 7 43-15,-1 4 76 0,2 4 26 16,0 2-7-16,0 3 22 0,-1-2 9 0,3 3 29 15,-4-4-16-15,4 1 3 0,-3-4 3 16,3-3-12-16,0-4 22 0,-1-1 6 16,5-5 6-16,2-2 4 0,2-2-13 15,3-2-7-15,3-3-9 0,-3-5 0 16,0-2 6-16,-2-3-6 0,-2-4 3 16,-2-3-3-16,-1-4-13 0,-4-1-11 0,1-1 1 15,-7 1 0-15,1 4 39 0,-5 2-26 16,-1 4 4-16,-2 7-4 0,0 1 4 15,0 3 39-15,0 4-5 0,0 2-53 16,0 0-43-16,0 4-106 0,1 5-19 16,1 3 146-16,1 9 22 0,-2 4 85 15,1 4-26-15,0 0 0 0,-1 2-19 16,0 1-22-16,-1-1 13 0,1 1-9 0,0-2-20 16,-1-1 10-16,0-4-11 0,0 0-1 15,0-4-136-15,0-2-125 0,-3-1-272 16,0-4-494-16,2-7-641 0</inkml:trace>
  <inkml:trace contextRef="#ctx0" brushRef="#br0" timeOffset="100108.6">23405 6324 2787 0,'0'0'363'16,"0"0"-190"-16,0 0-14 0,0 0 18 15,0 0-57-15,4-46-51 0,-1 45-3 16,2 1-63-16,-1 0-3 0,1 4-119 16,0 6 78-16,3 5 41 0,-1 3 57 15,-1 8-13-15,2 3-10 0,-3 3 51 16,-1 2-22-16,-1 1-9 0,2 0-20 15,-1-3-12-15,-2-2-20 0,0-6-2 16,0-4 0-16,-2-3 0 0,0-2 0 0,1-5 3 16,-1-1 16-16,0-3-3 0,1-2-4 15,-1-2-9-15,0-2-3 0,1 0-182 16,0 0-132-16,5-14-109 0,-1-1-867 16,0-2-706-16</inkml:trace>
  <inkml:trace contextRef="#ctx0" brushRef="#br0" timeOffset="100591.18">24290 6207 2319 0,'0'0'571'0,"0"0"-413"15,0 0-18-15,0 0 74 16,0 0-8-16,0 0-7 0,54-41-23 0,-53 41-87 16,-1 0-89-16,-2 4-76 0,-7 5 76 15,-8 7 47-15,-6 2 26 0,-8 4-23 16,-1 2-22-16,-2 0-17 0,-1-1-11 0,6-3-2 16,3-1-10-16,5-2-3 0,5-3 14 15,4-3 2-15,4 1 8 0,0-3 4 16,5-3-13-16,0 0 0 0,3-2 0 15,0-1 0-15,0-2 2 0,0 4 13 16,6 1 10-16,4 2 0 0,5-1 6 16,0 3-6-16,6 0 3 0,5-1-15 15,0 1-12-15,2 0-1 0,3-1-1 16,1 1-2-16,2 2-13 0,2 0 13 16,0-1-9-16,-3-2 9 0,0 2 0 15,-4-2-28-15,-3-2 28 0,-4-1-25 16,-8-2 9-16,-1 0 4 0,-6-2 13 0,-1 2-14 15,-4-3 14-15,-1 0 2 0,-1-1 15 16,0 0 10-16,0 0-4 0,0 0-21 16,0 0-6-16,0 0-87 0,0 0-87 0,-2 0-90 15,-3-1-152-15,-1-4-226 0,2 0-753 16</inkml:trace>
  <inkml:trace contextRef="#ctx0" brushRef="#br0" timeOffset="101153.48">24540 6321 1763 0,'0'0'441'16,"0"0"-173"-16,0 0 26 0,0 0 2 0,0 0-57 16,0 0-54-16,0 0-36 0,0 0-23 0,0 0-16 15,65-38-37-15,-43 33-20 0,5-1-28 16,5 0-13-16,1 3-8 0,0-2 8 16,3 0-12-16,-4 1-3 0,-4 4-19 15,-5-3-9-15,-3 3 2 0,-6 0-184 16,-5 0-260-16,-9 3-217 0,-2 1-620 15</inkml:trace>
  <inkml:trace contextRef="#ctx0" brushRef="#br0" timeOffset="101329.25">24630 6422 1937 0,'0'0'622'0,"0"0"-377"0,0 0-53 16,0 0 99-16,0 0-8 0,0 0-87 15,0 0-70-15,71-19-41 0,-45 12-56 16,3 2-29-16,3 0-19 0,1 0 1 16,-2 1-14-16,8-3-188 0,-8 3-403 15,-6-2-856-15</inkml:trace>
  <inkml:trace contextRef="#ctx0" brushRef="#br0" timeOffset="102470.69">25338 6157 2206 0,'0'0'382'0,"0"0"-263"15,0 0 13-15,0 0 16 0,0 0-52 16,0 0-48-16,0 0-48 0,0 0-154 16,0 0 154-16,0 0 67 0,21 47 74 15,-20-19 6-15,2 3-61 0,-1 1 28 0,2 1-3 16,-1-1-19-16,0-1-23 0,-1-2-19 15,0-4-5-15,-1-3-20 0,0-5 6 16,-1-4-6-16,0-3-12 0,0-5 2 16,0-2 1-16,0-1 6 0,0-2 29 15,0-2 49-15,0-6 27 0,0-2-89 16,0-5-23-16,0-3-2 0,-1-4-11 16,1-2-2-16,0-5-2 0,1-3-2 15,2-1 4-15,3-1 1 0,0 0-1 0,-1 0 0 16,2 5 1-16,-3 4 27 0,0 6-9 15,-2 7 12-15,-1 4 3 0,0 4-12 16,-1 2-22-16,1 2-22 0,-1 2-152 16,1 8-9-16,2 2 130 0,2 7 35 15,-1 1 18-15,2 6 2 0,5-2 11 16,0 1 5-16,5 1 4 0,1-4-6 16,0-3-13-16,1-4 31 0,-3-5-34 15,0-3 0-15,-2-5-90 0,-1-2-18 0,0-4 30 16,-2-4-4-16,1-4 3 0,-3-2 35 15,2-6-10-15,-4-1 16 0,-1-2 27 16,0-3 10-16,-1-4 2 0,0-2 26 0,-2 2-26 16,3-1 21-16,0 2-3 0,-2 5 16 15,0 7 12-15,-1 3 101 0,0 6-50 16,-2 3 3-16,0 3-8 0,1 2-93 16,-1 0-49-16,1 5-143 0,0 6 85 15,-1 4 100-15,1 5 7 0,0 4 41 16,0 2 0-16,3 3-6 0,-1 0-4 15,1 2-3-15,0-1 7 0,1 1-15 16,1 1-19-16,-1-3 2 0,-1 0 9 16,2 0-12-16,0-3-10 0,-2-4-249 0,5-3-350 15,2-9-587-15,-2-5-809 0</inkml:trace>
  <inkml:trace contextRef="#ctx0" brushRef="#br0" timeOffset="102958.19">25928 6220 2043 0,'0'0'408'0,"0"0"-201"0,0 0 72 0,0 0 70 15,0 0-85-15,-2-56-46 0,4 44-51 16,3-1 22-16,4 1-27 0,-2 1-60 16,3-1-33-16,-1 3-7 0,4 1-38 15,-1 2-24-15,5 2-18 0,0 4-16 16,4 0-3-16,-2 2-7 0,0 5 1 16,1 3-29-16,-2 3 4 0,-3 3 15 15,-4 6 9-15,0 2 13 0,-6 3 0 0,-4 2 18 16,-1 2 12-16,-5 0 1 0,-8 0 3 15,-1-1 13-15,-1-2-15 0,0-2-1 16,-2-3 0-16,4-5-2 0,4-2 0 16,1-3 1-16,1-1 1 0,4-3 3 15,2-4 19-15,0-2-6 0,1-1 24 16,2 0 29-16,3-2 27 0,9-2 6 16,4 0-33-16,5-5-45 0,4 1-2 15,5 0-4-15,1-4 1 0,0 3-19 0,2-1 0 16,-1 1-3-16,-1 0 0 0,-1 2-13 15,-6-2 4-15,-1 2 9 16,-3 2-40-16,-2-2-125 0,-3 1-189 0,1-4-253 16,-5 1-701-16,-4-3-732 0</inkml:trace>
  <inkml:trace contextRef="#ctx0" brushRef="#br0" timeOffset="106503.65">21176 8037 1615 0,'0'0'338'0,"0"0"-65"0,0 0 11 16,0 0 0-16,0 0-24 0,0 0-36 15,0 0-62-15,0 0-73 0,0 0-89 0,0 0-97 16,-11-2-91-16,10 14 178 0,-1 7 10 16,1 5 86-16,1 4 0 0,0 3-19 15,0 1-16-15,0-2-19 0,0-1-4 16,2-1-25-16,0-5 16 0,-1-1-3 0,0-5-13 16,0-5 29-16,-1-3 9 0,0-3-19 15,0-3 6-15,0 0 4 0,0-2 21 16,0-1 23-16,-1 0 37 0,-2-7 35 15,0-3-108-15,-3-6-24 0,1-5-2 16,1-3-14-16,0-4 0 0,2-4 0 16,2-1-11-16,0-2 11 0,0 3 0 15,4 1 12-15,0 6 10 0,-2 6 0 16,1 5 9-16,-1 4-18 0,0 5-2 16,-1 1-11-16,2 4-31 0,-1 0-69 15,2 4-85-15,4 5 72 0,3 4 60 16,0 4 24-16,4 5 17 0,0 2 9 0,0 0 3 15,-4-2 0-15,3-2 0 0,-4-2 0 16,1-3 15-16,-2-5 1 0,0 0 16 16,-3-5 8-16,1-4 26 0,3-1 23 15,-2-3-5-15,5-4-15 0,1-7-22 16,-1-1-29-16,2-5 7 0,-1 0-23 0,-3-5 17 16,1-1-1-16,-4-1-16 15,3 3 1-15,-5 2-2 0,-1 5 10 0,1 4-10 16,-4 4 10-16,0 4-11 0,-1 1-17 15,-1 4-67-15,1 0-91 0,1 8-29 16,0 3 122-16,3 4 49 0,1 6 33 16,-2 3 38-16,1 1 13 0,-3 2-20 15,-1 1-11-15,0 0-18 0,-1-4-1 16,0 0 12-16,0-2-13 0,-1 0-60 16,-1-6-208-16,1-1-235 0,1-5-192 15,0-8-575-15</inkml:trace>
  <inkml:trace contextRef="#ctx0" brushRef="#br0" timeOffset="106804.32">21805 7936 2524 0,'0'0'358'0,"0"0"-146"0,0 0 21 16,0-51 68-16,0 41-99 0,0 2-82 15,0 2-16-15,1 3 21 0,0 2-66 16,0 1-59-16,3 3-140 0,-2 8 96 16,2 7 44-16,-1 7 116 0,1 4-1 0,1 7 6 15,-3 3 6-15,-1 3-38 0,-1 0-15 16,0-1-21-16,0-2-52 0,0-5 2 16,0-3 9-16,1-4-11 0,1-6-1 15,1-6 2-15,0-3 13 0,-1-4 1 16,-1-3 5-16,0-3 1 0,0-2 9 15,1 0-31-15,1-1-40 0,1-5-99 0,1-14-235 16,1 0-301-16,-1 0-1107 0</inkml:trace>
  <inkml:trace contextRef="#ctx0" brushRef="#br0" timeOffset="107855.23">21004 7747 1490 0,'0'0'202'0,"0"0"-182"0,0 0 71 16,0 0 0-16,0 0 25 0,0 0 37 16,0 0 41-16,-58-29 7 0,57 28-5 15,0-1-3-15,0 2-33 0,1 0-35 16,0 0-10-16,0 0-4 0,0 0-12 15,0 0-27-15,0 0-15 0,0 0-28 16,0 0-4-16,0 0-23 0,3 0-2 16,4 0-19-16,10-2 19 0,13 0 19 0,19-2 41 15,33-1 19-15,31-4-16 0,16-1-7 16,3 5-9-16,-3-1-18 0,-12 5-16 16,-4 1-12-16,-1 0-1 0,-9 0-3 15,-12 1-10-15,-11 1 12 0,-15-1-1 16,-16 1 1-16,-18-2 0 0,-11 0 1 0,-4 0 0 15,-1 0 2-15,-4 0 10 0,0 0-8 16,-8 0 21-16,-3 0-23 0,0 0-2 16,-8-3 0-16,-8 1-67 0,-4 0-27 15,-9 1-120-15,-3 1-71 0,-6 0-111 16,-22 0-144-16,11 1-271 0,1 0-866 0</inkml:trace>
  <inkml:trace contextRef="#ctx0" brushRef="#br0" timeOffset="108421.64">20720 7806 2176 0,'0'0'349'0,"0"0"-284"0,0 0-65 15,0 0-23-15,0 0-87 0,0 0 110 16,0 0 23-16,-26 59 87 0,20-30 28 16,-1 4-76-16,2 4-21 0,-4 12 27 15,0 11-23-15,-5 8-29 0,4 1 48 16,-2-5-3-16,5-9-58 0,0-8 23 16,2-9-10-16,3-5 3 0,0-10-16 0,2 1 20 15,0 1 15-15,0 3 0 0,2 1 1 16,0-4-8-16,2-4-8 0,2-3-20 15,-2-3 22-15,0-3-6 0,0-1-16 16,3-3 25-16,-4-4 1 0,1 1-4 16,0-5 7-16,4 2 6 0,1-2 6 15,1 1-6-15,5 0-6 0,5-1-7 16,3 0-12-16,8 0-11 0,4-1 1 16,7-2 35-16,15 3 22 0,23-2 16 0,23-2 15 15,14-2 7-15,2 1-45 0,-2 0-9 16,-10-1-7-16,0 4 13 0,-1 1-28 15,-6-2-10-15,-6 1-12 0,-9-3 2 16,-8 2 0-16,-9-1 11 0,-15-3-11 0,-11 3 10 16,-16 0 4-16,-2 4-14 15,1-6 1-15,-1 2 9 0,-1 2-11 0,-6-3 15 16,-4 5-15-16,-7 0 1 0,-2-2 13 16,-4 2 19-16,1-2-9 0,-1 0 0 15,0-1-15-15,0 0-10 0,0 1-18 16,1-3-32-16,-1 0-118 0,1-2-145 15,0-3-88-15,0-12-254 0,0 1-788 16</inkml:trace>
  <inkml:trace contextRef="#ctx0" brushRef="#br0" timeOffset="108703.11">22436 7782 3044 0,'0'0'329'0,"0"0"-214"0,0 0-14 16,0 0 54-16,0 0-51 0,0 0-104 16,0 0-192-16,0 0 192 0,0 0 6 15,-6 54 133-15,3 0-1 0,1 14-18 16,2 3-26-16,0 0 6 0,0-10-19 16,0-8-47-16,4-6-32 0,0-9-2 15,1-7 2-15,1-10 17 0,0 1-1 16,-1 2-5-16,2 1-13 0,-1 1 37 15,-2-4-12-15,-1-3-7 0,-1-5-18 0,-2-3-49 16,0-6-75-16,0-3-158 16,-10-7-194-16,-2-5-200 0,1-5-1459 0</inkml:trace>
  <inkml:trace contextRef="#ctx0" brushRef="#br0" timeOffset="110377.18">23379 7466 775 0,'0'0'375'0,"0"0"-160"0,0 0-59 0,0 0-65 15,0 0-39-15,0 0-38 0,0 0-14 16,0 0-23-16,0 0 1 0,-2-5-5 15,2 5 8-15,0 0 19 0,0 0 15 0,0 0 24 16,0 0 23-16,0 0 13 0,0 0 25 16,0 0 33-16,0 0 0 0,0 0-26 15,0-3 3-15,0 3-9 16,0 0-40-16,0 0-22 0,-1 0-20 0,1 0-19 16,-1 0-1-16,1 0 1 0,-2 0 16 15,2 0 0-15,0 0 1 0,0 0-1 16,-1 0-16-16,1 0 0 0,0 0-20 15,0 0-2-15,-1 0 4 0,1 0 18 16,-1 0 39-16,0 0-10 0,1 0 7 0,-1 0 15 16,1-1 4-16,0 1 3 0,0 0-7 15,0 0-28-15,0 0-23 0,0 0-35 16,0 0-20-16,-1 0-16 0,1 0-16 16,-2 0-39-16,-7 4-200 0,0 0-272 15,-1-3-1031-15,41-9 1629 0</inkml:trace>
  <inkml:trace contextRef="#ctx0" brushRef="#br0" timeOffset="112678.5">23471 7501 34 0,'0'0'0'0,"0"0"-13"0,0 0 12 16,0 0-2-16</inkml:trace>
  <inkml:trace contextRef="#ctx0" brushRef="#br0" timeOffset="113935.39">23476 7629 841 0,'0'0'222'0,"0"0"-108"16,0 0-43-16,0 0-22 0,0 0 29 15,0 0-12-15,0 0-11 0,0 0-16 0,0 0-24 16,0 0-15-16,0 0-32 0,0 0-17 16,-11-11-13-16,11 11 7 0,0 0 19 15,0 0 36-15,0 0 1 0,0 0 0 16,0 0-1-16,0 0 0 0,0 0 0 15,0 0 19-15,0 2 4 0,0-1 33 16,0-1 18-16,0 0-12 0,0 0-3 16,0 0 9-16,0 0 4 0,0 2-17 15,0-2-32-15,0 0-21 0,0 2-1 16,0-2 2-16,0 2 10 0,0-1-12 0,0 0 15 16,0 1 17-16,0-2 12 0,0 0 4 15,0 0-4-15,0 0 4 0,0 0-3 16,0 0 9-16,0 0-4 0,0 0 1 15,0 0-16-15,0 0-4 0,0 0-6 16,0 0 0-16,0 0-7 0,0 0-16 0,0 0-3 16,0 0-26-16,0 0-3 0,0 0-4 15,0 1 14-15,0 1 17 0,0 0-11 16,0 0 13-16,0 0 1 0,0-2 12 16,0 0-11-16,0 2 0 0,0-1 0 15,0-1 24-15,0 0 3 0,0 0 13 16,0 0 23-16,0 0 3 0,0 0-4 15,0 0-25-15,0 0-20 0,0 0-18 16,0 0-1-16,0 0 1 0,0 0-1 16,0 0-3-16,0 0-26 0,0 0 0 0,0 0-3 15,0 0 6-15,0 0 26 0,0 0 18 16,0 0 28-16,0 0 18 0,0 0-6 16,0 0-10-16,0 0-3 0,0 0-19 15,0 2-26-15,0-2-1 0,0 0-28 0,0 0-10 16,0 0-2-16,0 0 2 0,0 1 39 15,1 2 0-15,2 0 32 0,1-1-13 16,4 1 10-16,-2-2 23 0,0 1-1 16,2-2 26-16,-1 0 4 0,3 0-5 15,-3 0-21-15,1 0-33 0,4 0-21 16,-2 0-1-16,3 1-2 0,3-1-11 16,1 1 13-16,5 0 0 0,3 0 3 15,3 0 10-15,4-1 10 0,4 0-8 16,1 0 1-16,1-3 0 0,2-1-3 15,-1 0 10-15,2 0-8 0,-1-1 17 0,0 0-10 16,1 0 4-16,1 1-7 0,1-2-3 16,4 2 16-16,1-1-13 0,2 0 0 15,2 2-3-15,2 2-4 0,-3-1-11 16,2-1 12-16,-4 3-13 0,0-3 0 16,-1 3 18-16,-1-3 20 0,3 1-13 15,-1-2-6-15,2 1 0 0,-1-1-16 0,2 0 1 16,-1 0 11-16,9 1 4 0,-5-1-3 15,0 1-3-15,-2 3 2 0,-6-2 3 16,4 0-17-16,0 1 1 0,-6-1 20 16,-1 0 1-16,-4 0-1 0,-2 1 6 15,-1-2-9-15,2 1 18 0,-1-1-15 16,3-1-6-16,5 1 6 0,0-2 0 16,1 3 13-16,5-2-19 0,-4 1-13 15,5 0 13-15,-3-1-13 0,2 1-2 16,-2-1 2-16,1 1 12 0,-5 0-15 0,0 2 0 15,-1-1 2-15,-4 0 16 0,-3 1-15 16,0 1 9-16,-2 0-10 0,-1 0 0 16,-2-1 0-16,0-1-1 0,2 0 1 15,-4 1 20-15,0-1-19 0,-2 0 38 16,0-2-7-16,-4 1-15 0,0-3 3 0,-1 2-8 16,-2 1-14-16,-3-1-3 0,-1 1 0 15,-4 0 1-15,-4 3 0 0,-1-1 0 16,-5 1-14-16,-4-1 1 0,0 1-23 15,-4 0-121-15,-12 0-282 0,-33 2-155 16,2 4-433-16,-3-4-979 0</inkml:trace>
  <inkml:trace contextRef="#ctx0" brushRef="#br0" timeOffset="114535.42">23656 7763 1266 0,'0'0'312'0,"0"0"-146"0,0 0 52 0,0 0-4 16,0 0 25-16,0 0-58 0,0 0-7 15,-22-46-19-15,22 42 2 0,0 2-10 16,-1 1-75-16,1 0-72 0,-2 1-51 16,2 0-41-16,-2 0-30 0,1 6 6 15,-2 1 42-15,-1 6 68 0,-3 4 6 0,2 2 55 16,1 5-1-16,-1 5 23 15,0 3-9-15,3 1-11 0,0 3-25 0,0 1 6 16,2 1-12-16,0 1 0 0,0 0-25 16,1-1-1-16,3-1 3 0,3-4-1 15,1-4 23-15,-3-4-25 0,3-5 4 16,-1-6-1-16,-1-2 19 0,1-3-9 16,-2-3 15-16,-1-1-8 0,-1-3 2 15,2 1 0-15,-1-3-22 0,-2 0-54 16,-1 0-105-16,0 0-59 0,-1-8-36 0,0-2-399 15,0 0-1002-15</inkml:trace>
  <inkml:trace contextRef="#ctx0" brushRef="#br0" timeOffset="115120.51">23690 8320 1695 0,'0'0'341'15,"0"0"-159"-15,0 0-172 0,0 0-10 16,0 0-42-16,0 0 42 0,0 0 123 16,0 0 0-16,0 0 9 0,0 0-3 15,62 17-23-15,-41-12-9 0,4 0-1 16,5-1 19-16,1 1 10 0,5-1 3 16,2 0-8-16,4 0-21 0,1-2 8 0,3 0 16 15,2-2-38-15,0 0-25 16,3 0 12-16,-1 0-11 0,4-2-21 0,9-2-15 15,13-1-9-15,11-3 18 0,3-1-22 16,-2 0 13-16,-8 0-25 0,-10 3-1 16,-1-2 1-16,1 2 0 0,-2-3-30 0,5 1 29 15,0 0 1-15,1 1 1 0,3-3 37 16,-5 2-17-16,4-1-2 0,-1-2 12 16,2 1-12-16,1-1-16 0,3 0 12 15,4 1-2-15,-3 2-1 0,2 0 10 16,0 2-21-16,0 4 1 0,-2-1-2 15,-1 1-2-15,-3 2-17 0,-7 0 16 16,-2 3 2-16,-7-1 1 0,-13 0 0 16,-12 1 2-16,-11-1 11 0,-4-2-1 15,4 0 4-15,-2 0 2 0,3-3 7 0,1-1 3 16,0-1-3-16,4-2-13 0,2 2-12 16,7-2-1-16,3 1-27 15,6 1 16-15,-3 1-7 0,3 0 16 0,-5 2-8 16,-4 1 11-16,-7-1 2 0,-8 2 1 15,-7-1 0-15,-7 0-1 0,-4 1 14 16,-5 0 8-16,-2 0 7 0,-1-1-3 0,-2-2 0 16,-6 1-28-16,-5-2-13 0,-5-3-120 15,-6-1-71-15,-6 2-66 0,0-2-121 16,-4-2-167-16,-6-5-170 0,8 2-589 16</inkml:trace>
  <inkml:trace contextRef="#ctx0" brushRef="#br0" timeOffset="115635.17">26440 7536 2440 0,'0'0'368'0,"0"0"-150"0,0 0-16 15,0 0-17-15,0 0 5 0,0 0-128 16,0 0-61-16,60-54-1 0,-24 43 41 0,3 3-6 16,3 0-32-16,-1 2-3 0,-3 3-11 15,-3 2-8-15,-6 0 0 0,-6 1 16 16,-2 0 3-16,-3 0 0 0,-4-2 0 16,-5 2 0-16,1 0-13 0,-5 0-3 15,-3 0 0-15,0 0 1 0,-2 0 14 16,1 0 1-16,-1 0 25 0,0 0 10 15,0 0 3-15,0 0-4 0,0 0 4 0,0 0-35 16,0 0-3-16,1 4-88 0,-1 2-54 16,0 5 119-16,0 1 23 0,1 6 23 15,3 5-21-15,-1 2 1 0,1 6 13 16,1 4-14-16,1 12 1 0,3 10 19 16,-2-4-9-16,4-7 9 0,-3-8-6 15,3-11 6-15,0 1-21 0,2 1 17 16,-4-5-17-16,1-6-1 0,-5-3 3 0,-2-5 0 15,-1-3 10-15,-2-3-12 0,0 0 2 16,0-3 16-16,0 2 38 0,-2-1-13 16,-2 1-13-16,-3 1 7 0,-7 0-10 15,-3 1-12-15,-5 2-15 0,-8 2-1 16,-7 3-85-16,-7-1-41 0,-5 6-67 16,-14 3-74-16,-17 7-98 0,-10 2-189 0,13-6-621 15</inkml:trace>
  <inkml:trace contextRef="#ctx0" brushRef="#br0" timeOffset="116735.14">24161 7983 1573 0,'0'0'756'0,"0"0"-333"0,0 0-143 0,0 0-34 15,0 0-17-15,0 0-61 0,0 0-168 16,0 0-35-16,0 0-181 0,-17-11 216 0,17 28 45 16,0 2 34-16,0 4-25 15,0 0-26-15,1 1-15 0,4-2-7 0,-2 0-4 16,1-3-2-16,-1-3 2 0,1-3 1 16,0-4 19-16,-2-2-3 0,0-2-19 15,-1-3-185-15,-1-1-47 0,0-1-34 16,0 0 87-16,0-5 24 0,-5-3-210 15,-2-3 9-15,1-5 102 0,0-3 82 16,-4-4 71-16,4-4-13 0,0-2 26 16,-4 0 88-16,3 0 33 0,-1 0 266 0,1 3 72 15,2 2 18-15,-2 2-21 0,6 4-24 16,1 0-57-16,4 3-89 0,7 2-56 16,4 0-66-16,5 1-66 0,4 3-10 15,2 3-15-15,2 3-14 0,-3 3-25 16,-1 3-9-16,-2 6 0 0,-4 6 9 15,-3 4 6-15,-8 5 23 0,-5 3 24 16,-2 3-27-16,-9-1 28 0,-8-1 2 0,-4-2 0 16,-5-1 27-16,-4-5 3 0,1-4-4 15,-2-3-9-15,4-4 10 0,2-4 9 16,3-3 10-16,3-2 2 0,2 0 26 16,3-5 31-16,4-5 19 0,3 0-15 0,6-3-21 15,1 0-34-15,8-1-56 0,5 0-9 16,3 3-10-16,5 2-21 0,1 4 5 15,2 5-12-15,3 0-1 0,-3 8 5 16,2 5-17-16,-1 5 25 0,1 1 35 16,-4 3 4-16,-2 1 11 0,-1 0-15 15,-5 0-44-15,2-1-139 0,-4-1-236 16,0 0-268-16,-3-5-635 0</inkml:trace>
  <inkml:trace contextRef="#ctx0" brushRef="#br0" timeOffset="117234.58">24496 8089 1602 0,'0'0'254'0,"0"0"-176"0,0 0 25 0,0 0 92 16,0 0 22-16,0 0-59 16,0 0-58-16,0 0-61 0,62-36-17 0,-51 27 7 15,3 0-16-15,-2-3-10 0,-1 0 20 16,-1-3-21-16,-4 0 14 0,-3-1-3 15,-3 3 3-15,0 0-14 0,-1 3 27 16,-5 2 83-16,-3 3 13 0,0 3-29 16,-2 2-51-16,0 0-35 0,-3 9-8 15,0 3-2-15,3 2 0 0,1 1 4 16,6 3-2-16,3-1 20 0,1 2 13 16,4-2-13-16,5-3-6 0,1 1-15 15,2-4 15-15,-1-1 10 0,2-2-4 16,-4-6 26-16,0 1-7 0,-1-3 19 0,1-3-3 15,-2-6-19-15,1-3-19 0,2-2-7 16,-2-3-12-16,3-3-2 0,3 1-1 0,0 0-22 16,5-2 6-16,3 4-6 15,5 2 9-15,0 4-22 0,2 4 0 0,2 3-3 16,-3 4-4-16,-1 3-2 0,-5 5-4 16,-6 6 9-16,-4 1-2 0,-5 4 44 15,-4 1 25-15,-3 1 20 0,-8-2 2 16,-5-1 7-16,-4-1 16 0,-4-5-6 15,-5-1-1-15,3-3-13 0,-1-5-21 16,1-1-7-16,3-2-6 0,3 0 6 16,3-3 3-16,7-4-25 0,2 0-110 15,5-3-137-15,1-3-155 0,8 0-155 16,16-11-214-16,-2 4-776 0</inkml:trace>
  <inkml:trace contextRef="#ctx0" brushRef="#br0" timeOffset="117410.72">24967 7815 2020 0,'0'0'428'0,"0"0"-106"0,0 0 19 0,0 0-105 16,0 0-128-16,0 0-108 0,0 0 2 15,0 0 17-15,0 0 102 0,0 0-1 16,48 53 3-16,-33-32-38 0,0 4 2 16,-3 0-23-16,2 0-1 0,-3 0-35 15,-3-1-16-15,-3-1-12 0,-2-1-76 16,-3-2-144-16,0-1-197 0,-12-4-188 15,0-3-433-15,2-5-778 0</inkml:trace>
  <inkml:trace contextRef="#ctx0" brushRef="#br0" timeOffset="117546.51">25011 7945 2387 0,'0'0'462'0,"0"0"-119"0,0 0-66 15,0 0-128-15,0 0-70 0,0 0-19 16,57-41-16-16,-35 37-13 0,1 1-31 0,1 1-9 15,4 1-13-15,7-1-60 0,-5-1-625 16,-5 0-1274-16</inkml:trace>
  <inkml:trace contextRef="#ctx0" brushRef="#br0" timeOffset="118267.58">25389 7756 1715 0,'0'0'402'0,"0"0"-68"0,0 0-11 15,0 0-41-15,0 0-42 0,-2-45-59 0,2 44-38 16,-2 1-92-16,1 0-51 0,-1 5-130 16,-2 5 92-16,0 5 38 0,-2 3 47 15,-2 5-6-15,2 0-15 0,1 4 12 16,0 0 19-16,2 0-4 0,1-1-12 16,2-2-19-16,0-2 10 0,0-2-4 15,2-1 7-15,1-3-17 0,2-3-18 16,-1-1 1-16,0-3-1 0,0-2 19 15,3-2-3-15,-2-2 15 0,2 1 4 16,3-3 7-16,3-1 1 0,3 0-12 16,5 0-12-16,2 0-16 0,4-3 0 0,0-2 0 15,1 1-2-15,1-1-1 0,-1 0-1 16,-2 2 0-16,-1-1-14 0,-4 2 2 16,-7-2-12-16,1 0-198 0,-7 0-165 15,0-5-193-15,-3-1-495 0,-1 0-778 0</inkml:trace>
  <inkml:trace contextRef="#ctx0" brushRef="#br0" timeOffset="118430.53">25722 7885 1501 0,'0'0'969'0,"0"0"-611"0,0 0-5 15,0 0-3-15,0 0-59 0,0 0-65 16,0 0-81-16,0 0-111 0,0 0-34 16,0 0-109-16,0 0 109 0,1 0 31 15,5 12 28-15,2 2-15 0,-1 3-7 16,-1-2-24-16,4 2 1 0,-5-3-14 15,1 2 0-15,0-2 0 0,-3 0-121 0,-3 0-259 16,-1-5-322-16,-4-3-667 0</inkml:trace>
  <inkml:trace contextRef="#ctx0" brushRef="#br0" timeOffset="118575.72">25665 7686 3123 0,'0'0'443'0,"0"0"-278"15,0 0-46-15,0 0-43 0,0 0-76 16,0 0-13-16,0 0-160 0,0 0-125 16,0 0-88-16,0 0-145 0,-7 23-551 15</inkml:trace>
  <inkml:trace contextRef="#ctx0" brushRef="#br0" timeOffset="119134.59">25914 7802 2490 0,'0'0'524'16,"0"0"-134"-16,0 0-63 0,0 0-120 15,0 0-58-15,6-48-28 0,-6 47-12 0,-1 0-19 16,-4 1-90-16,-2 0-12 0,0 0-47 16,-4 2 3-16,2 5 15 0,-3 0 7 15,5 2 12-15,1-1 4 0,2 2-1 16,4-1 7-16,0 2 12 0,6 1 4 15,4 0 11-15,7 3-14 0,3 1-1 16,5-1 0-16,6-1-28 0,0 0-89 16,1-2-93-16,-4 0-59 0,-4 0-52 15,-7 0 23-15,-6-1 82 0,-8 0 74 16,-3-3 63-16,-11 1 79 0,-4-3 42 16,-6-2 125-16,-4-2 4 0,0 0 18 15,0-2 29-15,1 0 14 0,4 0-13 0,3-2-27 16,5 0-38-16,6-1-32 0,2-1-25 15,3 3-20-15,1-3-33 0,5 0-44 16,6-1-62-16,3-3-10 0,6-1-6 16,4-2 7-16,3 0-49 0,-1-4-53 0,1-1-54 15,1-4-21-15,-1-2-68 0,-1-2 17 16,-3-2 66-16,-4 1 169 0,-3 1 64 16,-5 4 77-16,-5 2 78 0,-3 3 106 15,-3 3-2-15,0 2 69 0,0 5-84 16,0 0-37-16,0 3-27 0,-2 1-71 15,1 1-109-15,1 4-109 0,-3 4 34 16,0 5 75-16,-1 3 62 0,-1 2-21 16,2 4-1-16,1 2-15 0,2 0 19 15,0 1-22-15,-1 1-1 0,1 0-18 0,-1 1-1 16,0-2-2-16,-1-1 0 0,0-2-70 16,-4-2-165-16,4-3-219 0,1-4-181 15,1-4-387-15,0-6-745 0</inkml:trace>
  <inkml:trace contextRef="#ctx0" brushRef="#br0" timeOffset="119265.26">26202 7843 2410 0,'0'0'451'0,"0"0"-130"0,0 0 67 16,-6-51-97-16,12 41-169 0,2 1-122 16,6 3-9-16,-1 2-57 0,5 2-51 15,1 2-116-15,0 0-165 0,10 0-297 16,-7 0-814-16</inkml:trace>
  <inkml:trace contextRef="#ctx0" brushRef="#br0" timeOffset="119521.34">26520 7686 1896 0,'0'0'557'16,"0"0"-193"-16,0 0 69 0,0 0-134 16,0 0-118-16,0 0-106 0,0 0-64 15,0 0-9-15,0 0 84 0,0 0 45 16,1 46 30-16,-1-24-27 0,0 2-38 15,0 2-13-15,1 1-21 0,5-1-10 16,-1-1-21-16,1 0-6 0,2-1-24 0,-2-3 1 16,0-2-1-16,1-2 2 15,-3-5 0-15,-1 0-2 0,0-3-1 0,-3-3 0 16,0-1-108-16,0-2-49 0,0-3-30 0,0 0-7 16,0 0 12-16,0-4 5 0,0 0-229 15,0-8-278-15,0 0-641 0</inkml:trace>
  <inkml:trace contextRef="#ctx0" brushRef="#br0" timeOffset="120968.55">27899 7456 320 0,'0'0'283'0,"0"0"-25"0,0 0 6 15,0 0-53-15,0 0-48 0,0 0-56 16,0 0 4-16,0 0 13 0,0 0-14 16,-16-15-19-16,14 14-33 0,1 0-29 0,0 1-16 15,0-1 4-15,0 0 15 0,1 1 17 16,0 0 15-16,0 0-5 0,0 0-4 16,0-1 19-16,0 1 0 0,0 0 0 15,0 0-22-15,0 0-7 0,0 0-13 16,1 0-9-16,5 0 2 0,2 1 17 15,2-1 3-15,7 0 10 0,4 0 9 0,5-1-22 16,7-3 3-16,5 1-7 16,3-1-3-16,4-1 0 0,14 0 0 0,11-1 0 15,14 0-3-15,5 0 7 0,-5 0-14 16,-4 1 7-16,-9 1-7 0,-2-1-2 16,-2 2 15-16,1-2 12 0,-4 1-12 0,1 1 10 15,-1-1-7-15,2 3-9 0,4-2 5 16,-2 2-5-16,4 1-1 0,-1-2 4 15,3 1-16-15,-4-1 22 0,1 1 3 16,-4 1 3-16,-1-1-6 0,-3-2 0 16,-2 0-9-16,-1 1-1 0,-2-1-16 15,-7 0 1-15,-11 0-15 0,-8 2 1 16,2 1 14-16,7-3-15 0,4 2 2 16,9-1-2-16,-2 1 0 0,-1-1 11 0,-2 0-9 15,1 1 16-15,-3 0-17 0,4 0 0 16,-2 1 0-16,1-1-2 0,2 1 0 15,-3-2-2-15,2 2 2 0,-3-3-1 16,0 3-1-16,-3 0 1 0,0 0-1 16,-1 0 2-16,0 0 1 0,2 0 0 0,-3 0-1 15,-1-1-1-15,-1 1-1 0,-2 0 2 16,-1-1 0-16,1 0 0 0,-4 0-1 16,2 1 0-16,-1-1 1 0,0 1 1 15,-3-1 0-15,4 1-1 0,-3 0-2 16,-2 0-11-16,0 0 13 0,-4-2 0 15,0 2 3-15,-7-1-1 0,-3 1-1 16,-6 0 2-16,-1-3-3 0,-6 3-1 16,-3 0-83-16,-2 0-55 0,0-1-81 15,0 1-100-15,-14 0-236 0,2 0-451 16,-4 0-604-16</inkml:trace>
  <inkml:trace contextRef="#ctx0" brushRef="#br0" timeOffset="121551.23">27944 7507 1611 0,'0'0'250'0,"0"0"-42"15,0 0 32-15,0 0-27 0,0 0-7 16,0 0-6-16,0 0-33 0,0 0-81 15,0 0-86-15,0 0-70 0,0 0 22 0,-4 3 48 16,0 18 99-16,-2 5-26 0,-1 5-9 16,2 4 0-16,1 3-1 0,1 3-18 15,3 1 22-15,0-1 2 0,2 2-21 16,3 0-13-16,0 0 9 0,2-1-6 16,-2-4 18-16,-1 0-27 0,1-4-26 0,1-3 19 15,-3-3-19-15,-1-3 0 16,0-3 10-16,0-5-13 0,-1-2-74 0,1-3-172 15,0-2-110-15,-1-4-203 0,0-3-443 16,0-3-662-16</inkml:trace>
  <inkml:trace contextRef="#ctx0" brushRef="#br0" timeOffset="122083.4">27934 8268 615 0,'0'0'811'0,"0"0"-537"16,0 0-272-16,0 0 56 0,0 0 118 16,0 0 74-16,0 0-56 0,0 0-29 15,67 18-4-15,-48-15-13 0,3-1 0 0,3 2-11 16,4-1-18-16,2 0 5 16,6-1-3-16,5 1 12 0,6-1-19 0,10-2-23 15,17 2-22-15,20 1-31 16,8-1 40-16,0 3-14 0,-2 0-5 0,-4 1-28 15,4-1-3-15,1 0 19 0,3 1-35 16,0-4-12-16,-1 0 3 0,-2-2 9 16,-2 0-10-16,2-2 14 0,-2-4-13 15,1-1 9-15,3-1 7 0,-3 0-19 16,0-4 1-16,-1 3 0 0,-3 0 0 0,-5 0 2 16,-1 0 9-16,-2 1-10 15,-2-2 14-15,2 5-15 0,-2 1-1 0,-2-2-2 16,3 3-11-16,-5 2 11 0,-1-1 2 15,-3 2-1-15,-4 0 0 0,-1 2-2 16,-5 1 3-16,2-1 2 0,-3-2 0 16,-1 3 9-16,1-1-11 0,0-2 0 0,-3 5-1 15,3-1-1-15,-3 4-2 0,-1 1 1 16,-4-3 1-16,-2 3-10 0,-12-2 11 16,-7-2 1-16,-12 0 2 0,0-5 17 15,1 4 2-15,1-3 10 0,4 1 28 16,-6-2-3-16,-2-2 12 0,-4 0 9 15,-4-3-16-15,-4-1 4 0,-3 1-34 16,-4-2-31-16,-5-2-10 0,-1-3-122 0,-11-1-220 16,-17-11-253-16,1 3-510 0,0-1-1260 0</inkml:trace>
  <inkml:trace contextRef="#ctx0" brushRef="#br0" timeOffset="122701.48">31503 7410 2130 0,'0'0'350'0,"0"0"-189"15,0 0 17-15,0 0 17 0,0 0-118 16,56-39 10-16,-31 32-11 0,8 1-12 16,3 1-3-16,4 0-33 0,5-1-5 15,2 2-11-15,4-1-8 0,-1-3 11 0,4 3 8 16,-3-2-13-16,0 1-10 15,-6 1-2-15,-4 2 2 0,-3-2-1 0,-5 2-15 16,-6 1 14-16,-6 2 0 0,0-1-1 16,-4 1-32-16,-4 0 13 0,-3 0 20 15,-3 0 0-15,-1 0 2 0,-4 0 22 0,0 1-7 16,-1-1 1-16,-1 0 0 16,0 0-14-16,0 0-2 0,1 1-10 0,-1 0-35 15,2 2-12-15,0-1 57 0,1 6 1 16,3 1 47-16,1 3-13 0,0 5-16 15,3 1 9-15,-2 4 11 0,3 3-2 16,-3 4-24-16,1 5 9 0,-3 3 0 16,-1 9-3-16,0 12-6 0,5 9 3 15,0 2-3-15,2-2 9 0,1-8-22 16,0-9-2-16,-1-9 2 0,-4-9 1 16,2-8-1-16,-6-3 1 0,0 2-1 15,-3 0-16-15,-1 1 0 0,-1-4-9 0,-12-4 25 16,-5-2 1-16,-9-3 18 0,-5-1 16 15,-10-1-23-15,-17-1 1 0,-19 1-13 16,-17 1 0-16,-5 0 0 0,0-5-25 0,7-2-226 16,4-3-164-16,22 0-306 0,10-5-1550 15</inkml:trace>
  <inkml:trace contextRef="#ctx0" brushRef="#br0" timeOffset="123351.48">29052 7473 1134 0,'0'0'349'0,"0"0"-73"0,0 0-39 16,0 0 16-16,0 0 16 0,0 0-40 0,0 0-8 15,0 0-19-15,0 0-1 0,0 0-70 16,0 0-46-16,-43-36-25 0,43 36-60 16,1 0-19-16,2 4-69 0,1 4 31 15,2 6 18-15,3 4 39 0,0 8 21 16,-1 5 29-16,-1 13 20 0,-1 17 47 16,-1 16-10-16,-4 5-12 0,-1-2 33 15,0-8 23-15,0-14-39 0,4-5-31 16,1-11-37-16,1-9-20 0,1-8-11 15,0-3-13-15,-3 2-2 0,3 2 2 0,-2 1 2 16,-1-5 1-16,-3-5 13 0,0-3-16 16,-1-5-111-16,0-3-70 0,-2-3-101 15,-6-3-94-15,-10-8-61 0,2-4-365 16,-1-3-1423-16</inkml:trace>
  <inkml:trace contextRef="#ctx0" brushRef="#br0" timeOffset="123975.82">28251 7850 1520 0,'0'0'1086'0,"0"0"-941"16,0 0-126-16,0 0-19 0,0 0-29 16,0 0 23-16,0 0 6 0,0 0 125 15,0 0 36-15,-18 54-33 0,16-30-29 16,2 0-32-16,0-2-35 0,0 0-10 16,3-4-20-16,-1-4 14 0,1-3 0 0,-1-3-14 15,-1-3 24-15,0-3 2 0,-1-2 14 16,0 0 49-16,2-3 68 0,2-5 218 15,2-6-271-15,0-5-81 0,2-3-24 16,3-5 2-16,-2-2 13 0,2 0-4 0,-1 0-12 16,1 3 0-16,-3 5 1 0,2 1-1 15,-4 6 3-15,-1 3 0 0,0 4-2 16,-3 3 1-16,-1 2-2 0,1 2-62 16,0 0-94-16,1 9 30 0,2 3 67 15,2 2 59-15,1 3 0 0,-2 3 0 16,4 0 18-16,-2 1-5 0,2-1-11 15,-2-3 0-15,3 0 20 0,-3-3-19 16,2-4 25-16,1-4 7 0,-1-1 7 16,1-5 8-16,4-1-50 0,0-8-35 15,1-4-7-15,1-4 11 0,-1-6 15 0,0-3 16 16,-4 0-9-16,0-1 9 0,-2 0 19 16,0 3 12-16,-4 4-8 0,0 4 12 15,-1 5 5-15,-4 5 35 0,0 1 9 0,0 5-84 16,-1 0-56-16,0 4-112 0,0 5 57 15,0 7 111-15,0 4 53 16,0 4-12-16,-1 4-6 0,-2-1-34 0,0 2 12 16,2-2-13-16,1 0 2 0,0-2 15 15,1-3-17-15,5-1-152 0,-2-2-232 16,3-2-367-16,0-8-591 0</inkml:trace>
  <inkml:trace contextRef="#ctx0" brushRef="#br0" timeOffset="124306.24">28807 7744 437 0,'0'0'1826'0,"0"0"-1448"0,0 0-72 0,0 0-18 15,0 0 37-15,0 0-66 0,0 0-58 16,0 0-35-16,0 0-66 0,0 0-100 16,0 0-72-16,5-21-21 0,-3 31 93 15,2 6 56-15,2 4 10 0,-3 4-10 16,0 0-19-16,-1 3-9 0,-1 0-10 16,-1 1-5-16,0-2-11 0,0 1 0 15,0-4-2-15,-3-2 2 0,0-2-2 16,1-5-14-16,-4-2-103 0,5-3-131 0,0-3-108 15,1-6-172-15,3 0-290 0,4-3-1163 0</inkml:trace>
  <inkml:trace contextRef="#ctx0" brushRef="#br0" timeOffset="124884.47">28768 7767 1193 0,'0'0'745'0,"0"0"-476"15,0 0-101-15,0 0-9 0,0 0 76 16,0 0 6-16,0 0-30 0,0 0-23 16,0 0-35-16,0 0-58 0,-16-11-48 15,21 11-16-15,8 0-30 0,2 0-1 0,6 2 0 16,2 5-19-16,2 3-13 0,-1 3-2 16,-3 1-11-16,-3 5-15 0,-5 3 19 15,-8 3 9-15,-5 3 30 0,-4 3-1 16,-10 2 1-16,-7 0 2 0,-4 1 0 15,-2-1 31-15,-3-3 27 0,5-3-21 16,4-5-2-16,4-5 19 0,7-3-16 16,3-5-35-16,6-1-3 0,1-2 3 15,10-2 51-15,4-4 40 0,13 0 1 0,5 0-30 16,9-6-32-16,4 0-23 0,4-2-10 16,-4 1-29-16,11-12-260 0,-11 3-430 15,-11-3-1631-15</inkml:trace>
  <inkml:trace contextRef="#ctx0" brushRef="#br0" timeOffset="126135.96">29323 7727 99 0,'0'0'743'0,"0"0"-567"16,0 0-176-16,0 0-137 0,0 0 109 0,0 0 28 16,0 0 111-16,0 0 32 15,0 0-16-15,0 0-58 0,2 5-50 0,-1-5 30 16,-1 0 85-16,0 0 116 0,0 0 65 16,0 0 51-16,1-3-153 0,-1-1-84 15,0-1 9-15,0 0 10 0,0-4-46 16,0 3-28-16,0-2 21 0,0 2 13 15,4-3 26-15,1 1-33 0,1 0-41 16,1 1-22-16,1 0 3 0,-1 0-10 16,1 5 4-16,-4 2-35 0,-1 0-3 0,0 5-108 15,-1 6 80-15,0 6 31 16,-1 5 79-16,0 5 21 0,-1 5-43 0,0 1-26 16,-1 3 13-16,-3 0 23 0,2-1-44 15,-2-2-21-15,2-4-2 0,0-4 2 16,1-4 10-16,-3-3 10 0,3-5-19 15,0-3-3-15,0-4-59 0,1-3-70 0,-1-2-60 16,1-1 19-16,-1-4 119 0,0-4-108 16,0-8-134-16,-1-3-83 0,-1-6 57 15,0-4 79-15,-3-2 42 0,1-3 101 16,0-1 52-16,0 2 45 0,-2 2 45 16,2 6 185-16,0 1 72 0,2 5 43 15,2 4-50-15,1 2-42 0,1 1-40 16,6-1-68-16,6 2-66 0,6 0-38 15,4 3-38-15,2 0-3 0,4 4 0 0,2 1-3 16,-3 3-22-16,-1 1-13 0,-5 6-16 16,-6 5-15-16,-5 2 15 15,-9 6 10-15,-3 1 15 0,-13 2 10 0,-6 1 19 16,-7 1 0-16,-5-2 19 0,-2 0-19 16,-2-3 16-16,-1-3-3 0,6-4 2 15,3-3 8-15,8-4-1 0,6-3 19 0,4 0 3 16,7-3 29-16,2 0 31 15,1-3 59-15,5-2 32 0,8-1-192 0,6-2-3 16,5 1-37-16,4-1 12 0,6 4 3 16,1 1 6-16,-1 3-6 0,2 0 7 15,-2 5-8-15,-3 5 7 0,-2 1-10 16,-5 4 26-16,-3 2 0 0,-6 2-56 16,-4 0-73-16,-2 2-178 0,-2 0-143 15,-1 3-103-15,2-5-228 0,-2-5-846 0</inkml:trace>
  <inkml:trace contextRef="#ctx0" brushRef="#br0" timeOffset="126604.49">29822 7977 349 0,'0'0'1520'0,"0"0"-1277"0,0 0-87 16,0 0 22-16,-10-58 35 0,7 43-36 15,1 0-14-15,0 1-9 0,1 0 16 16,1 3-50-16,0 2-21 0,0 1-4 15,0 4-3-15,0 3-11 0,0 0-81 16,0 1 0-16,-2 0-104 0,0 2-41 16,-6 7 90-16,2 1 55 0,-4 3 16 15,2 1-13-15,0 1-3 0,3-1 0 0,3-1-2 16,2-2 2-16,2 0 17 0,8-3 21 16,0-2 12-16,5-2 4 0,3-3-19 15,1-1-35-15,-2-1-92 0,1-4-12 16,-3-2 34-16,0-3 44 0,-2-2 7 15,-3-3 10-15,2-1 7 0,-3-3 4 16,3-1 6-16,1 2-6 0,-2 0-2 16,5 1 0-16,0 5 29 0,0 2 25 15,2 3-29-15,0 3-25 0,2 3-3 0,1 1-16 16,1 7 19-16,0 2 12 0,2 5 7 16,-5 3 9-16,-2 1 33 0,-3 4 11 15,-3 0-27-15,-7 0-30 0,-4-1 7 16,-5-2 4-16,-11 0-8 0,-5-4 17 15,-2-3-3-15,-6-2 2 0,1-5-6 0,-1-3-9 16,3-2-19-16,5 0-73 0,3-4-50 16,5-3-25-16,3-3-75 0,6-2-54 15,4-2-189-15,4-12-331 0,6 3-654 16</inkml:trace>
  <inkml:trace contextRef="#ctx0" brushRef="#br0" timeOffset="126767.54">30215 7627 2224 0,'0'0'517'0,"0"0"-90"16,0 0-111-16,0 0-177 0,0 0-139 0,0 0-45 16,0 0 45-16,0 0 120 0,15 52-13 15,-13-25-31-15,1 2-35 0,-2 1 12 16,2 3-9-16,3 0-32 0,-2-1 7 0,3 2-16 16,-2-3-3-16,3-1-104 15,-1-3-189-15,4-5-229 0,-1-8-160 0,1-6-671 16</inkml:trace>
  <inkml:trace contextRef="#ctx0" brushRef="#br0" timeOffset="126908.45">30266 7819 1615 0,'0'0'734'0,"0"0"-370"16,0 0-138-16,0 0-82 0,0 0-144 15,55-40-7-15,-32 38-34 0,2 0-49 16,8 0-235-16,-6 2-280 0,-4-2-1170 0</inkml:trace>
  <inkml:trace contextRef="#ctx0" brushRef="#br0" timeOffset="127201.09">30541 7640 805 0,'0'0'1661'0,"0"0"-1258"0,0 0-76 16,0 0 17-16,0 0-60 0,0 0-54 15,0 0-195-15,0 0-35 0,0 0-130 16,0 0 121-16,0 0 9 0,14 12 81 15,-10 7-11-15,-1 3-17 0,1 3-12 16,1 1-13-16,-2-1 9 0,-1 3-9 16,-1-1-6-16,-1-1-20 0,0-2 17 15,0-1-18-15,0-3 0 0,0-4 11 16,-1-1-9-16,1-3 16 0,0-6-1 16,0 0-5-16,4-1 5 0,3-4 26 15,4-1 11-15,6 0-2 0,2-1-22 0,6-4-21 16,1 0-10-16,4-1-18 0,-1 1-60 15,-1-2-21-15,1 1-15 0,-3 0-8 16,-3 1-88-16,-2 1-102 0,-3 1-213 0,-2-4-270 16,-5 2-669-16</inkml:trace>
  <inkml:trace contextRef="#ctx0" brushRef="#br0" timeOffset="127360.4">30889 7792 1661 0,'0'0'759'16,"0"0"-276"-16,0 0-83 0,0 0-28 15,0 0-14-15,0 0-107 0,0 0-192 16,0 0-59-16,0 0-140 0,0 0 31 16,0 0 84-16,10 15 9 0,-4 3 16 15,0 1 2-15,3 2 11 0,-3 0-12 0,-2-1-1 16,2-1-246-16,-3-1-274 0,-1-5-447 16,-1-7-748-16</inkml:trace>
  <inkml:trace contextRef="#ctx0" brushRef="#br0" timeOffset="127495.82">30877 7557 1975 0,'0'0'608'15,"0"0"-350"-15,0 0-155 0,0 0-103 16,0 0-3-16,0 0-84 0,0 0-45 16,0 0-116-16,0 0-63 0,0 0-453 15</inkml:trace>
  <inkml:trace contextRef="#ctx0" brushRef="#br0" timeOffset="128016.68">31023 7715 1277 0,'0'0'1397'0,"0"0"-989"16,0 0-54-16,0 0-22 0,0 0-32 15,0 0-66-15,-3-46-95 0,-4 42-71 16,1 4-68-16,0 0-18 0,-2 0-38 0,2 2 3 15,0 2 10-15,2 2 9 16,1 3 18-16,3 0 13 0,6 2 3 0,5 4 25 16,6 0-3-16,8 3-22 0,8 1-45 15,6 0-83-15,1 1-54 0,-1-1-92 16,-5 0-106-16,-3-2-30 0,-10-1 33 16,-8-2 73-16,-10-1 93 0,-3-4 105 15,-10-3 106-15,-2 0 59 0,-7-4 113 0,-1 0-14 16,-4-2-12-16,-2 0-17 0,1 0-10 15,3 0-12-15,4 0-14 0,3 0-45 16,9 0-25-16,1 0-21 0,3 0 0 16,2 0 46-16,0-2 35 0,0 0 26 15,4-4-64-15,3-2-45 0,5-2-26 16,-1-3 14-16,5-4 11 0,-1-3-23 16,1-4-11-16,-2-3-64 0,2-4 41 0,-1 0 45 15,0 0 13-15,-5 1 19 16,-1 4 116-16,-3 7 40 0,-1 2 16 0,-3 7-4 15,-1 1-26-15,0 6-33 0,-1 1-20 16,1 2-108-16,-1 3-130 0,1 5-17 16,0 7 147-16,2 2 31 0,-1 8 35 15,2 1 16-15,1 5 10 0,4 0-36 0,-1 1 9 16,-1 2 10-16,3-3-19 0,-3 0-22 16,-2-1-22-16,-2-3-12 0,-3-3-63 15,0-1-145-15,-8-5-224 0,1-7-333 16,2-5-788-16</inkml:trace>
  <inkml:trace contextRef="#ctx0" brushRef="#br0" timeOffset="128161.51">31352 7796 251 0,'0'0'2592'0,"0"0"-2166"0,0 0-184 15,0 0-46-15,0 0-155 0,0 0-41 16,0 0-34-16,63-39-42 0,-39 36-357 15,-4 1-322-15,-2-3-1416 0</inkml:trace>
  <inkml:trace contextRef="#ctx0" brushRef="#br0" timeOffset="128489.33">31526 7700 1319 0,'0'0'1242'0,"0"0"-875"0,0 0-9 15,0 0-56-15,49-47-24 0,-30 37-64 16,1 3-33-16,3 2-47 0,-1 2-26 16,1 3-49-16,0 0-46 0,2 6-13 0,-3 5-46 15,-2 2 24-15,-6 7-12 16,0 2-18-16,-9 5-23 0,-4 2-46 0,-4 1-1 16,-13 1 12-16,-7 0 9 0,-6-2 26 15,-4-2-17-15,2-3 61 0,1-7 15 16,7-2 0-16,6-5 6 0,7-3 10 0,2-5 63 15,5 0-22-15,3 0 9 0,1-2 42 16,12 0 27-16,6-2-43 0,7-2-48 16,9-1-28-16,5-2-2 0,0 3-1 15,0-1-22-15,0 1-42 0,8-5-279 16,-7 2-406-16,-9-1-1018 0</inkml:trace>
  <inkml:trace contextRef="#ctx0" brushRef="#br0" timeOffset="129999.47">23213 7444 52 0,'0'0'105'0,"0"0"-79"0,0 0 36 0,0 0 19 16,0 0 23-16,0 0 7 0,0 0 49 15,0 0-3-15,0 0-27 0,0 0-32 16,-23-24-36-16,23 24-62 0,0 0-35 16,0 0-30-16,0 0 65 0,4 0 182 15,-1 0 36-15,1 0-81 0,-2 0-72 16,1 0-26-16,0 0 0 0,-2 0-3 16,0 0-4-16,-1 0-6 0,2 0 0 15,-2 0-3-15,0 0-20 0,0 0-3 16,0 0-13-16,0 0-32 0,0 0-40 15,2 1 17-15,1 1 68 0,1 0 19 0,2 1 46 16,5-3-3-16,-2 1 10 0,3 2-11 16,2-3-6-16,-3 0 7 0,3 0-4 15,-3 0-6-15,1-3-19 0,-1 3-6 16,0-1-27-16,-3 1-20 0,3-1-9 0,-3 1 0 16,3 0-16-16,-1 0 6 0,3 1 35 15,3 3-18-15,2 1 22 0,3-1 16 16,4-1 20-16,2-1-17 0,4-2 10 15,1 0 0-15,3 0 1 0,1 0-8 16,1-4 7-16,1 1 36 0,0-1-26 16,0 1-20-16,1 0-16 0,1 2-3 15,-2 0 0-15,-3-1 0 0,-4 0-4 16,0 1 1-16,-5 0-10 0,-2 1 13 16,-2 0 0-16,-2-1 2 0,-1 1 0 0,-2 0 14 15,2 0-16-15,0-2 0 16,2 1 3-16,0-1 13 0,0 0 0 15,2-1-14-15,2-1 2 0,2 1 15 0,0-1-18 16,4-1-1-16,-2 1 0 0,4 0-1 16,0-1 0-16,2-1-12 0,1 1 13 0,1 1 0 15,-3 0 24-15,1 0 1 0,-1 3-8 16,-3-2-17-16,0 3-1 0,-4-1-22 16,0 1 23-16,3-2 2 0,-2 0 21 15,4 0 3-15,-1-2-10 0,4 1-15 16,2-1 18-16,4-1-16 0,1-2 0 15,2 0-3-15,7 1 10 0,9-3-10 16,9 1 0-16,13-4 0 0,1 2 33 16,-4 0-30-16,-6 1 16 0,-8-2-2 15,-3 1-14-15,-4 2 4 0,-13 2-7 0,-11 1-77 16,-12 3-46-16,-7 1-142 16,-4-2-105-16,-5-1-311 0</inkml:trace>
  <inkml:trace contextRef="#ctx0" brushRef="#br0" timeOffset="130617.67">23227 7549 1225 0,'0'0'172'0,"0"0"-107"15,0 0 49-15,0 0-20 0,0 0 30 0,0 0 16 16,0 0 25-16,0 0 10 0,0 0-23 16,0 0-152-16,-10-32-90 0,13 37-82 15,1 6 94-15,1 6 78 0,2 6 10 16,-2 6 70-16,-2 5-79 0,-2 5 46 16,-1 10 12-16,0 9-4 0,-1 8 42 0,0 2-36 15,1-5-58-15,0-10 14 0,5-12-2 16,3-8-14-16,-2-10-2 15,2 1 2-15,3 2 1 0,2 3 0 0,0 6-2 16,1-4 1-16,-3 2-1 0,-1-1 1 16,-4-3 24-16,-2-2-24 0,0 0 0 15,-3-4 12-15,0-3-13 0,2-3-1 16,0-5-96-16,1-3-78 0,4-4-100 16,6-2 9-16,0-3-174 0,-2 0-845 0</inkml:trace>
  <inkml:trace contextRef="#ctx0" brushRef="#br0" timeOffset="131182.21">23545 8601 931 0,'0'0'173'0,"0"0"-88"0,0 0-62 16,0 0 48-16,0 0 1 0,0 0-20 15,0 0-13-15,0 0 42 0,0 0 114 16,0 0 13-16,-31 41-55 0,37-38-43 16,-1-1-19-16,-1 0-7 0,1 0-3 0,3 1-4 15,-3 0-22-15,-1 1-19 0,3-1-20 16,-1 1-16-16,0 1 1 0,4 0 0 16,-2 1 1-16,2 0 1 0,1 2 1 15,3 1 21-15,1-1 14 0,2 1 13 16,4-4 9-16,6 2 6 0,1-4 4 15,4 0-4-15,3-1-12 0,3-1-10 16,5-1-10-16,3 0-13 0,2 0 7 16,1 0-7-16,12-3-9 0,13-3 6 0,10 3-3 15,3-2 6-15,-2 1-6 0,-8 2 16 16,-8-1-29-16,0-3 58 0,4 3-42 16,-3-1 16-16,3 0 3 0,-2 0 3 15,-1 1 13-15,-3-3-22 0,-3 1-13 16,5 2 0-16,-3 0-7 0,1 3 1 15,4-2-11-15,1 0-2 0,3-1-1 16,4 0 1-16,3 0 0 0,2 2 0 0,1-4 3 16,0-2-1-16,-1 2 1 0,-4-4 1 15,-3 3 15-15,-3 2-18 0,-8-2 2 16,-3 4-2-16,-13-3 0 0,-12 5 0 16,-7-2-1-16,-5 2-3 0,6-1-13 15,1 1 14-15,3 0 0 0,-4-1-1 16,-8 1-13-16,-4-2 3 0,-5-1-56 15,-7-2-30-15,-4-3-82 0,-4-13-184 16,-5 2-457-16,-4-3-1313 0</inkml:trace>
  <inkml:trace contextRef="#ctx0" brushRef="#br0" timeOffset="133149.71">26158 7201 53 0,'0'0'92'0,"0"0"22"16,0 0 13-16,0 0-33 0,0 0 47 15,0 0-24-15,0 0-6 0,0 0 26 0,0 0 16 16,-30-20-55-16,30 20-98 16,0 0 0-16,0 0-74 0,0 0 74 0,0 2 52 15,1 0 32-15,1-1-5 0,2 1-5 16,2 0 53-16,1-2 20 0,1 0-11 16,3 0-16-16,2 0-26 0,2 0-38 15,3 0-14-15,3 0 0 0,4 0 10 16,5 0 51-16,4-2 17 0,2 1-10 15,7 0-39-15,3 0-7 0,4 0 10 16,11 0-16-16,12-1-16 0,10-1-1 0,2-3-2 16,-7-1 12-16,-3 1-9 0,-6 2 12 15,4-2-12-15,2 1-1 0,5-3 20 16,1 1-10-16,6 3-16 0,3-4-6 16,0 4-7-16,2-2 0 0,-4 2-6 15,-1 0 3-15,-1 0 3 0,-5 0 7 0,-1-1-13 16,-5 1-5-16,-2-1-11 15,-4-2 0-15,3 1 0 0,-4-1 13 0,4 2-11 16,-1-2 1-16,1 2 13 0,0 2-15 16,4 1-1-16,-2 1-10 0,-1 1 7 15,0 0-51-15,-7 0-32 0,-3 1 16 16,-4-1 25-16,-9 0-2 0,-12 0-11 0,-5 0 23 16,-3 0 34-16,4-2 1 0,7 0 1 15,6-1 18-15,-2-2 0 0,-1 0-16 16,0 0 0-16,-1 0-2 0,3-1 0 15,1 0-1-15,1 1-13 0,2 0 0 16,10-2 11-16,8 0-14 0,-7 0 0 16,-7 2 13-16,-8-1 1 0,-8 2 1 15,6 1 0-15,1-3 0 0,-2 1 1 16,-1 3 22-16,-4-1-6 0,0 1-16 16,0 1-16-16,0 1 14 0,2 0 2 0,2 0 0 15,1 0 13-15,1 1-1 0,4 0-9 16,2-1 42-16,-2 0-3 0,3 0-17 15,-3-1 13-15,2-1 10 0,-1-1-19 16,-1 0-27-16,3 1 1 0,-2 0-2 16,1 1 0-16,-2 1-1 0,-2 0-15 15,3 0 14-15,-2 1-1 0,-3 2-1 0,0 1-13 16,2 0 3-16,-3 1 12 0,0-2 1 16,1-1 2-16,0 1 14 0,0-1-15 15,3-1 0-15,-3 0 3 0,-3-1 8 16,0 0-12-16,-4 0-1 0,-3 0-15 15,0 1 4-15,-2 0-4 0,-2 1-45 16,2-1-76-16,-2 2 28 0,3 3-29 16,0-2 26-16,1-2 25 0,1 3 10 15,-3-4-4-15,0-1 23 0,-4 0 37 16,0 0 19-16,-4 0 1 0,-4 0 1 0,-3-1-2 16,-4 1-21-16,0 0 23 0,-5-3 4 15,1 3-2-15,-2 0-2 0,4 0-31 16,-2 0 11-16,3 0 7 0,1 0-17 15,1 3 30-15,3-2 0 0,-2 1 16 16,-1 0 13-16,1 0-25 0,-1-1 18 16,-3 0 17-16,1-1 0 0,-4 0 38 0,0 0-22 15,-2 0-29-15,-3 0-10 0,1 0-16 16,-1 0-28-16,2 0-14 0,-2 0 3 16,2 3-9-16,-1-1 22 0,4 0 26 15,0 0 3-15,2 1-2 0,0 1 22 16,2-3-7-16,-3 3-13 0,2 0 0 15,-2-3 42-15,-4 3-13 0,1-2-32 16,-2 2-27-16,-2-1-2 0,-1 2-6 16,-1 0 35-16,0 2 0 0,0 0 25 0,-2 3 17 15,-1 1-16-15,0 1 0 0,-1 1-24 16,2 3-2-16,1 3 3 0,1 1 20 16,0 2-21-16,0 3 8 0,0 1-7 15,0 2 10-15,0 2 29 0,0 0 12 16,0 1-22-16,1-2 20 0,-1 1-17 0,0 0-3 15,0 1-6-15,0-1 3 0,-1 1-26 16,-1 1 23-16,1-1-26 0,-2 3 0 16,1-2 0-16,2 2 0 0,0 2-15 15,0-2 14-15,3 0-19 0,2 3 1 16,3-1 3-16,-1-3 13 0,1 1 0 16,0-1-13-16,-2-3 3 0,-1 1-22 15,0-4 31-15,-4 0-21 0,-1-1 24 16,0-1-12-16,-7 0 13 0,1-2 1 15,-1 1 21-15,-3-3 1 0,4-1-17 16,2-1 10-16,0 1-16 0,3-5 16 16,1-1-14-16,1 0 18 0,5-3-8 0,-1-2 4 15,1 1 7-15,-2-2-21 0,2-2 0 16,-3-2-2-16,-1-1-1 0,-2-1-18 16,0-2 3-16,0 0 16 0,-1 0 23 0,-4 0-23 15,-4-2-80-15,-5-6-164 0,1 1-471 16,0-1-1192-16</inkml:trace>
  <inkml:trace contextRef="#ctx0" brushRef="#br0" timeOffset="134328.01">27170 8808 13 0,'0'0'183'0,"-58"3"-4"15,33-3 7-15,3 0 6 0,1 0 85 16,3 0-16-16,6 0-43 0,0 0-59 16,3-1 4-16,1-1 28 0,5 1 27 15,0-1 2-15,2 0-14 0,1 1-26 16,0 1-45-16,0-1-45 0,0 1-29 16,0 0-29-16,0 0-19 0,0 0-13 15,0 0-2-15,3 0-1 0,2-2 1 16,4 2 1-16,2-2 1 0,4-1 0 15,6 3 0-15,4-2 0 0,10 1 13 16,6-1 29-16,16 0 25 0,19 1-4 16,19 0 30-16,9 1-11 0,1 0 45 0,-1 0-64 15,-8 0-13-15,5 2 17 0,3-1 5 16,-2 0-6-16,1 0-25 0,-1-1 10 16,2 0-48-16,3 0 16 0,4-5 3 15,3-3 27-15,4-1-30 0,2 0 0 16,1 3-1-16,1-1-14 0,-1 2-4 0,-4 0-2 15,-1-2-2-15,-8 2-8 0,-6-2-1 16,-6-3-2-16,-8 2 14 0,-3-1 0 16,-9-5-12-16,1 3 11 0,-2 1 2 15,-2 0 1-15,-2 1 2 0,-5 2 0 16,-2 0-3-16,-1 0 0 0,-2 7 0 16,0-4 0-16,-2 2 1 0,-2-1-1 15,-9 3-13-15,-8-3 13 0,-8 1-1 16,-3 1 1-16,5-1 0 0,6-1 1 0,5 1 1 15,-2 0-2-15,2 0 1 0,-3-1 2 16,1 1 19-16,-2-1-20 0,0 0 1 16,0 1 10-16,0 0-13 0,-1 2-2 15,1 0-11-15,-1 0-2 0,1 0 12 16,1 2-19-16,1 2 19 0,1 1-9 0,0-1 12 16,3 0 1-16,-3 0 18 0,1-2 0 15,-2 0-1-15,-1-2-5 0,0 2-10 16,-2-2 9-16,0 3 4 0,1-3 6 15,-1 0-4-15,1 0-15 0,3 0-1 16,-1 2-1-16,3 0 1 0,-3 1 0 16,2-1 1-16,-4 3 12 0,0-2 7 15,-1 0-20-15,-2-1 20 0,-4-2 6 16,-4 0 0-16,-4 0 9 0,-1-1 6 16,-5-2 22-16,0-1-6 0,-4-1 9 15,0-1 9-15,0 0-25 0,-2-1-6 0,-3 1-22 16,2 2-20-16,-5-2-4 15,0 3-4-15,-1 0-11 0,-4 3 13 0,-2-2-13 16,-1 1-25-16,0-2-99 0,-22-5-219 16,2 1-673-16,-4-4-987 0</inkml:trace>
  <inkml:trace contextRef="#ctx0" brushRef="#br0" timeOffset="135989.47">27762 6713 2050 0,'0'0'431'0,"0"0"-173"16,0 0 25-16,0 0 5 0,-6-46-9 15,5 42-51-15,1 1-71 0,0 3-135 16,0 0-22-16,0 7-205 0,2 5 143 15,2 8 62-15,1 2 22 0,-2 6 18 16,0 1-27-16,-1 1 25 0,0 0-35 0,-2 0 13 16,0-3-15-16,0-1 2 0,-2-3-3 15,-4-3-57-15,-6-5-113 0,1 0-141 16,-2-7-208-16,-5-8-225 0,2-3-642 16</inkml:trace>
  <inkml:trace contextRef="#ctx0" brushRef="#br0" timeOffset="136332.81">27738 6515 1990 0,'0'0'644'0,"0"0"-432"0,0 0-25 15,12-56-50-15,-7 48-12 0,3 2-60 16,2 1-65-16,3 3-61 0,1 2-28 16,3 1 9-16,3 7 29 0,0 4-10 0,-4 3 19 15,-1 4 0-15,-6 2 23 0,-6 1-39 16,-3 1 26-16,-4-2 0 0,-11 1 31 15,-3-2-13-15,-5-2 14 0,-2-1 16 16,-2-4-16-16,1-2 26 0,3-5 6 16,3-2 22-16,7-4 27 0,1 0 28 15,5-3 50-15,1-3-34 0,4-4-33 16,2-1-55-16,1 0-37 0,7-3-22 16,1 2-4-16,4 2-12 0,-1 3 0 15,2 2 9-15,0 3-6 0,2 2-41 16,-1 3-4-16,5 7 13 0,1 3 67 0,1 4 70 15,3 5 10-15,-1-1-7 16,0 3 13-16,-3-1-38 0,1 1-19 16,-1 1-29-16,-3-2-31 0,0-1-71 0,-4-3-156 15,-1-2-283-15,-3-5-606 0</inkml:trace>
  <inkml:trace contextRef="#ctx0" brushRef="#br0" timeOffset="136898.41">28051 6860 2263 0,'0'0'223'0,"0"0"-90"16,0 0-14-16,0 0 23 0,0 0-33 16,0 0-29-16,67-55-26 0,-52 42-7 0,-3 1-46 15,5-1-1-15,-3-1 0 0,-1-1-12 16,0-2 11-16,-3 0-1 0,-1 1-84 15,-5 0 12-15,-1 2 42 0,-2 3 30 16,-1 2-11-16,0 5 10 0,-4 1-42 16,-1 2-10-16,-3 1 14 0,-3 6 31 15,-1 6 10-15,0 3 51 0,0 3 27 16,3 3-40-16,0 1 36 0,6 0-23 0,3 2-28 16,2-4 5-16,9 0 4 0,-1-3-6 15,3-2-1-15,2-5 7 0,-2-4 7 16,2-3 5-16,0-3 7 0,-2-3-6 15,1-6-10-15,2-3-13 0,-2-2 3 16,0-2-24-16,-1-3-1 0,0-2-1 16,0-4-30-16,1 2-20 0,2 0-3 15,1 3 0-15,0 2 25 0,4 5-29 16,-1 4 14-16,1 7-11 0,1 2-12 0,0 4 0 16,-1 8 15-16,-1 3 11 15,-4 4 38-15,0 5-30 0,-4 0 33 0,-6 1 7 16,-3-1 22-16,-3-2 3 0,-6-3-29 15,-7-1 29-15,-2-5 26 0,-4-1 6 16,-6-4 35-16,-1-3 13 0,0-3-10 16,0-2-23-16,0 0-19 0,3-5-9 0,2 1-7 15,5 0-9-15,3-2-13 0,3 4 0 16,5-2-3-16,3 2 6 0,2 2-2 16,2-1-23-16,7 1-89 0,7-3-136 15,6 3-71-15,15-5-208 0,-2 0-619 16</inkml:trace>
  <inkml:trace contextRef="#ctx0" brushRef="#br0" timeOffset="137094.41">28632 6438 2857 0,'0'0'378'15,"0"0"-234"-15,0 0-144 0,0 0-23 0,0 0-127 16,0 0 150-16,0 0 125 0,0 0 9 15,45 67-1-15,-28-40-48 0,3 4-18 16,0 1 11-16,-1 1-24 0,0 2 2 16,-4-3-42-16,-4 1-14 0,-3-2-85 15,-5 0-82-15,-3-4-169 0,-13 1-311 16,-1-10-552-16</inkml:trace>
  <inkml:trace contextRef="#ctx0" brushRef="#br0" timeOffset="137222.78">28713 6688 1284 0,'0'0'1099'0,"0"0"-978"16,0 0-119-16,0 0 25 0,73-35 2 15,-49 32-29-15,0 0-11 0,8-1-66 16,-8 1-474-16,-4-1-1319 0</inkml:trace>
  <inkml:trace contextRef="#ctx0" brushRef="#br0" timeOffset="137754.37">29042 6525 2583 0,'0'0'448'0,"0"0"-391"15,0 0-15-15,0 0-42 0,0 0 112 16,16 46 2-16,-11-28-12 0,3 2-29 0,-3 1 6 16,-1 1-12-16,1 0-7 0,0-1-41 15,-1-1-17-15,0-1 20 0,-1-3-20 16,-1-4 17-16,-1-3-17 0,0-3 0 15,-1-3 0-15,0-2 11 0,0-1 62 16,0-4 60-16,-2-7-80 0,-1-4-27 16,0-4-26-16,0-2 1 0,1-4 29 15,0-3-32-15,2-1-25 0,0 1 25 0,0 2 12 16,0 2-11-16,2 5 0 16,0 7 32-16,1 1 10 0,-2 7 3 15,1 4-46-15,2 4-143 0,3 7-40 0,0 3 111 16,6 5 53-16,-3 3 16 0,3 2-10 15,-1 1 13-15,0-3 13 0,0-1-1 16,-3-2-8-16,-3-3 11 0,2-5-2 16,-2-4-10-16,-4-3-1 0,2-3 14 0,1-1 43 15,0-7 23-15,1-3-82 0,4-4 0 16,-1-3-3-16,3-3 3 0,-1-1 0 16,1-4 2-16,-1 0 1 0,3 0 1 15,-2 0 11-15,-1 3-14 0,-1 3 29 16,-2 6-5-16,-4 2 41 0,1 6-1 15,-2 3-15-15,-1 0-50 0,-1 2-41 16,2 7-124-16,0 2 165 0,2 6 9 0,1 3 73 16,-1 3-36-16,-1 2-8 15,0 0-7-15,-1 3-28 0,0 2 0 0,-2-2-2 16,-1 2-1-16,0-1-9 0,0 0-267 16,0-2-289-16,0-7-593 0,0-8-1101 15</inkml:trace>
  <inkml:trace contextRef="#ctx0" brushRef="#br0" timeOffset="139007.47">29526 6728 2103 0,'0'0'315'0,"0"0"-199"0,0 0 7 16,0 0-11-16,0 0 1 0,0 0 2 15,69-36-47-15,-55 26-23 0,2-2-45 16,-1-1-13-16,1-1 13 0,-3-1 3 15,1-2 19-15,-5-2-22 0,0-1 13 16,-3-1-6-16,-4 2-4 0,-1-1 6 0,-1 4 33 16,0 2 35-16,-3 3 24 15,-3 1 11-15,-1 3 2 0,1 2-29 0,0 1-28 16,-2 4-38-16,0 0-19 0,-2 5-31 16,0 4 5-16,-3 6 26 0,4 2 31 0,3 2-19 15,2 3 7-15,4 1-6 0,4 0 15 16,6-1 10-16,6 2-3 0,2-2-10 15,3-3-3-15,1 0-19 0,-2-4 9 16,0-3 1-16,-5-5 15 0,-3-1 7 16,-3-5 0-16,-2-1 12 0,-3-5 19 15,0-4-26-15,1-3-27 0,-2-3-10 16,-1-4-3-16,0 0-1 0,-2-3 1 16,0-3 1-16,0 1-1 0,0 0-16 15,0 1 3-15,1 2 13 0,0 4 3 0,-1 3-1 16,1 5 17-16,0 1-7 15,-1 3-12-15,0 1 0 0,1 1 1 0,-1 3 1 16,0-2 1-16,0 2-3 0,0 0 0 16,0 0-25-16,0 0-25 0,1 0-21 15,3 0-6-15,0 2 2 0,4 0 75 16,7 2 16-16,5 0 15 0,5 0-29 0,0 2 9 16,4 1-11-16,-2-2-16 0,-4 1-9 15,-5-1 3-15,-5-2 3 0,-6 0 7 16,-3-1-13-16,-2-1-4 0,-1 0 5 15,-1-1 24-15,0 0 22 0,-1 0 0 16,-4 0-21-16,-1 0-1 0,-2 0 0 16,1 3-1-16,-1-3-11 0,-1 5-4 15,3 1-9-15,-1 0 21 0,-2 3-15 16,4 1 19-16,0 2 15 0,0-2-12 16,2 4 13-16,2 0-13 0,1-1 10 15,0 1 9-15,3-1 28 0,5-1-48 0,1 2 42 16,6-4-6-16,1 3-4 0,4-5 11 15,1 1-26-15,1-5-19 0,-1-1-73 16,-1-3-74-16,-2 0-58 0,0-7 30 16,-3 0 74-16,0-5 43 0,0-3-2 15,-3-4 28-15,1-2 19 0,1-1 13 0,-4 0 1 16,2 0 22-16,-5 1-1 0,-3 5 131 16,0 1-26-16,-4 5 21 0,0 2-44 15,-7 1-31-15,-1 3-67 0,-6 0-6 16,-3 3-47-16,-4 1-7 0,-1 2 29 15,0 3-9-15,3 3 5 0,2 1 10 16,6 1-25-16,2-1 41 0,3 1-7 16,5 0 10-16,1 0 29 0,7-1-4 15,5 1 29-15,6-1 15 0,2-2-22 16,5-2-22-16,0 1-12 0,3-4-11 0,-4 3-1 16,-2-3-1-16,-2 0-2 0,-2 2-23 15,-6 0-7-15,1 5-2 0,0 1-13 16,-5 4-7-16,-1 3 32 0,1 4 3 15,-6 4-3-15,-2 2 6 0,0 4-22 16,-7 0-134-16,-3 3-6 0,1-2 12 0,-4 0-59 16,-1-3 35-16,1-4 80 0,-1-2 81 15,-2-4 26-15,4-5 0 0,-2-3 3 16,-1-5 11-16,4-2 19 0,-1-2 105 16,1-2-9-16,3 0-20 0,0-7 12 15,1 1-15-15,2-4-10 0,4-2 6 16,0-1-23-16,1-4-28 0,1-1 15 15,7-1-31-15,5-2-4 0,1-4-28 0,6-1-19 16,5-3 18-16,3-3-1 0,5-2 1 16,3-3-39-16,2 1 18 0,-2 0-20 15,0 0 11-15,-1 5 15 0,-7 0 16 16,-5 4 1-16,-2 2 18 0,-4 4 32 16,-4 3 15-16,-6 3 29 0,-3 2 13 15,-1 5 8-15,-3 1-18 0,0 2-26 16,-7 1-15-16,-1 1-50 0,-7 3-7 15,-1 0-32-15,-4 2 32 0,1 3 1 0,3 3-1 16,0 4-3-16,2 2 3 0,6 1-13 16,2 0 13-16,4 1 23 0,2 1 5 15,5 0 0-15,4 2-6 0,7-1 12 0,2-2-3 16,3 2-9-16,3-2-22 0,-2-1-10 16,-1-4-273-16,0-5-175 0,4-2-223 15,-6-4-601-15</inkml:trace>
  <inkml:trace contextRef="#ctx0" brushRef="#br0" timeOffset="139514.29">30926 6532 1831 0,'0'0'457'0,"0"0"-269"0,0 0-56 16,0 0 55-16,-23-49-20 0,12 40-13 15,0 4-17-15,-2 2-9 0,0 3-42 16,0 0-86-16,-1 5-1 0,1 4 1 16,-1 2 1-16,1 3 0 0,3 1 20 15,1-1-19-15,2 1 17 0,3-1 0 16,1 1 10-16,3 2-17 0,0-3-9 15,1 1 16-15,6-4 19 0,4-3 4 16,-1-1 5-16,5-2 0 0,0-5-19 16,-1 0-28-16,0-2-123 0,-3-9-68 15,1-2 45-15,-4-3-13 0,1-2 34 16,-2-6 61-16,1-2-17 0,-2-6 43 0,-1-3 22 16,0-13-45-16,2-8 61 0,-5-6 19 15,0 6-19-15,-2 13 48 0,0 16 52 16,0 11 188-16,0 0-24 0,1 1-33 15,0 1-8-15,-1 5-18 0,1 6-47 16,-1 3-80-16,0 0-78 0,1 3-133 0,0 6-103 16,2 7 236-16,3 4 7 0,1 7 75 15,2 7-23-15,4 4 4 0,7 9-17 16,3 10 75-16,3 7-37 0,2-1-41 16,-7-12-40-16,-10-13-3 0,-3-14-61 15,-8-2-88-15,0 11-214 0,-3-6-600 16,-4-6-684-16</inkml:trace>
  <inkml:trace contextRef="#ctx0" brushRef="#br0" timeOffset="146575.12">21982 9719 1729 0,'0'0'1451'0,"0"0"-1206"16,0 0-42-16,0 0 34 0,0 0-58 16,0 0-133-16,0 0-46 0,0 0 0 15,0 0 6-15,0 0 97 0,3 19-13 16,-3 8-31-16,0 1-31 0,0 4 3 15,0 0-15-15,-1 1-13 0,-1-4 18 0,0-4-21 16,1-5-127-16,1-7-148 0,1-5-172 16,8-16-178-16,4-4-420 15,-2-5-870-15</inkml:trace>
  <inkml:trace contextRef="#ctx0" brushRef="#br0" timeOffset="146702.47">22024 9353 2199 0,'0'0'546'0,"0"0"-546"16,0 0-55-16,0 0-229 0,0 0 77 16,0 0 44-16,0 0-174 0,-33 61-295 15</inkml:trace>
  <inkml:trace contextRef="#ctx0" brushRef="#br0" timeOffset="146930.72">22536 9157 2944 0,'0'0'428'0,"0"0"-389"0,-54 1-20 15,27 13 19-15,2 5 41 0,1 8-12 16,3 6-10-16,3 12 28 0,3 17-22 16,12 13 0-16,4 7 37 0,16-2-62 15,4-3 10-15,1-9-17 0,1-2-9 0,1-3-10 16,-4 1 7-16,-4-5-19 0,-7-1-107 15,-9-8-116-15,-13-8-223 0,-3-12-544 16,-2-14-592-16</inkml:trace>
  <inkml:trace contextRef="#ctx0" brushRef="#br0" timeOffset="147079.54">22026 9827 3064 0,'0'0'750'0,"0"0"-537"0,0 0-162 15,83-62-26-15,-24 42 38 0,24-4-4 16,25-3-3-16,5 1 9 0,0 4-65 16,-13 3-28-16,-17 0-174 0,-22 4-404 0,-16 0-1195 15</inkml:trace>
  <inkml:trace contextRef="#ctx0" brushRef="#br0" timeOffset="148625.31">23627 9336 2002 0,'0'0'414'0,"0"0"-123"15,0 0-2-15,0 0-65 0,0 0-55 16,11-50-61-16,-7 49-41 0,-1 0-67 16,-1 2-44-16,2 7 44 0,0 6 31 15,2 6 64-15,-1 6-9 0,-1 6 2 16,-3 5-25-16,0-2-13 0,1 2-19 15,0-3-10-15,2-3-20 0,-2-4 0 16,1-6 3-16,-1-6-1 0,-1-3 9 16,0-3 4-16,-1-4-4 0,0-2 11 0,0-1-4 15,0-2 12-15,0 0 22 16,-1 0 19-16,-2-3-6 0,-1-3-39 0,-3-2-20 16,3-3-6-16,-1-1-2 15,1-1-1-15,-1-1 0 0,3-3-23 0,1-1 3 16,0-1 20-16,1 0-23 15,0-2 10-15,0-2 14 0,0 0 2 0,0 1-1 0,1-2 0 16,1 4 16-16,2 3-13 16,-3 3 19-16,2 4-7 0,-1 5-11 0,-1 1-4 15,0 2-12-15,-1 2-22 0,2 0-44 16,0 0-38-16,3 4 15 0,4 5 38 16,1 3 32-16,4 3 30 0,2 4 1 15,0 5 28-15,0 0 26 0,2 1 36 16,1-1-10-16,-1-2-30 0,2-1-10 15,1-4-15-15,-4-4-9 0,2-4 2 0,-1-2 26 16,-1-5 9-16,-1-2-7 16,1-2 1-16,1-7-13 0,-1-4-13 0,0-3 0 15,-4-4-21-15,1-4-1 16,-2-3-15-16,-4-2 16 0,0-7-18 0,-1 0 2 0,-2-3-4 16,-3 3 19-16,1 5 2 0,2 6 5 15,-2 6 37-15,-2 7 0 0,0 5-15 16,0 4-28-16,-1 3-61 0,1 2-79 15,-1 8-25-15,1 5 97 0,0 6 68 16,1 6 87-16,-2 6-21 0,1 2-45 16,0 2 7-16,-1 1-12 0,0 0 2 15,0-1-2-15,0-2-16 0,0-3 0 16,0-4-118-16,0-5-167 0,5-10-233 16,12-9-256-16,-1-4-573 0</inkml:trace>
  <inkml:trace contextRef="#ctx0" brushRef="#br0" timeOffset="148957.25">24416 9169 2221 0,'0'0'556'0,"0"0"-309"16,0 0-10-16,0 0-11 0,0 0-4 15,0 0-65-15,0 0-75 0,0 0-38 16,0 0-32-16,0 0 77 0,0 0 23 16,6 34 22-16,-5-10-29 0,0 2-24 15,0 4 5-15,1 5-12 0,-1 0 3 16,1 1-6-16,1 1-19 0,-2-2-6 16,1-2-16-16,0-5-11 0,0-6-16 0,0-5 14 15,-1-3-16-15,1-4-1 16,-1-5 3-16,1 0 12 0,-1-3 4 0,0-2-1 15,2 0 9-15,0 0-27 0,0-4-52 16,1-1-28-16,1-4-76 0,1-1-81 16,-6-10-154-16,-1 3-351 0,-7 0-1068 0</inkml:trace>
  <inkml:trace contextRef="#ctx0" brushRef="#br0" timeOffset="149645.6">24717 9119 1269 0,'0'0'719'16,"0"0"-360"-16,0 0-74 0,0 0-92 16,0 0 61-16,-13-48-27 0,13 42-94 15,0 4-31-15,0 0-7 0,0 1-36 16,0 1-59-16,4 2-98 0,6 5 9 16,3 4 89-16,7 3 101 0,6 3 1 15,4 5-5-15,4 0-5 0,5-1-27 16,2 0-14-16,1-3 19 0,2-1-21 15,-3-5-17-15,-2-1-11 0,-2-5-2 0,-6-3 3 16,-1-2 3-16,-3-1 3 0,-4-4-18 16,-3-2-10-16,-2-2-15 0,-4 0 15 15,-6 1 1-15,-2-1 11 0,1 2 1 0,-6 3-11 16,-1 1-2-16,0 2-38 0,-8 1-55 16,-2 6 2-16,-7 8 73 0,-5 6 18 15,-4 7 31-15,-5 6 3 0,-6 12 10 16,-7 13-28-16,-7 11-4 0,-2 3 7 15,7-9 12-15,12-16-3 0,14-18-28 16,5-11 0-16,5-3 0 0,-2 0 1 16,3-1 10-16,-1-1 11 0,5-7 0 15,1-2 3-15,2-3 6 0,1-2 18 16,1 0 22-16,0-7 16 0,6-3-87 0,2-7-161 16,6-2-75-16,6-3-91 15,15-12-134-15,-6 5-619 0,0 1-802 0</inkml:trace>
  <inkml:trace contextRef="#ctx0" brushRef="#br0" timeOffset="150231.54">25626 9227 3109 0,'0'0'493'16,"0"0"-389"-16,0 0-104 0,0 0-3 15,0 0-6-15,0 0 9 0,0 0 94 16,0 0 7-16,16 59 21 0,-16-31-48 16,0 3-25-16,-2 1-11 0,0 0 5 15,0-1 1-15,-1-2 0 0,2-5-29 0,0-4 1 16,1-5-1-16,0-5 1 0,0-4-14 16,0-3 26-16,0-3 12 0,0 0 34 15,0-3 19-15,0-8-22 0,0-4-43 16,0-7-10-16,3-5-15 0,2-4-3 15,-2-2 0-15,2-4-3 0,1 0 1 0,0-1-1 16,-1 4 3-16,3 3 12 0,-2 4-12 16,-2 7 25-16,-1 7-10 0,0 3-4 15,-1 7-11-15,0 1-18 0,0 2-44 16,-1 4-82-16,3 3-11 0,0 8 102 16,2 4 37-16,2 3 16 0,0 5 1 15,4-2 23-15,-1-2-2 0,5 0-6 16,0-3 15-16,1-4-3 0,0-2-4 15,0-4 10-15,-1-5 13 0,2-2 2 16,0-3-16-16,0-4-33 0,0-7-28 0,-1-4 16 16,-1-5-22-16,-1-5 6 0,-1-2 3 15,-4-3 25-15,1-2 20 0,-5-1-20 16,-1-1 0-16,0 2 0 0,-2 3 6 16,-2 6 68-16,0 5-24 0,0 7-1 15,-1 5-19-15,0 4-30 0,0 2-18 16,0 1-93-16,0 6-59 0,0 7 102 0,0 8 68 15,-1 6 15-15,0 4 32 16,-1 4-4-16,2 0-12 0,0 3-28 0,0-2 16 16,1 5-7-16,3-2-12 0,2-1-3 15,2-3 0-15,-1-3-93 0,0-3-131 16,3-6-256-16,0-10-323 0,0-4-630 16</inkml:trace>
  <inkml:trace contextRef="#ctx0" brushRef="#br0" timeOffset="150563.66">26296 9145 2684 0,'0'0'479'0,"0"0"-291"0,0 0-32 16,0 0-42-16,0 0 28 0,18-46-44 15,-3 38-35-15,4 2 6 0,5 3-22 16,3 1-15-16,4 2-10 0,1 2-19 0,1 5 22 15,-2 4 25-15,-4 6-25 0,-6 4-25 16,-5 2-31-16,-9 5-16 0,-7 5 13 16,-10 4-21-16,-13 2 54 0,-13 9 1 15,-14 5 16-15,6-10 7 0,3-8-1 16,17-14 0-16,10-11 6 0,7-3 22 16,3-2-19-16,4-2 22 0,10-3 30 15,13 0 48-15,14-5-29 0,22-6-56 16,24-3-46-16,17-5 0 0,4 0-2 15,-9 0-1-15,-16 5-10 0,-16-1-76 0,-9 0-209 16,-16 3-385-16,-11-1-912 0</inkml:trace>
  <inkml:trace contextRef="#ctx0" brushRef="#br0" timeOffset="161764.26">25440 10582 1083 0,'0'0'313'16,"0"0"-225"-16,0 0 3 0,0 0-23 16,-59 0 49-16,51 0 59 0,3 0 48 15,0 0 51-15,2 0-7 0,2 0-69 16,1 0-42-16,0 0-41 0,0 0-43 16,0 0-19-16,0 0-15 0,0 0-17 15,0 0-19-15,0 0 10 0,0 0-10 16,0 0-2-16,0 0-1 0,0 0-16 15,0 0-6-15,0 0-7 0,5 3 29 16,8-1 10-16,9 1 60 0,13-1 22 16,23-2 16-16,31-4-4 0,39-7-41 15,24-5-16-15,13-2 26 0,4 2 18 16,-1 3 29-16,8 2 23 0,10 3-21 0,8 2-51 16,4 2-6-16,-1 3-10 0,0 1-11 0,-7 0-19 15,-3 4-25-15,-14 0-15 0,-10-1 0 16,-14 3 2-16,-16-3-18 0,-16-2 0 15,-18-1-12-15,-15 0 25 0,-18 0 14 16,-20 0 4-16,-13-2 3 0,-15-1-2 16,-7 1 11-16,-1-1-11 0,-4 1 2 15,-1-1 13-15,-5 2-16 0,0-2-22 16,-10 0-62-16,-8 0 0 0,-7-1-71 16,-11 4-182-16,-7-2-27 0,-34 2-198 15,11 0-571-15,3-1-611 0</inkml:trace>
  <inkml:trace contextRef="#ctx0" brushRef="#br0" timeOffset="162409.44">25542 10643 2311 0,'0'0'307'0,"0"0"-285"16,0 0-22-16,0 0-106 0,0 0 28 16,0 0 78-16,0 0 42 0,0 0 33 0,0 0-24 15,-57 33-31-15,49-17 2 0,0 5-20 16,-1 2 27-16,4 5 7 15,-2 5 25-15,0 2-6 0,4 4 22 0,-1 1 19 16,2 1-38-16,1-1-20 0,1 0 23 16,0-1 3-16,1 0 16 0,3-5-4 0,1 0 7 15,3-3 2-15,0-1-12 0,1-4-10 16,2-2-3-16,3-3-6 0,-1-1-7 16,3-3 3-16,1 1-15 0,2-2-4 15,1-1-15-15,0-1-15 0,3-2 18 16,2 0-1-16,5-3-5 0,3-1 7 15,7-2 11-15,17-2-12 0,22-4 15 16,27-2-9-16,20-6-3 0,11-4-3 16,6 0 27-16,-2 2 7 0,8-2-3 15,7-1 46-15,5 2-3 0,0 1-29 16,-2 1-33-16,0 2-31 0,-3-1-3 0,2 4-18 16,-4 1-10-16,-5 1 12 0,-5 2-18 15,-5 0 34-15,-9 0-28 16,-7 0 10-16,-10 0-7 0,-12 2 26 0,-14 0 2 15,-8 0 3-15,-12 1-3 0,-14-3-1 0,-13 1-1 16,-12-1 2-16,0 0 2 0,2 0 10 16,4 0 4-16,0-1 5 0,-1-2 7 15,-2-1-10-15,-3-1 4 0,-4 0-3 16,-1 0-7-16,-5 1-10 0,-1 1 0 16,-6-1-1-16,-5 1 1 0,-1 2 14 15,-4-1-16-15,-1 0-27 0,0 0-84 16,0-1-103-16,-5 0-103 0,-10-6-223 15,0 2-547-15,2-2-704 0</inkml:trace>
  <inkml:trace contextRef="#ctx0" brushRef="#br0" timeOffset="163094.24">28609 10487 1565 0,'0'0'273'0,"0"0"-123"0,0 0 109 15,0 0 32-15,0 0-52 0,-20-50 5 16,18 46-20-16,0 1-33 0,2 3-17 16,0-1-47-16,0 1-70 0,7 0-57 15,10 0-35-15,10 0 35 0,25 3 9 16,24 2 26-16,26 2 3 0,9 0-4 0,1 0-5 16,-10-1-10-16,-16-3-1 0,-5-2 4 15,-4 0 32-15,-10-1-36 16,-7 0-17-16,-15 0 1 0,-10 0 0 15,-12 0-1-15,-5 0 0 0,-3 0-1 0,-2 0 2 16,0 0 18-16,-8 0 11 0,-3-1 9 16,-1 1 1-16,-1-1-19 0,0-2-19 15,0 1 9-15,0 1 4 0,0 1-15 16,0 0-1-16,0 0-12 0,0 0-13 0,0 0-10 16,0 0-5-16,0 0 9 15,1 0 9-15,4 0 5 0,-2 1 1 0,0 4-12 16,0 0-13-16,1 3 5 0,-1 2 36 15,1 5 28-15,-2 2 10 0,0 6-7 16,1 2 39-16,0 6-20 0,0 4 0 16,1 3-29-16,4 9 4 0,-1 8 3 15,4 11-9-15,-3-2 6 0,1-13 18 16,-5-12-5-16,0-14-23 0,-1-3-2 16,0 2-10-16,1 2 15 0,1 0-18 15,-2-3 0-15,0-5 2 0,-1-7 11 16,1-2-12-16,-2-2 1 0,-1-1 1 0,0-2-3 15,0 2-1-15,-8-2 1 0,-7 3 24 16,-9-2 10-16,-12 2-10 0,-22 3-5 0,-29 5-19 16,-49 3-49-16,-28 0-208 15,25-7-356-15,15-5-1002 0</inkml:trace>
  <inkml:trace contextRef="#ctx0" brushRef="#br0" timeOffset="164362.93">22409 10992 2188 0,'0'0'223'15,"0"0"-175"-15,0 0-47 0,0 0 0 16,0 0 2-16,0 0 16 0,0 0 14 15,-8-45 67-15,8 37 9 0,0 0 14 16,0-2-21-16,2-1-31 0,3-2-26 16,1 1 9-16,3-2 7 0,-2 3-7 15,0 0 7-15,0 1-16 0,-2 3-4 0,-3 1-3 16,-2 4 19-16,0 2 19 0,-2 0-31 16,-7 2-45-16,-5 7-22 0,-5 4 3 15,-4 4 19-15,-1 6 12 0,-5 4-10 16,3 2 2-16,1 1-4 0,2-3-12 15,6-1-4-15,3-3 13 0,7-4-10 0,6-1-15 16,1-2 5-16,9-2 23 16,11-2 25-16,5-1 13 0,7 0 9 0,3-2-15 15,0-1-29-15,-1 0-3 0,-8 3-57 16,-5 0-22-16,-10 5-29 0,-8-1 12 16,-4 3 42-16,-11 2 51 0,-4 2 0 15,-8-1-23-15,0-3 26 0,0-3 2 0,-2-7 24 16,3-2 18-16,-1-4 39 0,4-2 80 15,3-2-37-15,1-5 0 0,1 0 7 16,3-1 1-16,4-1-48 0,1 1-42 16,4-2-26-16,3 0-18 0,0 4-36 15,2-2-52-15,6 3-82 0,-1-1-31 16,4 5-59-16,-2-2-133 0,5 3-374 16,-3 0-409-16</inkml:trace>
  <inkml:trace contextRef="#ctx0" brushRef="#br0" timeOffset="164970.37">22341 10946 2489 0,'0'0'283'16,"0"0"-176"-16,0 0-21 0,0 0 71 15,0 0-19-15,0 0-11 0,0 0-66 16,0 0-61-16,0 0-103 0,0 0 103 15,0 0 117-15,7 9-6 0,4 17 35 16,-3 1-20-16,-2 3-25 0,0 1-20 16,-5-2-8-16,0 0-39 0,-1-3-9 15,0-4-6-15,-1-4-6 0,-2-5-12 16,2-4 14-16,0-4 4 0,0-3 6 16,0-2 15-16,1 0 13 0,-1 0 15 0,-1-4 28 15,-1-5-37-15,-1-6-39 0,-4-4-20 16,1-8-18-16,0-3 15 0,-2-3-9 15,-1-2-7-15,0 0 7 0,2 5-1 16,-2 5 13-16,5 4 18 0,2 6-17 16,0 5 11-16,2 6 28 0,1 2-40 0,0 2-27 15,2 1-97-15,5 7-3 0,7 6 127 16,2 7 0-16,3 5 93 0,2 4-6 16,-1 3-29-16,1 0-27 0,-1-2-6 15,-1-1-22-15,1-7 0 0,-4-3 15 16,2-5-14-16,-1-4 17 0,-2-5 7 15,-2-5 12-15,0-1 15 0,1-11-3 16,0-4-18-16,1-7-9 0,0-6-25 16,-1-7-18-16,-2-4 0 0,0-3 3 15,-1-8-4-15,1 5-45 0,-3 1 21 16,3 3 27-16,-6 13 16 0,1 3 0 16,-3 7 16-16,-2 9 2 0,0 3-18 0,-2 6 0 15,0 0-43-15,1 11 9 0,1 5 34 16,0 9 49-16,4 9-9 0,-3 7 0 15,0 9-12-15,1 9 0 0,2 2-13 16,2-6 0-16,-2-15-15 0,-1-14 0 16,2-12 0-16,-1 3-21 0,1-1-173 15,4-1-137-15,-1-13-234 0,2-2-598 16,-6-12-1036-16</inkml:trace>
  <inkml:trace contextRef="#ctx0" brushRef="#br0" timeOffset="166192.72">22969 11001 2410 0,'0'0'374'0,"0"0"-342"0,0 0-15 15,0 0 101-15,0 0 4 0,0 0 0 16,0 0 2-16,0 0 35 0,0 0 6 16,0 0-73-16,52-7-54 0,-36-7-20 15,-1-3-2-15,-3-2 0 0,-1-1-16 16,-4-2-9-16,-2 0 7 0,-4 0-16 15,-1 3 18-15,0 4 0 0,-5 2 12 0,0 4 4 16,-1 4 44-16,-2 2-1 16,1 3-8-16,-3 0-30 0,3 5-17 0,-3 6 30 15,-1 1-11-15,4 5-20 0,1-1-1 16,5 5-2-16,1 0-9 0,6-1 9 16,4-2 12-16,7 1 1 0,2-5 15 15,1 0-16-15,2-4 13 0,1-3 7 16,-2-1 2-16,1-6-3 0,-2 0-6 15,-3-2 3-15,-1-4-3 0,-6-5-4 16,1-1-21-16,-6-5-1 0,-3-1-11 0,-2-4 0 16,-2-3-4-16,-4-2-6 0,-5 1 7 15,3 2 13-15,-3 2 2 0,2 4-1 16,-1 3 1-16,3 2 0 0,3 4 0 16,-1 3 3-16,4 2 15 0,1 2 3 15,0 1-21-15,2 0-31 0,6 1-25 16,5 0 19-16,5 0 18 0,-1 2-6 0,8 2 23 15,-1 2-1-15,1 0-10 0,0-1 11 16,-3 2 0-16,-1-1-1 0,-3 1 1 16,-4-2-10-16,-6-1 9 0,-2-2-15 15,-2 1 2-15,-3-3 0 0,-1 1 15 16,0 1 1-16,0 0 13 0,-6 2-10 16,-2 3 10-16,1 1-13 0,-2 2-3 15,1 1-9-15,-1 3-4 0,1 1 13 0,4 1 3 16,0-1 3-16,1 0-1 0,3-2-1 15,0-1 0-15,0-2 0 0,4-3 3 16,0 0 18-16,2-2-1 0,2-3 11 16,1 1 5-16,6-3 3 0,0-3-40 15,3-1-52-15,0-5-75 0,2-3-67 16,3-2-11-16,0-3 5 0,0-4-33 16,0-1-48-16,0-1 55 0,-1-2 110 0,-3 1 97 15,-3 2 19-15,-5 4 16 0,-2 1 32 16,-5 2 101-16,-2 2 34 0,-2 1-16 15,0 0-27-15,0 1 22 0,-2 0-16 16,-2 1 22-16,-1 3-14 0,-2-1-22 0,2 3-25 16,-1 1-35-16,-3 1-22 0,1 3-16 15,-2 0-21-15,0 2-13 0,-3 4-1 16,3 4-15-16,-4 1 4 0,4 2 9 16,-1 1-13-16,3 1 0 0,0 1 14 15,3-3 1-15,2-1 1 0,0-2-1 16,3-3-1-16,0 0 1 0,0-3 1 15,6-3 0-15,5-1 16 0,3 0-16 16,7-5-47-16,4-2-12 0,3-2-4 16,1 0 9-16,1 1 10 0,-2 1-22 0,-4 2 0 15,-3 5-9-15,-4 0 5 0,-3 6 10 16,-5 6 6-16,-1 4-31 0,-4 5 47 16,-2 3 6-16,-2 5 30 0,-1 5-17 15,-11 9 19-15,-5 12 3 0,0-5 13 16,-1-6-16-16,3-8-70 0,5-8 3 15,-1 1 41-15,2 0 23 0,-3 0-10 0,5-4 12 16,-1-4-2-16,3-4 0 0,2-6 1 16,2-4 0-16,0-4 2 0,1-3 56 15,0 0 62-15,0-5-1 0,0-3-88 16,1-4-23-16,3-5-6 0,-1-2-1 16,5-5-2-16,-1-5 3 0,1-4 0 15,3-5-3-15,0-13 2 0,8-14-63 16,8-13-34-16,4-4-20 0,2 7-26 15,-3 11 87-15,-7 24 57 0,-6 10 16 16,-2 10 143-16,-4 5-60 0,0-1-41 0,3 1 12 16,-3-1 3-16,-1 5-20 0,-5 3 45 15,-2 6 3-15,-2 0-6 0,-1 2-48 16,0 7-47-16,-2 2 50 0,-3 6 39 16,-3 2-18-16,-1 4-21 0,3 1-28 0,2-2-22 15,1 0-13-15,3-2 13 16,3-1 1-16,4-3 0 0,2-3 24 0,5-2-10 15,1-3-15-15,3-2-133 0,3-4-178 16,10-8-129-16,-2-2-584 0,-4-4-691 0</inkml:trace>
  <inkml:trace contextRef="#ctx0" brushRef="#br0" timeOffset="167076.5">24419 10273 163 0,'0'0'2387'0,"0"0"-1952"0,0 0-179 15,0 0-46-15,0 0-14 0,-68-39-19 16,48 39-57-16,-4 3-42 0,1 6-2 16,0 1-35-16,3 4-41 0,2 1 0 15,7 4-25-15,1-3 0 0,8 4 6 16,2-2-3-16,10 2 22 0,2-1 20 16,9 2 5-16,2-2 0 0,7 3-23 0,0-3-2 15,0 3-17-15,-4-1-172 16,-5 0-25-16,-8-2-8 0,-9 0-16 0,-4 2 74 15,-7-2 23-15,-8-1 29 0,-4-2 47 16,-3-4 59-16,1-4 6 0,0-2 23 16,1-4 6-16,3-2 16 0,1-3 70 15,7-4 58-15,0-2-35 0,5-3-21 16,4-3-24-16,0-3-55 0,6-3-38 16,7-1 0-16,3-2 2 0,2 3-2 15,4 1-1-15,2 2 0 0,0 2-2 0,-1 1 2 16,-1 1-1-16,-2 6 2 0,-5 1-2 15,-1 3 1-15,-7 2-21 0,-1 2-26 16,-1 2-31-16,-2 3 57 0,-1 5 22 16,-2 2 92-16,0 1-16 0,0 1-22 0,0 1-25 15,0-2-26-15,3-1 9 0,0-2-8 16,4 0 15-16,1-5 0 0,5-1 9 16,-1 0 16-16,3-3 3 0,2-1-12 15,-4-3 6-15,2-2-16 0,-3-4-3 16,-3 1 0-16,-3-1-3 0,-2-3-19 15,-3 1-15-15,-1 0-6 0,-2-1-2 16,-5 3 5-16,0-1 14 0,-3 0-14 16,2 3 2-16,1 0 15 0,-4 0-11 15,5 1 12-15,0 0 13 0,0 0 6 16,4-1-7-16,1-1-10 0,1 2 13 0,0 0-15 16,5-1-25-16,5 2-7 15,-1 0-5-15,6 1-1 0,2 4 9 0,3-3 17 16,2 3-1-16,2-2 0 0,0 2 10 15,2 0-16-15,-1 5 16 0,-2 1-13 0,-4 2-6 16,-3 3-19-16,-7-1-76 0,-3 1-4 16,-2 1 41-16,-4 0 42 0,-5 2 38 15,-2 0 0-15,-5-1 12 0,-1 0-8 16,0-2 24-16,4-1-9 0,-1-3 26 16,5-4 12-16,3 0-22 0,1-3-9 15,1 0 31-15,3-4 48 0,6-5-17 16,6-3-50-16,4-7-16 0,-1-4-9 15,3-5-1-15,-1-2 10 0,-2-3-3 16,0-3-19-16,-5-6-3 0,2-9-31 0,-1-8-45 16,-6 5-54-16,0 11 34 0,-6 11 84 15,-2 13 15-15,0 1 25 0,0 2 0 16,0 7 77-16,0 3-26 0,-1 6-64 16,1 0-12-16,-1 10-22 0,1 2 22 15,0 7 98-15,0 5-29 0,0 5-37 16,3 3-4-16,3 2-3 0,4-1-6 0,1 1 3 15,1 0 3-15,-1-2 13 0,2-3-38 16,-6 0-41-16,-2-6-185 0,-5 0-333 16,-4-9-751-16,-4-7-575 0</inkml:trace>
  <inkml:trace contextRef="#ctx0" brushRef="#br0" timeOffset="167206.67">24950 10253 404 0,'0'0'3134'0,"0"0"-2702"15,0 0-138-15,0 0-43 0,0 0-26 16,62-45-71-16,-35 36-96 0,5 0-58 16,2 0 0-16,1 0-46 0,12-4-206 15,-11 3-448-15,-7-4-1849 0</inkml:trace>
  <inkml:trace contextRef="#ctx0" brushRef="#br0" timeOffset="168641.42">27458 11405 155 0,'0'0'548'0,"0"0"-313"0,0 0-85 15,0 0 35-15,0 0 17 0,0 0-13 0,0 0-14 16,0 0-35-16,0 0 19 0,-8-37 16 15,8 28 25-15,1 1-32 0,1 0 12 16,-1 0-9-16,0 1-11 0,-1 1-4 16,0 2-3-16,0 1-1 0,0 1-51 15,0 0-38-15,0 2-63 0,0 0-32 16,1 7-119-16,1 3 5 0,2 9 146 16,0 10 6-16,1 14 67 0,0 16-6 15,2 18-4-15,-2 3 6 0,-2 0-3 16,-2-7-21-16,-1-11 24 0,0-6-29 0,-1-6 4 15,-2-12-31-15,-1-11 22 0,3-9-19 16,0-4-13-16,0-1 13 0,1 0-4 16,0-1 1-16,0-5-1 0,0-3 1 15,0-2-1-15,0-2 10 0,0 0 15 0,0 0 13 16,0 0-25-16,0 0-25 0,0-6-146 16,0-2-172-16,0-2-58 15,0-11-251-15,-4 3-624 0</inkml:trace>
  <inkml:trace contextRef="#ctx0" brushRef="#br0" timeOffset="169691.79">24263 12484 1016 0,'0'0'189'16,"0"0"16"-16,0 0-39 0,-65-9 0 15,47 9 6-15,2-3 20 0,5 3 5 16,-1 0-19-16,5 0-7 0,3 0-19 16,2 0 5-16,2 0-22 0,0 0-11 15,0 0-15-15,0 0-30 0,0 0-31 16,0-1-19-16,6 0-4 0,5 0 1 0,9-1 5 16,12 1 7-16,9-1 0 0,23 1-3 15,27 0 16-15,31 1-4 0,16-2-22 16,13 0 3-16,5 2 4 0,0-3-13 15,15 3 9-15,9 0 35 0,12-2-13 16,6 0-2-16,3 2-26 0,-5 0 12 16,-10 0-21-16,-14 0-13 0,-22 0-22 15,-17 1-13-15,-22 0 23 0,-18-1 11 16,-19 0 1-16,-19 0 0 0,-16 0 0 0,-14 0 0 16,-6-1 1-16,-2 0 1 0,0-1 10 15,-5 2-12-15,-5 0-2 0,-4 0-16 16,-3 0-15-16,-6 0 8 0,-7 0 0 15,-7 1-6-15,-7 3-35 0,-7 0-44 16,-5 3-134-16,-23 3-164 0,5-3-303 16,7-2-757-16</inkml:trace>
  <inkml:trace contextRef="#ctx0" brushRef="#br0" timeOffset="170341">23956 12530 2406 0,'0'0'335'0,"0"0"-335"16,0 0-255-16,0 0 149 15,-19 60 106-15,17-17 81 0,2 16 67 0,4 17-45 16,4 8 23-16,1 3-43 0,0-7 1 16,-3-8-36-16,-2-1-16 0,-1-10-16 15,-2-4 13-15,0-13-28 0,-1-11 2 16,0-11 19-16,0-2 1 0,0 2 12 0,-2-1 13 15,1-2-7-15,0-4-25 0,1-8 0 16,0-4 3-16,0-1 39 0,0-2 100 16,5-2 45-16,6-4-77 0,6-2-70 15,5-5-28-15,6 1-9 0,7-3-19 16,5-1-3-16,8 2 3 0,16-2 2 16,26 0 0-16,29-1 11 0,15 0 57 15,11 5-45-15,4 3 21 0,-6 1-15 16,8 3 13-16,7 0-13 0,1 3-7 15,0 0-24-15,-4 1-31 0,-2 0-13 16,-7-1 1-16,-12 0 2 0,-12-2-21 16,-15 3-2-16,-16-3-14 0,-10 0 34 0,-12-2 32 15,-17 2 12-15,-12-1 3 0,-10 2-1 16,-6 0 0-16,1 1-2 0,-2-2-2 16,1 2-35-16,-8-1-8 0,-6 1 36 0,-6 1 9 15,-4-2 0-15,0 1-47 16,-2-2 15-16,-1 0 16 0,-2 0 14 0,2 0-20 15,1-3-101-15,1-1-138 0,1-4-40 16,0-5-179-16,0-5 43 0,0-4-11 16,0-3-21-16,2-6-29 0,3-3 204 15,2-14 258-15,-1-11-179 0</inkml:trace>
  <inkml:trace contextRef="#ctx0" brushRef="#br0" timeOffset="170508.2">26973 12686 421 0,'0'-56'580'16,"-3"19"-98"-16,1 10-40 0,0 11 38 15,0 4-93-15,0 4-60 0,0-1-56 16,1 3-52-16,0 5-39 0,1 1-180 15,0 9-31-15,0 8 31 0,5 9 101 16,5 16 9-16,2 16 3 0,7 17 22 0,-1 6-14 16,-1 1-41-16,-7-6 1 0,-4-8-19 15,-6-2-13-15,-3-4-15 0,-6-6-33 0,-6-8-1 16,4-12-49-16,0-9-50 0,4-13-62 16,3-6-155-16,3-3-154 0,6-12-136 15,6-1-469-15,4-13-794 0</inkml:trace>
  <inkml:trace contextRef="#ctx0" brushRef="#br0" timeOffset="170957.65">28285 12430 2877 0,'0'0'227'15,"0"0"-227"-15,0 0-22 0,0 0-46 16,0 0 33-16,0 0 35 0,0 0 23 0,0 0 105 15,0 0 28-15,0 0-35 0,0 0 32 16,-23-35-36-16,71 37-63 0,34 2-7 16,46-4-22-16,19 0-9 0,13-4-15 15,-8-3 14-15,-13 2-15 0,-3 2 0 16,-8-1 15-16,-8 2 7 0,-5 2-9 16,-10 0-13-16,-6 0 0 0,-8 0-22 15,-7 0-63-15,-7-2-45 0,-10-1 4 16,-8-2 24-16,-13 0 45 0,-15 2 22 15,-10 0 35-15,-6-1 0 0,-6 1 3 16,0 0 10-16,-6-1-13 0,-6-1-166 0,-15 0-271 16,-38-4-287-16,3-1-453 0</inkml:trace>
  <inkml:trace contextRef="#ctx0" brushRef="#br0" timeOffset="171358.43">28461 12334 2062 0,'0'0'308'0,"-76"0"-308"16,46 7-66-16,-4 8 66 0,-3 3 59 15,-3 9 60-15,9 6 4 0,5 13 67 16,8 17 6-16,12 16-84 0,6 13-48 16,2-2 0-16,8-1 57 0,-3-11-6 15,-2-1-39-15,1-7 6 0,-1-9-12 16,-1-8-10-16,0-13-38 0,-1-12 19 0,0-7-16 15,-1-6-12-15,-2 0-10 0,1-1 0 16,-1 0 9-16,0-6-11 0,0-4-1 16,2-2 38-16,1-2 47 0,2-4-12 15,5-5-42-15,4-1-31 0,4-5-2 16,4 1 2-16,4-3 3 0,1 2-2 16,2 1 0-16,7 2-1 0,5 4 1 0,18 1 43 15,19 5-3-15,24 2-1 0,13 3 4 16,1 6-1-16,-3 2 7 0,-8 0-4 15,-1 0-27-15,0-1 6 0,-3-3-22 16,-2-4 0-16,-3-3-3 0,-4-5-51 16,3-7-42-16,-7-5-69 0,1-9-108 15,-6-3-71-15,-6-6-47 0,-8-5-255 16,-7-4-119-16,-20 10-774 0</inkml:trace>
  <inkml:trace contextRef="#ctx0" brushRef="#br0" timeOffset="171608.98">30667 12484 2262 0,'0'0'282'16,"27"-68"-21"-16,-19 46-27 0,3-1-32 16,-1-3-43-16,0 3-29 0,-1 6-32 0,-3 3 32 15,-1 6-10-15,-2 4-4 0,-3 4-50 16,0 0-66-16,-2 9-151 0,-7 10 151 16,-5 8 44-16,-7 21 92 0,-6 21-24 15,-8 24-19-15,3 10-18 0,3 1-7 16,6-5 0-16,6-7 0 0,5-4 12 15,-1-2-21-15,7-9-32 0,4-7 4 16,2-11 3-16,5-9-14 0,1-11-20 16,2-10-27-16,-4-8-13 0,-2-6-34 15,-1-1-55-15,-1-1-48 0,0-4-119 16,-4-4-132-16,-7-5-110 0,-13-16 56 0,2-3-718 16</inkml:trace>
  <inkml:trace contextRef="#ctx0" brushRef="#br0" timeOffset="173706.65">25149 13601 1451 0,'0'0'196'15,"0"0"-40"-15,0 0-33 0,0 0 0 16,0 0-35-16,0 0-39 0,0 0-49 15,0 0-1-15,0 0-16 0,0 0-12 16,21-33 10-16,-17 31-1 0,1-1 17 16,3 1 3-16,-3-2 12 0,-1 1 14 15,0 0 26-15,1 1 42 0,-2-3 19 0,-1 3 19 16,0 1 7-16,-1-1-33 0,-1 2-6 16,1 0-7-16,-1 0-19 0,0 0-32 15,1-2-42-15,-1 2 0 0,0 0-16 16,0 0 0-16,0 0-4 0,0-1-5 15,0 1 5-15,0 0 4 0,0 0 14 16,0 0 2-16,0 0 16 0,0 0 0 0,0 0 0 16,0 0-15-16,0 0-1 0,-3 1-22 15,-5 6 22-15,-5 3 19 0,-7 7 4 16,-7 6 2-16,-8 7 1 0,-6 6-24 16,-15 13-2-16,-17 13 0 0,-17 13 1 15,-10 4-1-15,7-5-19 0,8-6 16 0,19-10-26 16,7-5 26-16,16-13-29 15,13-8-87-15,9-12-90 0,8-6-27 16,-1-1-85-16,5-2 59 0,0-3 63 0,6-3 27 16,2-5 81-16,1 0-101 0,0-5-40 15,0-7-214-15</inkml:trace>
  <inkml:trace contextRef="#ctx0" brushRef="#br0" timeOffset="174243.71">25639 13776 1721 0,'0'0'429'16,"0"0"-277"-16,0 0-22 0,0 0-37 16,0 0 49-16,0 0-19 0,0 0-40 15,0 0-22-15,0 0-61 0,0 0 2 16,0 0 21-16,82-3 112 0,-44 26 53 15,4 2-13-15,6 5-51 0,10 9-39 16,15 4-21-16,7 3-30 0,3-2-22 16,-10-8-12-16,-17-8-25 0,-16-10-20 15,-11-3-27-15,-2-1-36 0,0 3-48 16,5 0-99-16,-1 4-111 0,-2-4-148 0,-4 0-64 16,-6-6-452-16</inkml:trace>
  <inkml:trace contextRef="#ctx0" brushRef="#br0" timeOffset="174792.64">28856 13965 1881 0,'0'0'288'15,"0"0"-190"-15,0 0 2 0,0 0 3 16,0 0 56-16,0 0-60 0,0 0-99 15,0 0-61-15,0 0 61 0,0 0 164 16,-1 16 10-16,-29 13-24 0,-22 11-28 16,-18 8-46-16,-24 8-53 0,-7 4 2 0,4-4-3 15,11-4-22-15,17-6 1 0,7-2 0 16,14-9 22-16,16-8-7 0,11-6-15 16,7-7 2-16,1 1-1 0,3-3 11 0,4 0-13 15,6-5-44-15,7 1-13 0,13-3-35 16,26-5-135-16,-2-3-417 0,1-4-877 0</inkml:trace>
  <inkml:trace contextRef="#ctx0" brushRef="#br0" timeOffset="175140.33">29120 13886 1600 0,'0'0'1501'16,"0"0"-1309"-16,0 0-192 0,0 0-106 16,0 0 4-16,0 0 102 0,0 0 99 15,83 69 54-15,-41-32-35 0,17 10 28 0,19 14-38 16,16 7 8-16,6 5-18 0,-6-2 21 16,-4-8-15-16,-11-6-51 0,-4-4-28 15,-1-4-23-15,-8-3-2 0,-4-6-1 16,-11-5-12-16,-15-10 1 0,-7-6-13 15,-5-2 3-15,-1 0 0 0,4 1 7 16,-2 1-1-16,-6-6 13 0,-8-4-9 0,-2-1 12 16,-4-6 0-16,-3-1 18 0,-1-1 32 15,-1 0 84-15,0-3-10 0,-1-2-19 16,-3-1-64-16,-4-3-29 0,1 0-12 16,-2-2 0-16,-7 0-28 0,-2-1-34 15,-24-8-195-15,5 3-423 0,-2-1-820 0</inkml:trace>
  <inkml:trace contextRef="#ctx0" brushRef="#br0" timeOffset="178623.47">22466 12951 235 0,'0'0'394'0,"0"0"-205"16,0 0-19-16,0 0 32 0,0 0 3 0,0 0-26 16,0 0-26-16,0 0-20 15,0 0 20-15,0 0-27 0,-56-17 10 0,52 17-3 16,1 0-23-16,0 0-33 0,1 0-9 16,1 0 9-16,1 0-12 0,0 0-27 0,0 0-18 15,1 0-17-15,6 0 10 0,4 3 54 16,13-1 103-16,10-1 22 0,26-1-68 15,27 0-35-15,27-1-29 0,8-4-9 16,-6 2-13-16,-17 3-16 0,-19 0-21 16,-13 3-1-16,-16 0-13 0,-14-1-3 15,-11 0 4-15,-7-1-33 0,2 0-91 16,-1 0-116-16,-2-1-90 0,-5 0-184 16,-8-2-3-16,-5-12-154 0,-3 1-456 15</inkml:trace>
  <inkml:trace contextRef="#ctx0" brushRef="#br0" timeOffset="178824.08">23275 12790 836 0,'0'0'260'0,"0"0"144"16,0 0-69-16,0 0 9 0,0 0-7 16,0 0-83-16,0 0-109 0,0 0-145 15,0 0-58-15,0 0 58 0,3-14 55 16,20 25-10-16,0 3 0 0,1 3 6 0,-3 2-16 16,-5 3 4-16,-5-1 2 0,-8 4-25 15,-3-1 6-15,-12 1-18 0,-4 0 31 16,-8-3-32-16,-3-1 19 0,-6 0-2 15,1-4-19-15,-2-1-1 0,1-3-10 16,7-1-162-16,2-1-111 0,10-5-211 16,7-3-556-16</inkml:trace>
  <inkml:trace contextRef="#ctx0" brushRef="#br0" timeOffset="179656.8">30667 13070 2479 0,'0'0'277'0,"0"0"-232"0,0 0 78 16,0 0 0-16,0 0-123 0,97-27-27 15,-25 27 27-15,19 5 16 0,11 2 3 16,-2 1-19-16,-11-1 16 0,-10-4-13 0,-5 0 10 15,-6 1-12-15,-8-3 38 16,-12 0-23-16,-14-1 9 0,-8-1-6 0,-4-1 20 16,0-2 12-16,-2 1 19 0,0-3-13 15,-9 0 4-15,-1 1 15 0,-6 0-41 16,-3-1-35-16,-1 1-42 0,0 1-43 16,-1 1 12-16,-2 0-4 0,0 3-19 15,-1 0 4-15,2 2-49 0,2 6-197 16,0-1-271-16,2-2-762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12:25:06.2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3310 9583 1646 0,'0'0'311'0,"0"0"-311"15,0 0 127-15,0 0-127 0,0 0 175 16,0 0-7-16,0 0-51 0,0 0-46 16,0 0 6-16,-2-1 7 0,2 1-1 15,0 0 14-15,0 0-4 0,0 0 3 16,0 0-13-16,0 0-3 0,0 0-4 16,0 0 4-16,0 0-7 0,0 0-1 15,-1 0-2-15,0 0 3 0,-1-1-20 0,0-2-25 16,-1 1-24-16,0-1 18 0,-3-1-3 15,3-1 21-15,-1 0-8 0,1 0-4 16,0-2-25-16,-1 2 25 0,0-2-12 16,2 0 9-16,0 1-11 0,-1-1-12 15,2-1 1-15,0 0 16 0,0-1-16 16,1 0-1-16,0-1-1 0,0 1-1 0,0-1 0 16,2 0 3-16,-1-3-2 0,1 3 12 15,-1 0-11-15,0 0 19 0,-1 0-8 16,0 3-12-16,0 2 2 0,0 0 13 15,0 2-15-15,-1 1-1 0,0 0-13 16,-1-2 1-16,2 3-4 0,-1-1-6 16,1 2 10-16,0 0 10 0,0 0 0 15,0 0 2-15,0 0 2 0,0 0 13 16,0 0 7-16,0 0 3 0,0 0 0 0,0-2-22 16,0 0-3-16,0 1-12 15,0-1 11-15,0 0 0 0,0 1-1 0,0-1 1 16,0 1-2-16,-2-1-15 0,0 1-57 15,-4-2-184-15,-1 0-120 0,-9-4-197 16,4 0-640-16,-2-3-422 0</inkml:trace>
  <inkml:trace contextRef="#ctx0" brushRef="#br0" timeOffset="194.28">3261 8976 1740 0,'0'0'810'16,"0"0"-575"-16,0 0-151 0,0 0 28 15,0 0 1-15,0 0-53 0,-14-47-38 16,11 43-22-16,-1-2-20 0,0 2-8 0,-3-1-14 16,4-2 0-16,0 0-173 0,3-11-236 15,1 2-257-15,3-2-854 0</inkml:trace>
  <inkml:trace contextRef="#ctx0" brushRef="#br0" timeOffset="357.36">3377 8593 2354 0,'0'0'333'0,"0"0"-182"16,0 0-23-16,0 0 20 0,0 0-75 15,-16-48-73-15,17 37 0 0,3-2-12 16,2 0-27-16,2 1-6 0,1-2-202 15,0-3-136-15,1-8-243 0,1 3-200 0</inkml:trace>
  <inkml:trace contextRef="#ctx0" brushRef="#br0" timeOffset="507.02">3492 8211 1520 0,'0'0'286'15,"0"0"-33"-15,0 0-88 0,0 0 52 0,0 0-26 16,0 0-72-16,38-51-61 0,-26 42-58 15,-1 1 0-15,4 1-32 0,2-1 3 16,2-2-26-16,8-8-359 0,-4 1-290 16,-2-1-871-16</inkml:trace>
  <inkml:trace contextRef="#ctx0" brushRef="#br0" timeOffset="674.15">3997 7790 2282 0,'0'0'268'16,"0"0"-174"-16,0 0 31 0,0 0 1 16,0 0-65-16,31-55-61 0,-20 45 0 15,5-2-68-15,3 2 17 0,2-3-246 16,1 0-156-16,15-10-145 0,-7 7-190 0,-1-1 87 16</inkml:trace>
  <inkml:trace contextRef="#ctx0" brushRef="#br0" timeOffset="827.25">4454 7530 1548 0,'0'0'429'0,"0"0"-163"0,0 0-101 16,0 0-7-16,0 0 55 0,0 0 25 15,0 0-78-15,0 0-49 0,66-26-37 16,-45 22-49-16,1-1-25 0,4-2 0 16,4 1-25-16,1-1 2 0,3 0-31 15,3-3-269-15,10-3-247 0,-8 0-533 16</inkml:trace>
  <inkml:trace contextRef="#ctx0" brushRef="#br0" timeOffset="985.29">5056 7345 2309 0,'0'0'410'0,"0"0"-252"0,0 0-120 16,0 0 65-16,0 0 54 0,0 0-74 15,0 0-67-15,0 0-16 0,71-3-12 16,-55 3-4-16,1 0-67 0,4 0-225 15,2 0-156-15,13 0-107 0,-4-4-439 0,-4-1 200 16</inkml:trace>
  <inkml:trace contextRef="#ctx0" brushRef="#br0" timeOffset="1138.11">5564 7285 1175 0,'0'0'504'16,"0"0"-111"-16,0 0-63 0,0 0 38 15,0 0 33-15,0 0-53 0,0 0-61 16,0 0-31-16,0 0 2 0,0 0-53 15,9-6-73-15,-9 6-76 0,0 0-56 16,0 0-37-16,0 0-25 0,0 0-120 0,1 0-157 16,-1-1-445-16,0-2-1143 0,-10 13 545 15</inkml:trace>
  <inkml:trace contextRef="#ctx0" brushRef="#br0" timeOffset="6134.07">6858 6532 562 0,'0'0'192'0,"0"0"-71"15,0 0 45-15,0 0 20 0,0 0-53 16,0 0-19-16,0 0-26 0,0 0-39 16,0 0 0-16,-5-35-22 0,5 33-27 0,1-2 0 15,1-1 1-15,0 4 2 0,0-3 20 16,-1 1 3-16,-1 1 29 0,1 0 29 15,0-1-2-15,0-1-1 0,1-1-20 16,2 0-18-16,0-1-11 0,2-3-3 16,1 0-28-16,5 0 12 0,2-2-13 0,1-3-1 15,5-1 1-15,1-1 12 0,3 1 14 16,1 0 16-16,0 1 7 16,0-3 22-16,4 1-20 0,-2-2-2 0,1-1 3 15,4-1-4-15,0 1 7 0,0-3-29 16,3 0 9-16,0 0 7 0,-2-2 0 15,1 3 22-15,-4-1-19 0,0 2 0 16,-6 1 16-16,-2 3-3 0,-5 1-39 16,-3 3 29-16,-6 3-4 0,-3 1 23 15,-2 5-15-15,1 1 5 0,-4 2-13 0,2 0-21 16,0 0-23-16,1 0-26 16,3-3-28-16,6 3 0 0,7-5 28 0,6-1 10 15,7 2 14-15,5-3 2 0,10 0 0 16,11-5 1-16,17-2 2 0,15-6-2 15,1-3-1-15,-6 0-15 0,-11 1 11 0,-11 1 3 16,-3 0 0-16,-3-2 2 0,-12 0 0 16,-9 5 15-16,-11 2 4 0,-5 2-4 15,2-3 6-15,-1 1 10 0,-1-3 9 16,-5 4 10-16,-6 1 6 0,-1 1-6 16,-2 2-1-16,-3 2-15 0,1 0-35 15,3 2-10-15,-1 0-28 0,1 2-16 16,6 1 0-16,2-1 3 0,5 0 19 15,3 0 13-15,3-2 16 0,7 2-22 16,1-2-7-16,5-1 3 0,4-1 27 16,3 0-1-16,0-2 0 0,-1 3-26 15,-2 0 13-15,-1 1 13 0,-4 1 1 0,-2 1 2 16,-3-1 10-16,-2 5-10 0,2-3-2 16,-1 3-11-16,2 1 10 0,0 0 1 15,0 0 2-15,1 0 0 0,1 1 1 0,-4 1 0 16,1 1-1-16,-2 0-2 0,-3 0-1 15,-3 0-20-15,0 2 4 0,-1-4 3 16,-3 3-3-16,1-1 18 0,-1-1 1 16,1-2 1-16,-1 2 12 0,2-2-10 15,1 0 0-15,2 0 0 0,3 0 10 16,1-3 0-16,5-2 6 0,2 1-16 16,2-3 17-16,2-1-19 0,0 1 1 15,0-1 0-15,1 1-1 0,-1 0-1 16,-2 0 0-16,-1 0 2 0,-3 2 1 15,0 0 9-15,-1 0-12 0,-1 0 0 16,1 0 1-16,2 1 2 0,3 1-1 0,1-1-2 16,3-1-2-16,3 1-1 0,5 0-13 15,-2 0 14-15,4 3-1 0,-2-3 1 16,1 2-2-16,-3 1 1 0,1-1 0 16,-7-1 0-16,-3 3 1 0,-5 0-1 15,-4 0 0-15,-7 0 1 0,-1 3 1 16,-1 1-12-16,0 2 1 0,3 1 12 0,2 0 12 15,7 0 4-15,2 0-3 0,7 1 0 16,10-1 13-16,13 0-4 0,10 0-20 16,4-2 1-16,-4 0 13 0,-10-4-15 15,-6-1 1-15,-1 0 2 0,-1 0-1 16,-10-1 9-16,-9-4-11 0,-7 5 1 16,-4-2 1-16,1 1 8 0,2 0-11 15,-3 1-1-15,-7 0-18 0,-7 0-16 16,-3 0-19-16,-7 4 3 0,-1 4 51 0,0 3 49 15,2 4 8-15,5 1-25 0,2 5-13 16,11 0 7-16,6 4-1 0,10-1-12 16,19 2 9-16,21 1-22 0,17 0-83 15,10-4-28-15,-4-7 5 0,-10-2-6 16,-12-7-10-16,-1-2 7 0,-6-3 73 0,-5-2 41 16,-3 0 1-16,-6-4 2 0,-12 1 17 15,-9 0 42-15,-7-1 84 0,-4 1 28 16,4-1-17-16,4 1-35 0,6-1-38 15,-1 3-45-15,0 1-19 0,2 0-19 16,-1 1-11-16,0 6-4 0,0 3-1 16,0 4 3-16,0 0 10 0,-1 3-23 15,0 3 23-15,1-1-16 0,1 1 18 16,3 3-1-16,2-2-23 0,3 0-49 16,12 3 46-16,11 2 12 0,11-1 0 0,1-1 15 15,-8-2-1-15,-8-4 2 0,-13-1 0 16,-6-3 0-16,-11-3 0 0,-9-1 0 15,0-1-2-15,1 1-14 0,5 2 13 16,0 2-16-16,-7-1-3 0,-6-1 12 16,-5 2 10-16,-5 0 0 0,-5 1-16 0,-4 2 14 15,0 3-14-15,-4 1 16 0,0 4 2 16,0 4 27-16,0 0-16 0,3 5 9 16,6 3-19-16,9 2 20 0,9 1 2 15,10 3-8-15,20 5-17 0,19 4-153 16,21 2-1-16,8-1 23 0,-5-10-27 15,-10-7 42-15,-11-11 58 0,-8-2 26 0,-4-1 31 16,-15-7 0-16,-12-3-20 0,-11-1 21 16,-5-3 126-16,0 3 22 0,0 1-3 15,1 2-36-15,-5-1-16 0,-2 3-20 16,-3-1-25-16,2 5-25 0,0 0-10 16,2 5-13-16,3 3 12 0,3 3 7 15,1 2-3-15,8 4-15 0,0 2 3 16,3 7 7-16,-2-4-11 0,0-1-60 15,-5 0-49-15,-7-8-16 0,2 6 45 16,-6-2 16-16,-4-3 29 0,-1-1-1 0,0-4 4 16,-3-2 13-16,3-2 6 0,0-2 13 15,2 1 118-15,2-2-32 0,5 2-5 16,4 1-20-16,1-1-20 0,5 1 13 0,-1 2-25 16,3 1-10-16,1 1-19 0,-1 3-10 15,-2-1-3-15,-1-1 10 0,-6 2-20 16,-4-2 4-16,-3 1 6 0,-5 1-19 15,-5 0 10-15,-5 1-4 0,-4 1 23 16,0 0-16-16,-7 1 19 0,-3 0 1 16,-2 1 18-16,-3 1-19 0,2 1 4 15,-3 1-1-15,2-2 0 0,-1 4-2 16,3 0 15-16,0 2-14 0,2 1 17 16,1 0-17-16,5 2 1 0,2-1-2 15,2 7 15-15,8 8-16 0,17 8 0 16,5 2-1-16,10-5 1 0,6-6 63 15,2-7-24-15,4 2-4 0,4-1-10 0,1 0-12 16,-6-2 9-16,-2-2-18 0,-10-2-4 16,-12-8 0-16,-9-7-1 0,-11-5-15 15,-5-1-3-15,-2 5-23 0,-8 3 23 16,-10 6-3-16,-8 0 2 0,-8-1 6 16,-6 4 14-16,-5-2 2 0,-1 2-2 0,-1-1 1 15,7 1 18-15,7 6-18 0,11 7-1 16,18 10 0-16,15 1 62 0,25-3-15 15,10-5-12-15,9-6-25 0,5-2-10 16,1 2-67-16,-4-1-13 0,-3-2 10 16,-11 1 0-16,-10-4 22 0,-11-1 9 15,-13-6 20-15,-7-6-10 0,-2-9 0 16,-8 1-3-16,-9 3 0 0,-4 5 12 0,-6 3 20 16,-7-1 64-16,-3-1 38 15,1 0-41-15,0-4 10 0,2 2-36 16,5 0-22-16,2 3-2 0,6 0-10 15,5 12-1-15,-1 7 14 0,2 9-13 0,1 5-1 16,5-5 4-16,1-4 15 0,1-6-6 16,0-1 6-16,-1-1 0 0,1-1-17 0,-2-2 0 15,-5-3-1-15,0-8-1 0,1-6-2 16,-2-9 0-16,-3-1-13 0,-6 3 15 16,-8 5 2-16,-7 3-2 0,-4-2 0 15,-5 1 0-15,-5-1 3 0,-10 4 10 16,-11 4-11-16,-13 5-2 0,-3 1 0 15,2-3 2-15,11-4 14 0,9-4-16 16,6-1 2-16,13-5 1 0,10-2-3 16,12-8-1-16,5 2-1 0,0 2 0 15,1 2-62-15,2 1-47 0,6 1 40 16,4-4-19-16,3 0 7 0,3-4 48 0,-3 0 23 16,-2-2 12-16,-2-2 1 0,-7-2 12 15,-7-1 0-15,-8 0 6 0,-9-2 10 16,-17-1 45-16,-19-1 9 0,-20 2 7 15,-7-1 9-15,6-1-20 0,10-2 4 16,19 1-19-16,5-1-23 0,16 1-13 0,11 1-25 16,8-2-3-16,4 1 0 0,-2 2-2 15,-4 2-1-15,0 1-9 0,2 0-49 16,4 0-53-16,2-2 9 0,4 0 18 16,0-1 33-16,2 0 29 0,-2-2 25 15,-2 0 1-15,-5-1 1 0,-6-1 11 16,-3 0-10-16,-7-2 0 0,-6 0 10 15,0-2-10-15,-5 0 16 0,2 0-16 16,1-5 10-16,4 0 3 0,6-2 19 0,3 2 10 16,7-2-4-16,3 2-22 0,5 1-15 15,2-1-4-15,2 2 0 0,0 1-3 16,-1 0-12-16,0-1 11 0,-2 2-8 16,-1 1 8-16,-4 0-8 0,-2 0 8 15,-4 0-11-15,-3 2 13 0,-2 0-10 16,-3 0-1-16,-1 0-3 0,-2-2 0 15,-3 0-3-15,-1 0 6 0,0 0 13 0,-5-2 0 16,1 0 1-16,-10-1 0 0,5 1-1 16,1 0-1-16,2 0 0 0,6 1 1 15,-3 1 0-15,3 0 3 0,1 0 0 16,6 0-3-16,6 0 0 0,1 1-1 16,5 2-2-16,1-1 1 0,4 0 2 15,3 0 0-15,1-2 1 0,5 0-1 16,-2 0-1-16,1 0-12 0,-1-1 13 15,2-2 2-15,-4 2-2 0,-2-1 0 0,1 0-12 16,-1 1 9-16,1 1 1 0,2-3 1 16,2 1-1-16,6 2-14 0,2 0-3 15,1 0-3-15,4 0-10 0,2 0-1 16,0 0 5-16,0 2-63 0,1-2 91 16,2 3 25-16,4-3 11 0,-2 2-4 15,0-1-7-15,3-1-2 0,-4 0-22 16,-2 0-1-16,0 0-19 0,-1 1-4 15,-1-1 1-15,0 0-1 0,0 0 4 0,-3 1 19 16,-6 1 11-16,0 1 5 0,-4-3 0 16,0 2 6-16,-1-2-2 0,2 0-1 15,3 0 10-15,3 0 12 0,0-2 7 0,2 0-10 16,1-2-15-16,-2 0-22 0,1 1 12 16,-1-2-12-16,1 1-1 0,1 1-3 15,-1-1-17-15,1 2-2 0,-3-1 9 16,3 2 10-16,1-1 1 0,0 1 2 15,1 0 19-15,1 1 29 0,0 0 0 16,0 0-48-16,0 0-22 0,0 0-46 16,-1 0-31-16,-1 2-26 0,-1 5 90 15,-4 2 22-15,-2 3 13 0,-3 4 13 16,0 1 0-16,-3 1-11 0,1-2 17 0,2 1-6 16,2-5-11-16,4-1-1 0,1-3-1 15,2-1 15-15,0-2-14 0,2 0 0 16,1-3 12-16,0-2 10 0,0 0 25 15,0 0 29-15,0 0 25 0,0 0 19 16,0-2-7-16,0 0-69 0,0-4-33 0,0 1-9 16,0-1 1-16,0-1 11 0,1 1-15 15,2-1 15-15,-1 0-15 0,-1-1 0 16,0 1 3-16,-1 0-1 0,0 0 11 16,0 1-12-16,0 0 0 0,0 3 2 15,0-1 10-15,-1 4-13 0,1-1 0 16,0 1-51-16,0 0-47 0,0 3-42 15,4 5 61-15,2 3 79 0,6 1 26 16,2 3-10-16,4 2 19 0,6-3 0 0,1 1 0 16,1-1 0-16,0-2-9 0,0-2-7 15,-6 0-17-15,0-2 10 0,-5-2-10 16,1-1 0-16,-1 0 10 0,-2-2-9 16,1 1 13-16,2-1 0 0,-1-1-3 15,-2 0-1-15,-1-1-9 0,-4-1 9 16,0 0-9-16,-4 0-3 0,-1 0-3 15,-3-3-25-15,0-2-32 0,0-2-49 0,-5-1-5 16,-6-3-30-16,1 1-80 0,-3-2-105 16,-6-7-250-16,3 3-205 0</inkml:trace>
  <inkml:trace contextRef="#ctx0" brushRef="#br0" timeOffset="6432.17">12714 12879 1406 0,'0'0'202'0,"0"0"-20"0,0 0-43 16,0 0 1-16,0 0 15 0,0 0-35 15,0 0-29-15,0 0-36 0,-4-45-17 16,5 45-18-16,-1 0-7 0,1 0-13 0,0 0-2 16,0 0-21-16,2 0-6 15,2 0-3-15,4 0 16 0,2 0 16 0,4 3 35 16,3 2 26-16,3 0 4 15,2 2-20-15,2 3 16 0,3 0 17 0,-1 2 31 16,-1 3-45-16,1 1 19 0,-6 1-15 16,-3 3-11-16,-7 0-41 0,-2 1-5 15,-7 1-11-15,-2 4-23 0,-9-2-31 16,-4 3-132-16,-22 9-274 0,1-9-351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1T06:33:42.6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10739 1264 1076 0,'0'0'257'0,"0"0"-202"15,0 0-55-15,0 0-3 0,0 0 3 16,0 0 179-16,-35 46-13 0,28-35-29 15,0 1-50-15,1 0 14 0,2-1 3 16,1 1-36-16,1-2-7 0,2 0 1 0,0-1 9 16,0-1 13-16,3-2 6 15,1 0 20-15,2-4-1 0,3 0 26 0,-1-2 38 16,3 0 38-16,0 0-23 0,4-2-39 16,1-5-42-16,3-3-13 0,2-2-15 15,1-2-13-15,1-2-12 0,2-2-13 16,0-1-1-16,3-3-3 0,0-4-5 0,4 0-1 15,1-4-14-15,4-2-17 16,4 0-3-16,3 0 1 0,4 1-16 0,0 3-4 16,0 5 3-16,-2 1-6 0,-3 6 13 15,-5 5-1-15,-7 3-2 0,-2 2-4 16,-8 4-15-16,-2 2-5 0,-5 0-2 16,0 5 4-16,-4-1 12 0,0 5-4 15,-1-2 7-15,1 5-9 0,-1 2 31 16,0 3 2-16,-3 2-2 0,2 2 0 15,-2 0 0-15,-2 0-2 0,0-1 2 0,-1-6-2 16,1 0-14-16,-2-6 15 16,-1-2 1-16,0-2 0 0,0-4 19 0,-1 0 31 15,0 0 35-15,0 0 32 0,0-6-21 16,0-3-96-16,-2-3-37 0,0-1-60 16,-2-4 18-16,2 1-3 0,-1-1 38 0,1-1 13 15,0 3 31-15,-1 1-1 16,-2 3-11-16,-1 0 12 0,1 4-1 15,-1-1 0-15,-5 3-2 0,1 1-38 0,-4 0-6 16,-4 3-16-16,-2 1 15 0,-2 0 10 16,-5 6 3-16,-6 2 13 0,-5 6 2 15,-5 4 20-15,-4 5 13 0,-4 3 31 16,-1 5 35-16,-2 2-6 0,6 3-29 16,0 3 19-16,7-2 6 0,10 1-53 15,8-3-16-15,10-1-9 0,8-2 9 16,6-3 0-16,14-1 40 0,8-3 4 15,8-2 0-15,8-3 1 0,5-4-14 0,6-4-31 16,-1-6-6-16,0-2-123 16,-3-4-155-16,-4 0-167 0,8-15-269 0,-10 1-427 15</inkml:trace>
  <inkml:trace contextRef="#ctx0" brushRef="#br0" timeOffset="350.44">11731 1331 2150 0,'0'0'375'16,"0"0"-155"-16,0 0-11 0,0 0 40 15,0 0-10-15,0 0-115 0,0 0-64 16,0 0-31-16,-58-4 6 0,42 16 34 16,-1 5 13-16,0 4-25 0,3 2-29 15,2 0-3-15,5 2-24 0,5 0-1 16,2 1 0-16,6-2 0 0,9 1 2 15,7-3 29-15,5-2 1 0,6-5 9 0,1-4-22 16,1-4 3-16,0-3 12 0,-8-4-9 16,-1-4 7-16,-5-6 5 0,-3-2 10 15,-4-5-7-15,-4-4-39 0,-2-3-1 16,-5-4-24-16,-3-2-26 0,0 0-34 0,-1-2-23 16,-6 3-6-16,-2 5 57 0,0 2 42 15,-5 8 12-15,-3-1 1 0,-7 9-56 16,-6 3-15-16,-10 3-1 0,-7 4 19 15,-1 5 38-15,0 2 13 0,5 3-66 16,13-2-132-16,20 1-157 0,10-3-300 16,9-4-829-16</inkml:trace>
  <inkml:trace contextRef="#ctx0" brushRef="#br0" timeOffset="1379.61">12171 1369 2489 0,'0'0'325'0,"0"0"-209"16,0 0 16-16,0 0 2 0,0 0-16 16,0 0-58-16,0 0-40 0,0 0-8 15,0 0 30-15,0 0 40 0,0 0 7 16,35 27-4-16,-35-9-9 0,0 4-35 0,-4 2-16 15,-2-3-23-15,-4 0 17 0,3-4-17 16,-1-3 0-16,3-4 14 0,1-3 0 16,2-2-15-16,1-4 2 0,-1-1 44 15,2 0 70-15,0-6 23 0,5-5-65 16,2-5-75-16,4-5-12 0,2-3 12 16,2 0 0-16,2 0 21 0,-1-1-20 15,1 3 12-15,-3 1-13 0,1 3 0 16,-2 4 10-16,-3 3-9 0,-1 5-2 15,-4 2-10-15,-2 3-14 0,-1 1-72 0,1 5-76 16,0 7 95-16,3 2 78 0,-3 7 25 16,-1 3 13-16,-1 0-16 0,-1 2-10 15,0 0-10-15,0-3 2 0,0-2-4 16,-2-2 2-16,2-4-2 0,0-5 1 16,0-3 0-16,0-4-1 0,0-3 16 15,3-3 69-15,4-6-32 0,6-6-53 0,4-4-69 16,3-4 16-16,0 0 18 0,1-2 9 15,1-2 1-15,-2 1-3 0,1-1 13 16,-2 3-7-16,-1 1 20 0,-2 7-1 16,-5 2 3-16,0 4 0 0,-5 5 0 15,-2 5-18-15,-1 0-102 0,2 11 0 16,-1 3 120-16,1 5 98 0,1 6 47 16,1 1-73-16,0 2 3 0,2 3-24 0,4 0-26 15,0-1-6-15,1-2-7 0,2-2-11 16,3-6 12-16,1-3 6 0,-2-7-18 15,1-4 36-15,0-6 19 0,0-5-19 16,1-8-37-16,-1-5-56 0,0-6-28 16,-4-5-28-16,0-4 14 0,-2-5 7 15,-3-8-13-15,1-16 19 0,-1-11-51 16,3-1 24-16,-5 9 33 0,-1 19 79 0,-4 19 9 16,-3 9 128-16,0 4 2 0,-1 1-3 15,-2 1-10-15,-1 2 6 0,2 4 6 16,1 4-19-16,1 2-119 0,0 6-109 15,0 9 90-15,0 6 19 0,0 8 59 16,0 7-18-16,4 11-1 0,1 13-12 16,-3 12-6-16,-2-1-7 0,-3-7-15 15,-6-18-18-15,1-16-7 0,-2-10-59 16,1-4 0-16,-3 0 24 0,0-2 39 16,-1-1 7-16,0-6 14 0,5-5 31 15,3-2 57-15,-1-4 27 0,3-7-35 16,3-5-78-16,1-3-1 0,9-2 3 0,6-1 58 15,5 1-38-15,4-1-2 0,5 2-20 16,5 1 1-16,4 5-3 0,0-1-1 16,2 7-11-16,1 4-19 0,-1 4-9 0,-3 3-13 15,-3 8-9-15,-5 6 6 0,-5 5 40 16,-6 4 13-16,-9 3-22 0,-8 2 6 16,-5 2 19-16,-13-2 0 0,-7 1 0 15,-10-3 13-15,-6-3-11 0,-5-4 35 16,-13-5 1-16,-9-5 11 0,5-7-5 15,7-5 21-15,12-2-22 0,12-6 7 16,-2-4-7-16,1-5 0 0,7 0-15 16,7-4-28-16,8-5-133 0,20-15-271 15,7 3-788-15,9 2-1655 0</inkml:trace>
  <inkml:trace contextRef="#ctx0" brushRef="#br0" timeOffset="1919.1">13544 1344 1479 0,'0'0'1492'16,"0"0"-1230"-16,0 0-236 0,0 0-24 15,0 0 22-15,0 0-23 0,0 0 107 16,0 0 79-16,-4 50 25 0,-3-23-43 16,1 3-58-16,-4 3-24 0,-1 2-18 15,2-2-44-15,-2-1 3 0,3-2-6 16,0-2-10-16,3-3-9 0,0-7 19 16,2-1-22-16,2-7-138 0,5-12-258 0,5-6-622 15,4-5-842-15</inkml:trace>
  <inkml:trace contextRef="#ctx0" brushRef="#br0" timeOffset="2081.85">13531 1180 3443 0,'0'0'537'0,"0"0"-442"0,0 0 14 15,0 0 103-15,0 0-61 0,0 0-151 16,0 0-87-16,0 0-84 0,0 0-170 15,0 0-171-15,2 24-748 0,8-13-916 0</inkml:trace>
  <inkml:trace contextRef="#ctx0" brushRef="#br0" timeOffset="2549.19">13828 1344 3550 0,'0'0'435'0,"0"0"-327"16,0 0-55-16,0 0-53 0,0 0-16 0,0 0-18 16,0 0 34-16,0 0 19 0,0 0 6 15,28 58 0-15,-25-35-4 0,-2 4-21 16,-1 1-14-16,-4 1 14 0,-1-3 0 16,-2-3-1-16,-2-2-2 0,2-4-9 15,-1-5 12-15,3-5 1 0,2-2 0 16,1-3 0-16,2-2 68 0,0-2 71 15,1-8 33-15,6-6-134 0,5-5-39 16,3-4 0-16,5-2 0 0,1-2 3 0,4 0 7 16,0 0-10-16,1 3 0 0,1 3 3 15,-3 3-3-15,-2 3 0 0,-3 5 0 16,-5 3 0-16,-2 5-19 0,-1 3-24 16,-3 1-75-16,5 9-12 0,-2 6 80 15,5 8 19-15,-1 6 31 0,1 4 33 16,-3 3-17-16,2 1-4 0,-4-2-12 0,-1-2-28 15,3-6 13-15,-4-4 2 0,1-6 12 16,-1-7 1-16,2-5 25 0,-2-5 41 16,6-5 73-16,1-8-15 0,5-7-72 15,2-3-28-15,3-6-24 0,-2-1-2 16,-1-5-26-16,3 0-27 0,-4 0-85 16,-1 1-74-16,-5 5-75 0,-6 5-144 15,-7 1-184-15,-3 7-447 0,-4 7-704 0</inkml:trace>
  <inkml:trace contextRef="#ctx0" brushRef="#br0" timeOffset="3218.62">14913 1402 1699 0,'0'0'1551'16,"0"0"-1350"-16,15-47-87 0,-11 29 79 16,-1 2-4-16,-3 3 15 0,0 3 11 15,-6 0-48-15,-7 6-65 0,-5 1-59 16,-7 3-43-16,-7 3-25 0,-6 9 4 16,-4 2 5-16,0 6-2 0,1 0 2 15,3 1 13-15,5 2-12 0,8 2-7 16,5-1 4-16,5-2-10 0,8 1-62 15,4-2-65-15,3-4-4 0,3-3 14 16,7-2 0-16,7-7 57 0,4-3 40 0,8-2 23 16,0-7 0-16,7-2 9 0,0-2 16 15,-2-2 0-15,0 0 32 0,-5 1-10 16,0-1 0-16,-6 4 32 0,-4 1-20 16,-1 4-34-16,-3 4-14 0,-3 0-43 0,0 5-10 15,-3 5 67-15,0 2 3 0,-2 2 92 16,-1 3-13-16,2 0-9 0,-2 0-7 15,-2-2-19-15,1-1-13 0,3-1-21 16,-1-3 3-16,2-1 9 0,1-6 7 16,5-2 27-16,1-1-1 0,2-9-58 15,1-3-78-15,3-5 9 0,0-7 3 16,-1-3-19-16,-4-5 0 0,3-5-9 0,0-12-26 16,5-12-74-16,0-8-3 15,-1-2 101-15,-6 8 96 0,-5 18 83 0,-8 15 105 16,-4 8 34-16,-1 5 30 0,0 2 22 15,-1-1-106-15,-2 0-41 0,1 6 27 16,-2 4-24-16,3 4-35 0,0 2-37 16,0 0-58-16,-2 5-87 0,-1 8-51 15,-2 7 138-15,-2 7 30 16,3 8-29-16,3 13-2 0,2 12-8 0,10 12 9 0,7 2 37 16,2-6-36-16,-1-9 0 0,-6-11-1 15,-7-6-47-15,-4-11-70 0,-1-8-109 16,-5-2-90-16,-7 1-188 0,-7-1-248 15,-15 4-241-15,6-8-322 0</inkml:trace>
  <inkml:trace contextRef="#ctx0" brushRef="#br0" timeOffset="3678.23">15134 1360 1964 0,'0'0'447'15,"0"0"-172"-15,0 0 84 0,0 0 56 16,0 0-149-16,0 0-86 0,0 0-64 0,0 0-116 15,0 0-31-15,0 0-51 0,62-25 41 16,-25 29 13-16,4 1-48 0,4-2-282 16,0 2-137-16,1-2-196 0,-5-2 139 15,-5-1 67-15,-4 0 176 0,-4 0 283 16,-2-4 26-16,-4-2 186 0,-3 2 45 16,0-1-62-16,-2-1-42 0,-1 2-3 15,0-2 6-15,-2 0 45 0,-5 4 68 16,2-2 16-16,-6 1-24 0,-1 1-45 0,-2 2 6 15,-1 0 21-15,-1 0-29 16,0 0-43-16,-2 0-25 0,-5 6-41 0,-7-1 31 16,-3 7-28-16,-2 0-7 0,0 3-12 15,1 2-29-15,1 1-19 0,3 3-3 16,5 0-12-16,0 1-12 0,7 0 12 16,2-1 3-16,3 1 18 0,11-2-18 15,4-3 32-15,6-2 11 0,4-4-2 0,5-3-44 16,1-6-16-16,-2-2-2 0,-1-7 15 15,-4-4-28-15,-4-4 31 0,-2-4-1 16,-5-1 1-16,-1-5 0 16,-6-1 0-16,-1-1-18 0,-5-1 2 0,-3 0 13 15,-4 2 1-15,-12 2-42 0,-14 3-5 16,-19 3-4-16,-23 6 3 0,-14 4 2 16,2 8 10-16,22 4 10 0,24 1-322 15,23-1-906-15,12-4-1113 0</inkml:trace>
  <inkml:trace contextRef="#ctx0" brushRef="#br0" timeOffset="4780.2">16034 1639 859 0,'0'0'143'0,"0"0"10"0,0 0-6 15,0 0-7-15,0 0-4 0,0 0 72 16,0 0 166-16,0 0 78 0,0 0-46 15,0 0-128-15,-4 5-154 0,3-13-13 16,0-1 3-16,1-4 9 0,0 1-34 0,0-2-23 16,0-2-29-16,0-1 4 15,3-3 13-15,0-2-16 0,3-2-1 0,0-2-9 16,0-3-12-16,2-3 6 0,-2-1 9 16,-1 1-15-16,0 1-4 0,-1 5 35 15,-3 3-19-15,-1 6 6 0,0 5-10 16,0 5-11-16,0 2-13 0,0 3-3 15,0 2-69-15,-2 0-71 0,-5 5-58 0,2 5 142 16,-2 3 43-16,-1 4 15 0,4 2 1 16,4 1 0-16,0-1 0 0,10 0 28 15,2-1-3-15,7-3 13 0,4-2-7 16,5-4-31-16,2-2-31 0,2-3 16 16,-2-1 15-16,1-3 0 0,-3 0 1 15,-2-5 1-15,-4-1 11 0,-1 0-13 16,-5 0 3-16,-1 0 25 0,-6-1 5 15,1 2 13-15,-6-3 1 0,-1 3 3 16,-1-1-16-16,-2 3 1 0,0 0 5 0,0 0 0 16,0 2 16-16,0 0-53 0,0 1-3 15,0 0-62-15,-6 3-28 0,-4 4 53 16,-4 4 37-16,-4 2 25 0,1 4-13 16,0 3-12-16,5 1-1 0,0 1-24 0,7 3 13 15,5 0 1-15,2 0 11 0,12 0 28 16,5-2 4-16,8-2 5 0,3-3-37 15,6-7-119-15,2-5 34 0,0-6-38 16,-2 0 16-16,-2-9 38 0,-2-5 35 16,-5-3 15-16,0-3 18 0,-5-3 1 15,-4-2-1-15,-4 0-29 0,-1-1 28 16,-4 2 2-16,-2 2 88 0,-4 5 69 16,-2 1-55-16,-1 5-5 0,0 2 36 0,0 5 50 15,-1 0-4-15,1 3-13 0,-1 1-89 16,-1 0-77-16,-2 2-40 0,-3 7 19 15,0 5 21-15,-3 3 1 0,2 4 11 16,-2 2-2-16,4 0-10 0,3 2 0 16,0 2 0-16,3-2-1 0,0-1-1 15,0-1 1-15,5-6-78 0,3 0-145 0,5-7-139 16,13-10-321-16,-1 0-764 0,-1-10-613 16</inkml:trace>
  <inkml:trace contextRef="#ctx0" brushRef="#br0" timeOffset="4908.22">16792 1097 3183 0,'0'0'477'0,"0"0"-168"16,-57-43-93-16,38 33-60 0,2 5-70 15,3 5-86-15,1 3-56 0,-2 8 0 16,1 9 31-16,5 5-9 0,4 8-179 16,9 18-406-16,7-7-883 0,7-3-420 0</inkml:trace>
  <inkml:trace contextRef="#ctx0" brushRef="#br0" timeOffset="5650.56">17401 1443 3201 0,'0'0'534'0,"0"0"-348"0,0 0-4 15,0 0-7-15,24-46 20 0,-23 43 21 16,-1 3-59-16,-4 0-157 0,-10 4-12 15,-8 6-53-15,-9 4 54 0,-5 5 11 16,-4 3 0-16,2 1-20 0,3 2 8 16,7 2-16-16,6-1 25 0,5-2-64 15,6-2-32-15,7-5-50 0,4-2-22 16,3-6-27-16,10-4 60 0,4-5 47 16,5-4-13-16,3-6 6 0,3-5 12 15,3-2 42-15,-2-5 44 0,0 1 6 16,-4-3 26-16,-2 4 57 0,-2-1 28 15,-4 6 25-15,-2 1-4 0,-6 5 19 0,-3 3-20 16,1 2-28-16,-5 2-43 0,0 2-66 16,-1 0-96-16,0 5-50 0,0 2 146 15,2 6 0-15,1 4 75 16,2 3-29-16,1 4-21 0,3 2-6 0,0 0-17 16,5 0-1-16,3 0 30 0,4-3-9 15,3-3 5-15,2-5-27 0,5-7-9 16,-1-2-65-16,3-6-35 0,0-4-16 0,-3-6 2 15,1-5-8-15,-4-6 33 0,0-4-41 16,-4-4 12-16,-4-5 7 0,-1-4-8 16,-2-12-19-16,-3-12 45 0,0-12 37 15,-6-2 27-15,-3 6 18 0,-5 12 20 16,-5 20 93-16,-1 8 115 0,-1 10-61 16,0 4 15-16,1-1-58 0,-1-1 4 15,-3 1 18-15,6 4-32 0,0 3 6 16,2 6-8-16,0 0 2 0,1 2-1 0,1 2-93 15,-3 0-56-15,0 5-131 16,-2 4 51-16,-2 3 136 0,-2 5 28 0,2 4 1 16,1 2-26-16,-1 2 22 0,5 4 7 15,2 2-16-15,0 2 28 0,3 5-7 16,6 0 7-16,-1 6-1 16,4-2 54-16,-2 1 8 0,2 0-9 0,-4 1-10 0,1-2-36 15,-4 1-23-15,-2-3 1 0,-1 0-27 16,-1-5 33-16,-1-2-31 0,0-3-1 15,0-6 10-15,0-4 4 0,-2-3-16 16,1-3 1-16,-1-4 1 0,0-3 0 16,1-1 0-16,0-4 10 0,0-2 7 15,1 0 2-15,0-1-21 0,0-8-175 16,7-13-355-16,3 1-838 0,1-4-1351 0</inkml:trace>
  <inkml:trace contextRef="#ctx0" brushRef="#br0" timeOffset="6466.1">20582 868 2561 0,'0'0'316'0,"0"0"-249"15,0 0 3-15,0 0 4 0,-52-45 3 0,25 45-10 16,-3 1 10-16,-7 8-4 0,-4 4-3 16,-2 6 6-16,0 3 10 0,3 6-20 15,2 4-3-15,6 2-22 0,7 4 10 16,3 3-4-16,6 7-25 0,10 8 3 0,6-5 3 16,3-6-26-16,13-7 14 0,7-9 12 15,6 0-12-15,12 3 6 0,6-8 19 16,1-5 0-16,3-8-7 0,-4-7 1 15,-3-4 2-15,-4-9 10 0,-5-5-7 16,-7-4-6-16,-3-8-12 0,-6-5-10 16,-3-11-12-16,-7-13-24 0,-8-14-4 15,-6 0-6-15,-12 7-1 0,-5 14 7 16,0 16-6-16,0 9 34 0,-2 1-3 0,-10-1-10 16,-7 2 11-16,-6 2-23 0,0 7-3 15,-2 9 0-15,6 3-9 0,5 10-5 16,6 8-2-16,7 5 10 0,8 8-168 15,16 16-181-15,1-7-294 0,11-5-1100 0</inkml:trace>
  <inkml:trace contextRef="#ctx0" brushRef="#br0" timeOffset="6734.27">20816 1111 2474 0,'0'0'1261'16,"0"0"-1075"-16,29-45-58 0,-21 32 79 16,0 6 13-16,-4 3-28 0,-2 2-8 15,-1 2-98-15,0 2-86 0,-1 8-123 16,0 6 123-16,0 8 59 0,0 10-10 0,-2 15-7 16,-1 11 4-16,-1 15-15 0,0 3-7 15,1-9-24-15,3-8 19 0,0-10-19 16,0-6-6-16,3-7-31 0,0-9 3 15,-1-10-76-15,0-5-34 0,0 1-134 0,0-2-187 16,-1-7-501-16,-1-6-471 0</inkml:trace>
  <inkml:trace contextRef="#ctx0" brushRef="#br0" timeOffset="6962.94">20818 1169 2508 0,'0'0'1382'16,"0"0"-1174"-16,7-54-83 0,6 44-29 15,6-1-55-15,6 2-41 0,5 2 0 0,6 5 3 16,4 2 21-16,3 2-9 0,0 10-15 16,0 3 0-16,-4 8 0 0,-4 2 12 15,-9 3-12-15,-8 2-9 0,-11 0-53 16,-10-2-9-16,-14-1 14 0,-13-8 26 16,-9-1 16-16,-17-3 15 0,-13-4 15 15,6-5 4-15,6-2-17 0,13-4 20 0,15 0-6 16,1-1-4-16,5-2 3 0,8-2-15 15,10 1-125-15,5 1-177 0,31-11-412 16,-2 2-996-16</inkml:trace>
  <inkml:trace contextRef="#ctx0" brushRef="#br0" timeOffset="7213.18">21306 945 3213 0,'0'0'492'15,"0"0"-209"-15,0 0-35 0,0 0 62 16,0 0-79-16,0 0-111 0,0 0-120 16,0 0-28-16,0 0 4 0,0 0 24 15,0 0 31-15,-22 65-10 0,22-31-18 0,0 4-3 16,4 1-17-16,0 3 16 16,3 0 0-16,-1-2-1 0,-3 0-17 0,-1-1 19 15,-2-4-58-15,-1-3-80 16,-4-4-97-16,-3-3-104 0,1-5-185 0,1-4-185 15,1-7-348-15,5-9-64 0,4 0 442 16</inkml:trace>
  <inkml:trace contextRef="#ctx0" brushRef="#br0" timeOffset="7380.27">21317 1400 1233 0,'0'0'440'0,"0"0"24"0,35-58-24 0,-16 36-108 16,1 0-73-16,0 4-55 0,3-1-4 16,0 2-26-16,1 2-32 0,3 3-23 15,-3 1-21-15,1 4-17 0,1 2-12 16,0 3-13-16,-2 2-16 0,-2 5-27 15,-2 7-13-15,-1 2 15 0,-4 5 1 16,-5 6 27-16,-2 2-24 0,-4 3-7 16,-4 1-9-16,0-1-3 0,-4-1-84 15,-2-4-180-15,-1-4-316 0,1-8-856 0,-1-8-672 16</inkml:trace>
  <inkml:trace contextRef="#ctx0" brushRef="#br0" timeOffset="7536.4">21664 961 3794 0,'0'0'501'0,"0"0"-345"0,0 0 47 15,0 0 68-15,0 0-51 0,0 0-147 16,0 0-73-16,0 0-80 0,0 0 16 16,-57 3 12-16,62 22-134 0,5-4-320 15,8 0-1149-15</inkml:trace>
  <inkml:trace contextRef="#ctx0" brushRef="#br0" timeOffset="8880.99">21920 1198 2495 0,'0'0'23'16,"0"0"-23"-16,0 0 0 0,0 0 3 16,15 53 123-16,-14-28-4 0,-1 2-32 15,-1 3-38-15,-6-1-11 0,1-1-28 16,2-4-10-16,0-2 8 0,-1-4-11 15,2-6 0-15,1-3 1 0,-1-6 0 16,3-3 0-16,0-1 118 0,6-7 2 16,5-5-111-16,1-6-10 0,5-4 0 0,2-1 43 15,1-3 30-15,3-3-25 0,0 0 6 16,2 0 25-16,-2 1 10 0,-1 4-1 16,-1 3 32-16,-5 5-4 0,-3 2-15 15,-2 7-41-15,-6 2 9 0,-1 3-13 16,0 3-56-16,-2 0-95 0,0 9-84 0,1 6 179 15,0 5 111-15,-1 5-55 16,1 4-6-16,0 2-25 16,1 2-7-16,0-4-15 0,1 1 9 0,0-5-12 0,4-5 1 15,-2-3 2-15,5-2 19 0,-4-7-3 16,4-3 6-16,-1-4 6 0,3-1-13 16,1-5-15-16,-1-6 12 0,3-2-14 15,0-5-2-15,-1-3 1 0,-1-2 0 16,-1-2 0-16,0-4-1 0,0 0 1 15,-3 0 2-15,1 0 0 0,-2 3 10 16,0 1-11-16,-3 7 12 0,-1 2-10 0,3 4 0 16,-4 4 12-16,-1 4-5 0,2 4-10 15,0 0-72-15,2 5-21 0,4 6 37 16,-1 6 28-16,4 5-3 0,0 3 9 16,0 4 10-16,-4 3 12 0,3 1 0 0,-4 0 0 15,0-3 0-15,-1-2 2 0,-1-5 0 16,-2-2-1-16,-2-6 0 0,-1-5 0 15,-1-3 0-15,0-3 2 0,0-4 22 16,0 0 56-16,3-4 71 0,3-7-152 16,7-3-12-16,0-2-66 0,4-5 25 15,-1 1 28-15,-1-2-6 0,0 3 18 16,0-1 13-16,-3 4 22 0,-4-1-10 16,0 3 13-16,-4 5 28 0,-2 0 9 15,2 6 25-15,-4 1-1 0,0 2-86 16,-1 0-24-16,1 5-147 0,1 7 131 15,1 5 40-15,2 3 81 0,-2 5-29 0,1-1-50 16,-2-1 17-16,0 2-17 0,-1-4 10 16,1-3 1-16,-2-2-13 0,1-4-130 15,0-4-152-15,3-8-222 0,0-1-678 16,3-8-1028-16</inkml:trace>
  <inkml:trace contextRef="#ctx0" brushRef="#br0" timeOffset="9024.31">22807 858 2809 0,'0'0'1165'0,"0"0"-1044"0,0 0-121 15,0 0-19-15,0 0 7 0,0 0-112 16,0 0 55-16,0 0 57 0,-40 57-219 16,43-20-889-16,3-3-1275 0</inkml:trace>
  <inkml:trace contextRef="#ctx0" brushRef="#br0" timeOffset="9494.59">23106 1264 3624 0,'0'0'482'0,"0"0"-363"15,0 0-101-15,63-35-17 0,-36 29 16 16,-1 1-15-16,1 2-2 0,0 1-15 16,-4 2 12-16,-2 1-22 0,-3 6-16 15,-5 0-21-15,-2 3-11 0,-8 2 1 16,-3 0 50-16,-3 2 22 0,-12 1 100 16,-2 1-21-16,-4-2-13 0,-2 1-13 0,0-3-28 15,3 1-4-15,3-1-21 0,7 0 0 16,4 1-28-16,5 0 22 0,3-1 6 0,11 3 28 15,8 1 3-15,6 0 3 16,5 1 13-16,4 0-29 0,-1 2-18 0,-5-3-18 16,-4 3-13-16,-8 0-56 0,-5 2 25 15,-10-1 12-15,-5 1 15 0,-15 4 23 16,-8-1-41-16,-11-2 11 0,-9-3 11 16,-13 0 17-16,-10-2 14 0,7-5 1 15,9-4 12-15,11-4-10 0,16-1 54 16,0-3 0-16,0 2-7 0,11-2-19 15,4 0-19-15,7 0 10 0,3 0-6 16,13-2-16-16,7-3-175 0,9-2-225 16,33-13-170-16,-6 3-602 0,0-4-747 0</inkml:trace>
  <inkml:trace contextRef="#ctx0" brushRef="#br0" timeOffset="10047.04">23838 1244 3146 0,'0'0'366'0,"0"0"-283"0,-25-56 53 0,11 43 8 16,-2 2-62-16,-4 4-19 0,-5 4-38 16,-1 3-22-16,0 5 13 0,-1 5-16 15,-1 5-4-15,5 5-23 0,1 2 25 16,3 2-21-16,4 0 21 0,6 3 2 16,0-5-12-16,6-1-1 0,3-6-9 15,0-3-78-15,1-5 8 0,7-2 17 0,2-3 15 16,3-2 56-16,5-3-27 0,1-6-17 15,4 1 20-15,1-3-39 0,0-1 64 16,0 0 3-16,-3-3 1 0,0 4 2 16,-3 1 51-16,-3 0 19 0,-4 3-29 15,-3 1 4-15,-4 4 40 0,-1 2-88 16,0 1-88-16,2 9-26 0,-1 3 114 16,0 4 139-16,2 4-32 0,1 4-3 15,0 1-48-15,5 1-30 0,3-1-1 0,4-1 0 16,3-2 1-16,5-4 14 0,0-3-11 15,0-7-1-15,1-3-28 0,-2-6-47 16,-3-7-20-16,-1-6-2 0,0-6 25 16,-1-6 16-16,-1-5 12 0,2-13-6 0,4-14 13 15,-1-19 7-15,-3-7-45 0,-3 3 28 16,-10 7 19-16,-2 12 1 0,-6 8 30 16,-1 10 98-16,0 14 10 0,-1 9-39 15,-1 8 9-15,-3-1 27 16,4 4 16-16,0-1-32 0,0 6-28 0,-1 4-92 15,0 7-203-15,-4 10-29 0,-5 8 230 16,-2 18 2-16,-1 18 33 0,-1 14-8 16,7 9 21-16,4-3 4 0,2-3 8 0,2-12-11 15,0-3-14-15,0-5-19 0,0-8-14 16,0-10-80-16,-1-11-47 0,-1-10-96 16,-1-7-170-16,-5-1-318 0,-2-5-539 15,2-2-452-15</inkml:trace>
  <inkml:trace contextRef="#ctx0" brushRef="#br0" timeOffset="10267.15">24163 1280 3080 0,'0'0'452'15,"0"0"-148"-15,37-48-6 0,-17 33-167 16,5 4-93-16,5-1-10 0,1 4-16 16,4 2 25-16,1 3 7 0,0 3-16 15,-3 0-22-15,0 7-6 0,-3 5-34 16,-3 5-16-16,-4 5-11 0,-6 6 61 15,-7 1 102-15,-6 1-33 0,-4 1-35 16,0-2-7-16,-6-3 7 0,-1-3 0 0,-4-2-21 16,4-4-10-16,-2-2-3 0,4-5-24 15,1-4-140-15,2-4-260 0,3-12-358 16,5-5-448-16,2-3-775 0</inkml:trace>
  <inkml:trace contextRef="#ctx0" brushRef="#br0" timeOffset="10397.54">24682 910 3179 0,'0'0'394'16,"0"0"-394"-16,0 0-41 0,0 0 22 15,0 0 19-15,0 0 35 0,-61 40-22 16,50-16-13-16,11 17-312 0,1-9-929 16,9-3-767-16</inkml:trace>
  <inkml:trace contextRef="#ctx0" brushRef="#br0" timeOffset="11078.47">24943 1288 3904 0,'0'0'435'0,"0"0"-330"0,0 0 34 0,0 0 12 16,0 0-19-16,12-44-15 15,-12 42-41-15,0 2-76 0,-1 2-116 16,-5 6-77-16,-7 7 141 0,-1 3 52 0,-3 5 0 15,2 4 0-15,0 2-16 0,8 2 1 16,3 1 15-16,4 0-53 0,3-2-30 16,6 0-87-16,5-5-26 0,0-5-40 15,1-3-13-15,0-4-11 0,1-8 31 16,-2-3 40-16,-1-2 89 0,0-10 33 16,-2-4 67-16,-2-2 19 0,-3-5-16 0,-2-2 110 15,0-2 24-15,-2-3-25 0,0 0 38 16,2 0-32-16,-2 2 53 15,1 0 6-15,3 2-83 0,0 2 9 16,1 1-20-16,4 3-5 0,-1 2-22 0,4 2-22 16,-1 4-22-16,-1 2-12 0,3 2-21 15,-1 2-7-15,0 4-13 0,2 0 1 16,0 5-23-16,1 3 16 0,2 4 2 16,-2 5 8-16,2 2 21 0,0 5-3 0,-1 1 19 15,-1 2-3-15,-2 2-41 0,-4-1-107 16,-3 0-13-16,-5-3-5 0,-3 0 55 15,-3-6 2-15,-7-2 61 0,0-5 51 16,-2-5 38-16,2-1 45 0,-3-4 29 16,4-2 21-16,-1-2-6 0,0-4-10 15,2-2 15-15,5-5 28 0,1 0-34 16,2-6-35-16,6-2-23 0,9-2-15 16,4-3-38-16,6-3 7 0,8 0-4 15,3 0-18-15,2 1-25 0,2 6 0 0,0 3 6 16,0 7 16-16,-2 5-15 0,-1 5-1 15,-3 2-6-15,-5 8-9 0,-3 4-6 16,-2 5-29-16,-9 4 22 0,-1 5-10 16,-7 3 19-16,-4 2 4 0,-3-1 34 15,0 2 53-15,-3-3 1 0,-2-4-1 0,-1-2 0 16,-3-4-28-16,4-4 0 0,0-3 13 16,1-4-17-16,2-2-5 0,-2-3-14 15,3-2 29-15,1-1 22 0,0 0 24 16,0-3-77-16,-2-4-74 0,2-13-511 15,0 2-1034-15,0-2-576 0</inkml:trace>
  <inkml:trace contextRef="#ctx0" brushRef="#br0" timeOffset="31832.62">3036 5084 1717 0,'0'0'341'15,"0"0"-172"-15,0 0-88 16,0 0-49-16,0 0 29 0,0 0-44 0,0 0 47 15,0 0 104-15,0 0 28 0,-22 54-41 16,15-29-62-16,2 3-33 0,1 3-9 16,1 1 13-16,0 0-9 0,-1-1-17 15,2 1-13-15,2-3 7 0,0 0 9 16,0-2 17-16,0-3-24 0,3-3-8 0,0-1-4 16,-2-3-21-16,0-5 15 15,-1 0-4-15,1-5 4 0,-1-4 0 0,0 1 3 16,0-4-19-16,0 0-242 0,-3-9-99 15,-4-3-261-15,1-3-1230 0</inkml:trace>
  <inkml:trace contextRef="#ctx0" brushRef="#br0" timeOffset="32174.62">2909 5090 2910 0,'0'0'355'0,"0"0"-173"0,0 0-100 15,0 0-11-15,0 0-71 0,0 0-28 16,48-46 28-16,-20 41 35 0,8 4 13 16,4 2-17-16,3 10 42 0,0 6-13 0,-2 8-60 15,-4 4-3-15,-3 17-23 0,-11 8-21 16,-12 9 0-16,-11 2-1 0,-11-14 20 16,-7-13-16-16,0-15 25 0,-4-5 3 0,-5 5 16 15,-7 0 2-15,-6-1 17 16,-1-3 0-16,0-6 22 0,2-4 139 0,2-4-45 15,6-3 42-15,1-2-12 0,5-4-35 16,5-3-9-16,4-2 2 0,4 1-21 16,1-2-47-16,4-1-43 0,1 2-10 15,2 0-1-15,2 1-1 0,2 1-25 16,0 3-27-16,0 1-38 0,0 1-58 16,5 2-75-16,0 0-165 0,1 3-179 15,8 4-42-15,-3 0-197 0,0 0-698 0</inkml:trace>
  <inkml:trace contextRef="#ctx0" brushRef="#br0" timeOffset="33092.37">3466 5542 2209 0,'0'0'288'0,"0"0"-172"16,0 0-45-16,0 0 65 0,46-51 11 15,-30 35-21-15,3 1-66 0,0-2-2 0,2-2-29 16,0-1-10-16,-2 0-7 0,1-1 1 16,-2-1-1-16,-2 1-11 0,-4 1 0 15,-2 2 21-15,-6 1 4 0,-2 4 9 16,-2 1-32-16,-1 3-2 0,-4 3 12 15,-4 0 44-15,-2 3-57 0,-2 3-16 16,-4 0-32-16,-1 8 4 0,-3 3 31 16,-1 4 13-16,0 5 0 0,0 1 16 15,2 1-15-15,3 2 2 0,5 0-1 16,1-2 0-16,6-1-2 0,2-1 3 16,2-1 13-16,1-3-15 0,2-4 18 0,4 1 3 15,4-5 13-15,1-1 22 0,4-4 7 16,5-2 2-16,2-1-6 0,4-7-19 0,4-5-9 15,-1-4-4-15,2-2-26 0,-4-1 26 16,-2-3-27-16,-1-4-1 0,-3 0-66 16,2-3-25-16,-2 1-29 0,-4 2 12 15,3 3 19-15,-2 5 25 0,-2 3 29 16,0 6 3-16,-6 2-7 0,1 4-24 16,-4 3 5-16,0 0-16 0,-3 0-3 15,-1 8-10-15,-1 1 58 0,-2 3 11 16,0 0 18-16,0 0 3 0,0-1 0 15,0 0-2-15,-1-5 11 0,1 0-8 16,0-4-1-16,0 1 23 0,0-3 32 16,0 0 124-16,0 0 55 0,0-3-24 15,2-2-131-15,0-3-60 0,1 0-6 16,0-2-13-16,-1-1 29 0,-2 2-13 0,0 0 3 16,-6 0-6-16,1 3 12 0,-2-1 1 15,-4 1-17-15,0 5-12 0,-4-2-15 16,-3 6-3-16,-1 4 17 0,-3 4 1 15,1 5 11-15,0 4-9 0,4 1 1 0,0 4-3 16,7 0 1-16,2 2-1 0,6 0 0 16,2-1 0-16,7 2 2 0,6-4 36 15,9-1-6-15,8-3 24 0,8-5-18 16,14-1 0-16,13-4-7 0,-5-6-31 16,-7-4-91-16,-11-4-57 0,-13-4-22 15,4-4 27-15,1-6 6 0,-6-3 57 16,-3-4 52-16,-3-2 15 0,-5-2 12 15,-2-1 1-15,-3 1 9 0,-4 2 30 0,-5 1 41 16,-1 2 129-16,-2 7-41 0,0 2-4 16,0 6 12-16,0 1 27 0,-1 6-51 15,0 2-62-15,0 0-90 0,0 3-93 16,0 8 53-16,-3 6 40 0,1 6 62 16,1 1-28-16,-1 4-12 0,3 1 2 15,0-2-5-15,5-3 12 0,1 0-16 0,-1-3 7 16,3-1-10-16,-2-3 4 0,0-4-16 15,2-3-112-15,-3-4-229 0,0-11-261 16,-2-4-768-16,0-6-832 0</inkml:trace>
  <inkml:trace contextRef="#ctx0" brushRef="#br0" timeOffset="33245.14">4297 5032 362 0,'0'0'2968'0,"0"0"-2638"0,0 0-330 0,0 0-38 16,0 0-98-16,0 0 91 0,0 0 45 16,0 0 0-16,1 60-114 0,11-34-669 15,1-3-1440-15</inkml:trace>
  <inkml:trace contextRef="#ctx0" brushRef="#br0" timeOffset="33624.71">4768 5191 2285 0,'0'0'603'0,"0"0"-423"0,0 0 2 16,0 0 73-16,2-50 23 0,-3 42-27 0,-3 2-56 15,-3 0-6-15,-5 5-40 0,-1 0-75 16,-2 1-43-16,-1 2-19 0,-2 6 0 15,1 4-9-15,1 4-3 0,4 3-2 16,1 1-16-16,6 4 16 0,3 1-1 16,2 4 1-16,3 0-11 0,8-3 10 0,-1 4-34 15,4-2-37-15,0-1-31 16,-1-3-19-16,1 0-10 0,-5-2-26 0,-1-5-3 16,-4-2 15-16,-4-3 53 0,-2-4 38 15,-8-2 57-15,-1-3 28 0,-6 0 20 16,-2-2-7-16,-3-1-10 0,-1-4-12 15,0-1 10-15,0-5 9 0,3 1-23 16,5 1 4-16,1-1-16 0,7 1-1 16,-1 4-2-16,7 0-156 0,1 0-263 15,12-1-645-15,-2-3-420 0</inkml:trace>
  <inkml:trace contextRef="#ctx0" brushRef="#br0" timeOffset="33867.11">4909 5288 2343 0,'0'0'339'0,"0"0"-152"16,0 0-4-16,0 0-14 0,0 0 54 16,15-46 18-16,-13 46-26 0,-1 0-162 15,1 3-53-15,3 6 0 0,-2 6 63 16,3 4 53-16,-3 6-19 0,-2 1-22 15,-1 1-26-15,0 2-8 0,0-3-17 0,-4-4-24 16,1-2-20-16,-2-4-70 0,1-4-138 16,2-11-245-16,0-1-614 0,1-3-1159 0</inkml:trace>
  <inkml:trace contextRef="#ctx0" brushRef="#br0" timeOffset="34013.21">5018 5129 3651 0,'0'0'466'0,"0"0"-426"0,0 0-40 15,0 0-135-15,0 0 19 0,0 0-4 0,0 0-470 16,0 0-1114-16</inkml:trace>
  <inkml:trace contextRef="#ctx0" brushRef="#br0" timeOffset="34244.33">5256 5229 4025 0,'0'0'477'0,"0"0"-477"16,0 0-53-16,0 0-71 0,0 0 124 0,0 0 25 15,0 0 37-15,0 0-12 0,-7 49-1 16,0-27-5-16,-1 0-23 0,3 5-5 15,1-1-16-15,1 1-23 0,3 0-39 16,6-2-65-16,6 0-87 0,4-4-135 16,4-3-184-16,2-6-89 0,10-5-80 0,-7-4-361 15</inkml:trace>
  <inkml:trace contextRef="#ctx0" brushRef="#br0" timeOffset="34673.46">5431 5367 1867 0,'0'0'570'0,"-9"-45"-19"16,4 21-85-16,4 2-146 0,1 5-141 15,0 0-72-15,0 6-47 0,7 4-34 16,4 0-26-16,5 3-66 0,3 4-26 16,5 0 17-16,1 6 34 0,0 4 7 15,-1 3-17-15,-1 5 19 0,-5 3 32 16,-3 1 22-16,-2 2-6 0,-5 0-16 0,-4 0-16 16,0-3 3-16,-4 0 1 0,0-4-7 15,-5-5 16-15,0-1 3 0,-1-3 2 16,-2-3 13-16,1-4-15 0,3-1-13 15,0 0 11-15,2-4 0 0,2-5-33 0,0-4-32 16,3-4 4-16,5-2 16 0,7-6-20 16,1-1-6-16,5-3 9 0,1 0 32 15,2 4 32-15,1 2 45 0,-1 4 34 16,-1 4 36-16,0 6-14 0,-4 3-85 16,2 4-16-16,0 3-38 0,-1 8 3 15,0 5 35-15,0 7 73 0,-6 4 25 16,-1 4-26-16,-4 0-2 0,-1 5-8 15,-4-5-5-15,-2 3-20 0,0-3 8 16,-1-4 8-16,0-4-9 0,-1-6 18 0,0-4 19 16,0-3-6-16,0-4-10 0,0-3-3 15,0-1 24-15,0 0 43 0,0-2 178 16,0-6-94-16,0-1-213 0,2-3-6 16,4-3-94-16,-2 1-74 0,1-8-167 15,0 5-357-15,1 1-1143 0</inkml:trace>
  <inkml:trace contextRef="#ctx0" brushRef="#br0" timeOffset="35769.44">5420 5560 1035 0,'0'0'403'15,"0"0"-217"-15,0 0-72 0,0 0-4 16,0 0 39-16,34-52 88 0,-27 38-33 16,2-1-17-16,-4 1-32 0,1-1-33 0,-3-1-32 15,2 1-16-15,-2-1-26 0,-1 0 6 16,1-2 0-16,-1 1 14 0,1 0 21 15,-2 3 9-15,0 1 7 0,0 3 12 16,-1 0-48-16,0 3-40 0,0 1-27 16,-3 2-2-16,-1 0-40 0,-1 4-20 15,-4 0-16-15,-1 0-25 0,-3 0-93 16,-8 7-261-16,3-4-362 0,3 1-1140 0</inkml:trace>
  <inkml:trace contextRef="#ctx0" brushRef="#br0" timeOffset="36924.08">6659 5184 78 0,'0'0'982'0,"0"0"-702"16,0 0-131-16,0 0-5 0,0 0 57 16,0 0-3-16,0 0-55 0,0 0-36 15,0 0-26-15,0 0-20 0,0 0-16 16,-47 10-3-16,42-10 0 0,-2 0 7 16,2 0 6-16,1 0 9 0,0 0 26 0,-2-1 23 15,1 0 8-15,2-2-12 0,-3 0-13 16,1 1-32-16,1-3 9 0,1 2-9 15,1-3-1-15,1 1-6 0,1-3-39 16,1 1-18-16,6-2-12 0,7 1-1 16,2 0-12-16,3 3 3 0,2 0-1 15,1 3 1-15,0 2-3 0,-4 0-7 16,-1 6-10-16,-5 1-24 0,0 5 24 16,-7 3 10-16,-2 2 16 0,-3 1 16 15,-3 2 13-15,-6-3 0 0,-5 0 6 0,-2 0 3 16,-2-5-6-16,-1-1 16 0,4-5-13 15,-1 0 29-15,2-3 104 0,2-2-28 16,2-1 27-16,2-3 63 0,0-4-70 16,2 1-47-16,0-5-41 0,1 0-28 0,3-2-28 15,1-1 0-15,1 1-34 16,2 1-1-16,5 0 1 0,0 4-28 0,-2 4-85 16,3 2-80-16,-2 2-117 0,-4 6-334 15,-1 2-668-15</inkml:trace>
  <inkml:trace contextRef="#ctx0" brushRef="#br0" timeOffset="37409.05">6659 5675 2108 0,'0'0'165'0,"0"0"-165"15,0 0-71-15,0 0 71 0,0 0 113 16,0 0-38-16,0 0-4 0,0 0 3 15,0 0 3-15,0 0-25 0,23 39-7 16,-25-31 20-16,-3 1-4 0,-6 1 3 0,0-3 19 16,-4-1 1-16,-1-2 12 0,1 0 32 15,-3-3 2-15,2-1 3 0,0-3 19 16,5-4 0-16,-1-1-43 0,5-3-20 16,1-2-26-16,6-1 2 0,1-1-30 15,10-4-35-15,7 2-35 0,5 1-5 16,2 1-1-16,6 3 7 0,-1 1-2 0,0 4 2 15,-5 1 2-15,-4 5-15 16,-5 1-22-16,-6 1-6 0,-2 6 21 0,-7 4 16 16,-1-1 27-16,-10 2 11 0,-5 3 12 15,-2-3-12-15,-4-1-52 0,-3-1-97 16,2-2-132-16,3-3-194 0,-4-5-230 16,7-2-700-16</inkml:trace>
  <inkml:trace contextRef="#ctx0" brushRef="#br0" timeOffset="37688.33">6556 5158 2839 0,'0'0'426'0,"0"0"-324"0,0 0-13 16,0 0 6-16,0 0-12 0,0 0-61 15,59-42-22-15,-55 42-35 0,-1 0-35 0,-3 11-347 16,0 3-610-16,-6-2-1063 0</inkml:trace>
  <inkml:trace contextRef="#ctx0" brushRef="#br0" timeOffset="38154.61">6737 5700 2153 0,'0'0'675'0,"0"0"-554"0,0 0-121 15,0 0 0-15,0 0 13 0,59-34 32 16,-53 32-42-16,-1 2-3 0,-2 2-35 16,-3 3-16-16,0 5 51 0,-3 2 3 15,-4 2 0-15,-1 0 19 0,-4-1 1 16,2-1 15-16,0-3 23 0,2-2 16 15,1-2 38-15,3-4 22 0,1 1 44 16,1-2 72-16,0 0 21 0,0-2-22 0,0-1-97 16,1-4-78-16,1-1-34 0,0 1-22 15,0-2-21-15,1 1-10 0,4-1-24 16,0 2-18-16,1 1-137 0,3-3-202 16,-5 4-733-16,-1-4-1632 0</inkml:trace>
  <inkml:trace contextRef="#ctx0" brushRef="#br0" timeOffset="92165.48">21492 3135 1501 0,'0'0'309'16,"0"0"-104"-16,0 0 103 0,0 0-47 15,0 0-93-15,0 0-17 0,0 0-42 16,0 0 10-16,0 0 12 0,0 0-29 16,-9-43-26-16,9 41-9 0,0 1-7 15,0-1-3-15,0 2-3 0,0-3-13 16,0 0 6-16,0 2-18 0,-1-2-12 0,0-1-15 15,0 2-2-15,0-2 0 0,-3 1-13 16,1-2-9-16,-2 1 6 0,-4-1-12 16,0 0-20-16,-5 0 10 0,-1 0-9 15,-3 2 22-15,0 1 9 0,-1-1 14 16,-1 1 1-16,-1 0-12 0,1 0 11 0,-2 2-14 16,-3 0-6-16,1 0 0 0,1 2 6 15,-3 2 0-15,-2 3 3 0,1-1 11 16,0 3-11-16,-1-1 13 0,2 4 64 15,3 3-32-15,0-3-10 0,2 5 3 16,3 0 0-16,1-1-6 0,0 1 0 16,7-1-16-16,0 0 0 0,5-2 0 15,2-1-3-15,3 0 28 0,0-2-24 16,2 2 21-16,4-3-3 0,5 1-3 16,2-2 15-16,4 1 1 0,5-3 0 15,5 0-1-15,2-1-12 0,2 0-3 16,1 2-19-16,2-2-1 0,-2 5-27 0,0-1 3 15,-4 1-13-15,-1 3 3 0,-4 2-2 16,-6 2-4-16,-4 1 3 0,-3-1 9 16,-7-1-18-16,-3 3-1 0,0-3 20 15,-8 0 25-15,-5-1 3 0,-3 0 0 0,-3-2 1 16,-3-1 0-16,0-2 18 0,-3-2-7 16,-2 0 4-16,1-3 9 0,1-2 36 15,2-1 24-15,-1-2 0 0,2-1 6 16,-3-2-16-16,4-2-1 0,-2-3 1 15,0 0 12-15,1-3-9 0,2-1-23 16,1 0-17-16,1 4-7 0,3-3-6 16,5 4-10-16,-2 0-13 0,6 0 0 15,0 3-2-15,0-1-2 0,2 3-17 16,2 1-12-16,1 0-9 0,0 0-53 0,0 0-198 16,1 3-201-16,0 6-70 0,0-1-239 15,0-2-1060-15</inkml:trace>
  <inkml:trace contextRef="#ctx0" brushRef="#br0" timeOffset="92930.24">21813 3416 267 0,'0'0'1103'0,"0"0"-934"0,0 0-84 15,0 0 87-15,0 0 36 0,0 0-33 16,0 0-29-16,0 0 28 0,0 0-6 0,0 0-7 16,0 0-39-16,-17-15-29 0,17 15-19 15,0 0-16-15,0 0-14 0,0 0 4 16,0 0 13-16,0-1 9 0,0 1 3 15,0 0-6-15,0 0 5 0,0 0-5 16,0 0-10-16,0 0-19 0,0 0-4 16,3 0-9-16,5 0 13 0,9 0 25 15,8 0 37-15,9 0 20 0,8 0-48 16,15 0-29-16,16 0-21 0,11-1-20 16,4 1 0-16,-5 0-2 0,-8 0 0 15,-9 2 0-15,-6 1 0 0,-9 0-2 16,-12-1 0-16,-11-1-20 0,-6-1 21 0,1 0-1 15,-3 0 1-15,-1 3 1 0,-6-3 1 16,-7 0 0-16,-3 0 18 0,-3 0-3 16,0 0 8-16,0-3 1 0,-2 2-25 15,-3 0-36-15,-4-1-14 0,4 1 7 0,-2 0 8 16,1 1 10-16,2 0-6 0,1 0-6 16,2 0-11-16,0 0-115 0,-1 0-90 15,1 0-125-15,-1-1-248 0,1-1-157 16,-1-3-825-16</inkml:trace>
  <inkml:trace contextRef="#ctx0" brushRef="#br0" timeOffset="93431.21">22584 3221 1982 0,'0'0'422'0,"0"0"-287"0,0 0 68 0,0 0 90 16,0 0-44-16,0 0-74 0,0 0-38 15,0 0-33-15,0 0-58 0,0 0-46 16,0 0-47-16,-7-13-35 0,18 18 34 16,6 1 48-16,5 2 41 0,6 2 1 15,6 3-20-15,3 0-22 0,-4-1 0 0,0 2-3 16,-6-1-16-16,-4-2 16 15,-3-1-9-15,-4 1 10 0,-4-4-14 0,-5-2 0 16,-3-1 0-16,-1-2-3 0,-2-2-6 16,-1 0 24-16,0 0 1 0,0 3 2 15,0-3 17-15,-4 0 3 0,0 0-9 16,-2 2-13-16,-3 1-1 0,1 0 0 16,-4 1-12-16,3 4 11 0,-4-2-11 15,2 4 11-15,-3 0 2 0,-3 2 0 16,-1 2 3-16,-1 1 16 0,-3 2 26 15,-3-1-7-15,-3 3 3 0,-3-2-16 16,2-1-6-16,-2-1-7 0,4-3 7 0,3 0 0 16,2-3-6-16,5-2-10 0,5-2 0 15,6-3-3-15,3 1-13 0,1-3-12 16,2 1 3-16,0 1 19 0,1-2 3 16,5 0 42-16,3 0-42 0,4-3-199 15,3-1-173-15,6-13-306 0,-5 2-591 16</inkml:trace>
  <inkml:trace contextRef="#ctx0" brushRef="#br0" timeOffset="93662.46">22568 3235 1495 0,'0'0'318'0,"0"0"-107"15,0 0 162-15,0 0-66 0,0 0-31 16,0 0-52-16,0 0-112 0,0 0-112 0,0 0-51 15,0 0 51-15,1 7 70 0,-1 9 70 16,-1 3-13-16,0 3-23 0,-1 2-3 16,1 3-6-16,0-2-17 0,-2 0-18 15,2 0-6-15,-1 0-29 0,0-2 0 0,-1 0 6 16,0-2-31-16,-3-3-166 0,-6 1-183 16,5-5-381-16,-2-7-869 15</inkml:trace>
  <inkml:trace contextRef="#ctx0" brushRef="#br0" timeOffset="95745.93">23377 3554 1527 0,'0'0'280'0,"0"0"-277"16,0 0-3-16,0 0 166 0,0 0-20 16,0 0 48-16,0 0 0 0,0 0-13 15,0 0-11-15,0 0-22 0,-1 5-39 0,1-5-19 16,0 0 15-16,0-1 48 15,0-3 94-15,2-2-99 0,3-4-114 0,3-3-30 16,2-3 14-16,-1-2 51 0,4-5-22 16,-3 0 20-16,3-6-26 0,0-3-10 15,-2-3-16-15,4-2 7 0,0-2 2 16,-1 1-24-16,3 3-12 0,0 4 12 0,0 4 11 16,1 7 20-16,-3 4-28 0,0 4-3 15,1 2-31-15,1 6-9 0,0 1 5 16,0 3-21-16,-1 3-23 0,1 6 23 15,2 6 5-15,-2 4 11 0,1 4 39 16,-4 4-28-16,-2 5 17 0,-2-2 8 16,-6 2-18-16,-3-4 10 0,-1-2-20 15,-4-5-15-15,-6-3 15 0,-3-4 32 16,-2-3 2-16,-4 0 16 0,-1-6 14 16,-2-1 6-16,-3-3 3 0,-2-1-10 0,1-2 4 15,0-6 3-15,0-3-4 0,2-3 16 16,1 0-18-16,3-2-16 0,4 0-16 15,5 1 19-15,-1 1 0 0,7 3-19 16,1 1 0-16,3 3 0 0,1 2-19 16,0 1-20-16,4 4-221 0,3 0-120 0,12 0-335 15,-2 0-480-15</inkml:trace>
  <inkml:trace contextRef="#ctx0" brushRef="#br0" timeOffset="96377.53">23971 3413 1408 0,'0'0'244'0,"0"0"-185"0,0 0 25 16,0 0 33-16,28-46 0 0,-20 34-7 15,0-1-6-15,-2 2-7 0,3-1-42 0,-2-1 0 16,2 1-7-16,-2-1-15 0,0 2 18 16,0 0 7-16,-2 2 20 0,-1-1 18 15,-3 1 7-15,0 1 48 0,-1 2-33 16,0-1 13-16,0 2-13 0,-3 0-61 16,-2 5-40-16,-5-2-17 0,0 2-32 0,-4 0 14 15,-2 2 17-15,2 6 1 0,-3 1 0 16,1 5-2-16,0 1 2 0,4 2-16 15,0 4 3-15,6 0 1 0,3-1 12 16,3 0 0-16,1-1 12 0,8 1-8 16,8-3 59-16,4 1-6 0,5-2-3 15,5-3-13-15,-2-5 4 0,1-2-17 16,-4-3 7-16,-2-3 2 0,-3-1-2 16,-1-7-7-16,-1-3 10 0,-2-3-13 15,-1-7-21-15,-1-2-4 0,1-5-10 16,2-6-18-16,-1-10 9 0,0 3-25 15,-3 0 19-15,0 1-7 0,-7 6 32 0,0 0 19 16,-5 5 6-16,-2 5 13 0,0 4 3 16,0 4 59-16,-3 3 8 0,1 4-5 15,0 4 9-15,-1 3-35 0,3 0-11 16,-1 2-66-16,1 0-124 0,-1 4-76 0,-1 9 58 16,-1 2 141-16,1 7 1 0,0 5 19 15,1 5-2-15,1 2-15 0,0 4 21 16,2 2 6-16,2 1 27 0,-1-1 0 15,-1 0-28-15,-1-2-25 0,-1-2 12 16,-2-4-15-16,-3-1-22 0,-3-6-90 16,-4-4-171-16,-4-4-192 0,3-7-338 15,1-6-881-15</inkml:trace>
  <inkml:trace contextRef="#ctx0" brushRef="#br0" timeOffset="96541.16">24169 3263 2541 0,'0'0'809'0,"0"0"-520"0,0 0-147 16,0 0 28-16,0 0 34 0,0 0-125 15,0 0-79-15,0 0-25 0,76-40 3 16,-38 39 7-16,5 1 2 0,6 1-12 0,-1 4 4 16,-1 1-1-16,9-3-284 0,-13-3-909 15,-7 0-1323-15</inkml:trace>
  <inkml:trace contextRef="#ctx0" brushRef="#br0" timeOffset="97313.45">25567 3181 1899 0,'0'0'532'15,"0"0"-397"-15,0 0-70 0,0 0 121 16,0 0 68-16,0 0-75 0,0 0-83 15,0 0-74-15,0 0-20 0,0 0 36 0,-63 8 4 16,56 9-40-16,1 3 11 0,0 0-11 16,6 3 0-16,0 0 0 0,11 4 14 15,4-3 3-15,6 0-3 0,7 1-4 16,4-3 11-16,3-3-1 0,3-4-19 16,0-1-3-16,-5-5-130 0,-4-5-32 15,-5-2 15-15,-5-2 60 0,-4-4 48 16,-6-4 39-16,-1-4 1 0,-6-5 31 15,-2-3-32-15,-3-4 0 0,-8-4-26 16,-1-1 26-16,-2-3 19 0,-3-4-6 0,1 0 70 16,2 1 23-16,1-2 9 0,2 5 34 15,4 1 9-15,5 6 6 0,2 1-44 16,2 4-26-16,8 2-46 0,1 5-18 16,7-1-30-16,1 5-12 0,3 1-23 0,4 3 13 15,3 3-10-15,0 2 4 0,2 0 6 16,0 5 3-16,1 5 3 0,-4 3-28 15,1 4 19-15,-6 5-6 0,-5 3-26 16,-4 5 25-16,-4 6 4 0,-7 1 28 16,-3 3 98-16,-3 4-7 0,-12 8-28 15,-4 9-29-15,-3 3-18 0,1-7 0 16,5-11-14-16,9-17-2 0,4-9-20 16,0 2-30-16,2 2-19 0,1-1-51 15,0-2-92-15,0-3-285 0,5-7-305 0,-1-4-739 16</inkml:trace>
  <inkml:trace contextRef="#ctx0" brushRef="#br0" timeOffset="97471.15">25944 3398 2598 0,'0'0'601'0,"0"0"-298"15,0 0-60-15,0 0-19 0,0 0-177 16,0 0-47-16,66-48-51 0,-28 42 26 15,6 1 7-15,13 1-8 0,-4 3-43 16,15-4-428-16,-12 1-652 0,-17-2-1023 0</inkml:trace>
  <inkml:trace contextRef="#ctx0" brushRef="#br0" timeOffset="97789.33">26980 3151 2805 0,'0'0'483'16,"0"0"-234"-16,0 0 16 0,0 0-48 15,0 0-60-15,0 0-45 0,0 0-106 16,0 0-6-16,0 0 0 0,0 0 115 16,0 0-16-16,54 45-3 0,-54-18-25 15,-8 4-31-15,2 2-19 0,-4-1-10 16,0-1-11-16,-1 0-25 0,1-2-104 0,-2-4-113 16,5-5-211-16,0-8-331 0,1-5-668 15</inkml:trace>
  <inkml:trace contextRef="#ctx0" brushRef="#br0" timeOffset="97969.22">26946 2887 3607 0,'0'0'438'0,"0"0"-353"15,0 0 24-15,0 0 56 0,0 0-60 16,0 0-105-16,0 0 0 0,0 0-121 15,0 0-59-15,0 0 80 0,0 0 82 0,33 27-275 16,-16-3-741-16,-2-3-1092 0</inkml:trace>
  <inkml:trace contextRef="#ctx0" brushRef="#br0" timeOffset="98262.07">27369 2827 2851 0,'0'0'426'16,"0"0"-134"-16,0 0-17 0,0 0-39 16,0 0-45-16,0 0-89 0,0 0-102 15,0 0-37-15,0 0 37 0,0 0 66 16,-2 42-10-16,-6-11 18 0,-2 8-12 15,2 2-28-15,-4 7-33 0,5-3 29 0,-1 0-26 16,3 8 8-16,0-3 3 0,2 0-13 16,2-8-2-16,1-7 0 0,0-9-64 15,0 1-78-15,0 2-129 0,0-4-266 16,1-7-519-16,-1-8-748 0</inkml:trace>
  <inkml:trace contextRef="#ctx0" brushRef="#br0" timeOffset="98450.23">27121 3173 2929 0,'0'0'457'0,"0"0"-346"16,0 0-66-16,0 0 34 0,0 0 44 16,79-27 50-16,-50 23-66 0,7-1-59 15,1 2-33-15,3 0-15 0,0 3-19 16,-1 0-1-16,-2 0-187 0,8 1-405 15,-13-1-914-15</inkml:trace>
  <inkml:trace contextRef="#ctx0" brushRef="#br0" timeOffset="98846.64">27491 3342 1448 0,'0'0'1675'15,"0"0"-1422"-15,0 0-142 0,0 0 22 0,0 0 119 16,0 0 13-16,0 0-119 0,55-10-96 16,-38 1-47-16,1 1-1 0,1-1-2 15,4-3 0-15,-2 1-13 0,-1-5 1 16,-3-1-113-16,-1-3-126 0,-1-2-29 16,-6-1-34-16,1 0 29 0,-6 2 160 15,-3 0 80-15,-1 2 45 0,-1 2 13 16,-5 4 0-16,-3 0 70 0,0 3-15 15,-3 0 37-15,2 4 26 0,-1 1-3 16,3 1-14-16,-3 4-22 0,4 0-23 0,0 0-69 16,-3 5 1-16,2 5 0 0,-3 2 31 15,2 2-1-15,-1 3-2 0,5 2-4 16,1 3-12-16,3 2 2 0,1 1-14 16,6 4 28-16,6-1-10 0,3 0 6 15,3-3-3-15,3-1 3 0,1-4-25 16,2-4-142-16,-2-5-98 0,2-4-55 15,-1-3-60-15,1-4-154 0,0-4-62 0,-2-5-168 16,3-6 71-16,-3 1 215 0</inkml:trace>
  <inkml:trace contextRef="#ctx0" brushRef="#br0" timeOffset="99412.64">27949 3255 215 0,'0'0'411'15,"33"-53"10"-15,-19 29 70 0,0 0-94 16,-5 1 18-16,-2 5-76 0,2 1 8 16,-4 5-21-16,-3 4-60 0,1 1-70 15,-1 4-14-15,-1 1-3 0,-1 2-123 16,2 0-56-16,-2 3-106 0,1 5-17 0,0 4 123 15,-1 5 52-15,1 4-9 16,0 2-21-16,-1 2-10 0,0 2-12 0,0 2-2 16,0-3-36-16,-4-1-6 15,-2-2 9-15,2-5-9 0,-1-1 16 0,0-7 3 16,0-3 12-16,1-3-9 0,2-1 9 0,0-3 13 16,0 0 59-16,-1-3 48 0,1-6-34 15,-2 0-26-15,4-6-14 0,0-2-32 16,4-4-2-16,3-1 1 0,2-2-1 15,5-1-15-15,1-3-9 0,1 4 25 16,-3 0-10-16,4 0 10 0,-4 5 22 16,0 1 21-16,0 5-8 0,-1 1-7 15,-1 3-13-15,0 3-12 0,-3 1-3 16,3 3-20-16,-3 2-24 0,0 2-34 16,5 8-36-16,-1 5 27 0,-2 5 65 15,3 6 20-15,-3 0-17 0,0 5 17 16,-3-1-14-16,-4 0 14 0,-1 0-11 0,-1-2 10 15,0-3-22-15,-1-2-3 16,0-6-7-16,0-4-3 0,0-5 0 0,0-1 13 16,0-2 25-16,0-4 21 0,0-1 99 15,3-6 96-15,1-5-139 0,2-3-77 16,2-5 0-16,4-2 0 0,2-5-10 0,1 0 10 16,5-3-15-16,3 0-4 0,1 0-4 15,1 3 22-15,-1 4 1 0,-2 4 48 16,-3 5-1-16,-3 3-22 0,-6 5-24 15,-2 1 27-15,-4 4-28 0,0 0-41 16,-1 8-144-16,2 5 68 0,-2 4 117 16,-1 6 104-16,-1 3-23 0,-1 4-23 15,0 2-27-15,-4-1-9 0,-3 0-6 16,1-1-14-16,3-2-2 0,0-2-41 16,3-5-117-16,0-3-198 0,4-7-432 15,2-5-835-15</inkml:trace>
  <inkml:trace contextRef="#ctx0" brushRef="#br0" timeOffset="99829.95">29033 3087 2583 0,'0'0'358'0,"0"0"-185"15,0 0 31-15,0 0-26 0,0 0-114 16,0 0 9-16,0 0 15 0,0 0-12 15,0 0-67-15,0 0-9 0,0 0-38 16,-18-45-15-16,2 45 53 0,-1 0 19 16,-2 0 22-16,2 0-13 0,-2 1 19 15,2 4-28-15,1-1-6 0,1 4-10 0,4-1-1 16,0 5 11-16,2-2-11 0,1 2 0 16,4 3 17-16,2 0-17 0,2 3 10 15,3 3 16-15,7-2-2 0,4 3 2 16,3 1-26-16,5-1 10 0,3 2-12 15,-2-3-25-15,-1 1-62 0,-2-3-20 16,-3 1-13-16,-7-5 47 0,-1-1-3 16,-6-1 0-16,-3-1-1 0,0-1 43 0,-6-1 8 15,-1-1 13-15,-3 0 11 0,-3-1 2 16,-1 0 1-16,-3-1 2 0,0-1 48 16,-6-2-9-16,-2-1 15 0,-1-2-22 15,-5-1-7-15,3 0-9 0,-4 0 0 0,2-1-19 16,-3-5 0-16,-12-8-104 0,6-1-655 15,3-3-1740-15</inkml:trace>
  <inkml:trace contextRef="#ctx0" brushRef="#br0" timeOffset="103873.03">20992 4461 1003 0,'0'0'814'0,"0"0"-516"15,0 0-210-15,0 0 35 0,0 0 35 16,0 0-25-16,0 0-30 0,0 0-10 15,0 0 39-15,0 0-26 0,0 0 12 16,0 0-44-16,-30-35-7 0,28 29-26 16,2-3 35-16,0 1-28 0,0-4-10 15,3-1-9-15,1 1 2 0,0-1 11 16,2-1 8-16,0 0-12 0,-1 3 6 16,1 0-15-16,1 4-1 0,-3 0-15 15,-2 2-12-15,0 2-1 0,-1 1 0 16,0 1-19-16,-1 1-38 0,2 0-60 0,2 6-67 15,2 3 111-15,-1 5 54 0,2 6 17 16,2 2 2-16,0 5 32 0,2 4 15 16,-3 1-15-16,4 4-10 0,-5-2 7 15,3 2 6-15,-3-3 12 0,1-2 10 16,1-3-41-16,-3-4 10 0,2-5-11 16,-2-4-2-16,-2-3-12 0,0-2 21 15,-1-3-6-15,-1-3 6 0,1-1 0 0,-1-3 35 16,1-1 49-16,2-7 8 0,5-3-36 15,0-7-59-15,4-4-16 0,-2-4 16 16,1-3-18-16,1-3 21 0,-5 3-20 16,1 2 0-16,-2 4-2 0,-4 0 28 15,0 4-9-15,1 2-19 0,-3 3-12 0,1 4 10 16,-1 2-17-16,-2 2 17 0,2 3-20 16,1 3-6-16,0 0-40 0,5 0-68 15,1 8 11-15,6 3 68 0,2 4 25 16,3 3 29-16,0 5-16 0,-1 0-6 15,-1 2 23-15,-4 0-14 0,0-3 13 16,-5-1-19-16,0-4 22 0,-2 0 0 16,-3-6 0-16,2-3 13 0,-3-2 9 15,-1-2 0-15,0-4 6 0,-2 0 32 16,1 0 53-16,1-3 54 0,1-8-79 0,4-4-57 16,-2-7 12-16,0-4-40 0,2-6-1 15,0-4-1-15,1-10 0 0,3-11 1 16,-2 7-2-16,1 6-3 0,-4 11-19 15,-3 9 6-15,0 2 15 0,1 0 0 16,-2 6-20-16,-1 5 19 0,-1 5-35 0,0 5-26 16,0 1-255-16,1 5-221 0,0 10-229 15,0 1-13-15,0-1-921 0</inkml:trace>
  <inkml:trace contextRef="#ctx0" brushRef="#br0" timeOffset="104561.75">22318 4505 1130 0,'0'0'414'0,"0"0"-232"0,0 0-62 0,0 0 49 15,0 0-36-15,0 0-36 0,0 0-16 16,-58-20 13-16,49 20 25 0,3 0 7 0,0-1-4 16,-2 1 4-16,4 0-4 0,0 0-4 15,1 0-9-15,0 0-17 0,-1 0-25 16,1-1-19-16,0 1-10 0,-1 0-13 15,1 0-6-15,-1 0-3 0,0 0-14 16,2 0-1-16,0 0 0 0,1 0 1 16,0 0 1-16,1 0 12 0,0 0-2 15,0 0 3-15,0 0 0 0,0 0 3 16,0 0 0-16,4 0-7 0,8 0 11 16,9 0 21-16,9-1-3 0,12-1-16 15,19 0-6-15,20-1-16 0,18 0 13 16,7 1-4-16,-7 0-10 0,-10 2-2 15,-19 0-1-15,-4 0 1 0,-16 0 0 16,-13 0 0-16,-13 0 13 0,-6 0-13 0,-1-1-2 16,-2 1 1-16,-1-1 1 0,-6 1 1 15,-2-2 30-15,-6 1 19 0,0-1 0 16,0 1-28-16,-3-1-22 0,-7-1-50 0,1 1-6 16,-3-1-7-16,-1 2 3 0,3 0-47 15,-1 1-147-15,4 0-125 0,1 0-149 16,2 0-178-16,0 0-484 0</inkml:trace>
  <inkml:trace contextRef="#ctx0" brushRef="#br0" timeOffset="105004.83">22939 4289 992 0,'0'0'1264'0,"0"0"-1006"0,0 0-83 15,0 0 85-15,0 0 67 0,0 0-85 16,0 0-81-16,0 0-63 0,0 0-60 0,0 0-38 16,0 0-60-16,-3-17-29 0,12 22 42 15,6 3 31-15,4 2 15 0,4 3-1 16,1 2-1-16,4 3 2 0,-1 2 1 16,3-1 0-16,0 1 2 0,-3 0 1 15,0-4 9-15,-5 1-12 0,-6-4-3 16,-5-1 1-16,-2-6 1 0,-6-1-15 15,-1-2 4-15,-1 0 0 0,-1-3 12 16,0 0 25-16,0 0 23 0,-2 0 3 16,-4-3-13-16,0 0-10 0,0 1-9 0,-4-2-18 15,3 1-1-15,0 1-2 0,-3-1-17 16,1 2-3-16,-3 0-7 0,-4 1-2 16,1 0-1-16,-5 2 10 0,-5 3 0 15,0 4 3-15,0 1 6 0,-2 2 13 16,-1 2-16-16,4-1 14 0,3 1-10 15,2-2-1-15,3-1 0 0,7-2 11 16,-1 0 1-16,4-2 0 0,2-1 1 0,1-1 0 16,1-3 3-16,1 2 16 0,0-2-19 15,-1-1-358-15,2-4-197 0,0-1-161 16,4-6-758-16</inkml:trace>
  <inkml:trace contextRef="#ctx0" brushRef="#br0" timeOffset="105197.49">23004 4308 2418 0,'0'0'419'0,"0"0"-194"0,0 0 78 16,0 0-81-16,0 0-76 0,0 0-146 15,0 0-35-15,0 0 10 0,0 0 25 16,0 0 101-16,7 45-16 0,-5-20-16 16,-1 2-19-16,1 2-32 0,-1 3-18 15,1-2 0-15,-2 0 1 0,0-1-1 16,0-2-110-16,0-5-117 0,0-1-327 0,-1-5-802 15</inkml:trace>
  <inkml:trace contextRef="#ctx0" brushRef="#br0" timeOffset="107179.24">23697 4420 443 0,'0'0'421'0,"0"0"-271"0,0 0 13 15,0 0-7-15,0 0-71 0,0 0-33 16,0 0-23-16,0 0-27 0,12 46 54 0,-12-46 18 16,0 1 11-16,0-1 9 0,0 1-9 15,0-1-1-15,0 0 0 0,0 2 1 16,0-2-20-16,0 0-23 0,0 1-7 16,0-1 4-16,1 0 10 0,-1 1 2 15,0-1 17-15,0 0 26 0,0 0 25 16,0 0 4-16,1 0-17 0,-1 0-20 0,0 0-12 15,0 0-7-15,0 0-3 0,1 0-10 16,0-1-14-16,2 0-40 0,1-3-13 16,2 1 10-16,-1-2-8 0,0 0 11 15,4 0 13-15,-2-2 12 0,6-2-22 16,-1-1 39-16,6-2-4 0,3-2-6 16,2-4 6-16,7-3-9 0,2-4-4 15,5-3-9-15,3-1-15 0,2 0-1 16,0 3-16-16,-5 3 4 0,-4 6 11 15,-8 4-10-15,-8 5-15 0,-5 3 4 16,-3 5-23-16,-3 0-34 0,-1 4-4 0,2 4 19 16,-3 3 35-16,-1 1 17 0,0 2 12 15,-1 1 28-15,2-2-26 0,-3 1 2 16,1-1 8-16,-1-1-12 0,0-3 3 16,0 1 0-16,-1-3-1 0,1-2 1 0,-1-2-1 15,0 1 1-15,0-3 17 16,0-1 15-16,0 0 25 0,0 0 23 0,0-1 16 15,1-3-4-15,0-1-73 0,2-2-12 16,-1-1-10-16,0-1 0 0,2 1 7 16,-3-4 5-16,0 3-12 0,-1-2 0 15,0 0-13-15,0 1 11 0,-2 0-15 16,-4 1-6-16,-1-1 8 0,-3 3-17 16,-2 0-12-16,-5 4-23 0,-5 1 3 15,-2 2 1-15,-6 0 24 0,-2 7 14 16,-4 3 2-16,-2 6 23 0,1 3 7 0,0 4 41 15,5 3-4-15,1 2-25 0,7 1 7 16,6 0-25-16,10-1 0 0,6-1-1 16,4-1 22-16,13 0 20 0,10-4 24 15,8 0 39-15,11-5-36 0,11-2-24 16,14-4-45-16,-8-5-108 0,-9-4-92 0,-11-2-109 16,-11-5-60-16,-1-4-142 15,3-3-24-15,-5-3-129 0,-6-2 51 0,-3-3 195 16</inkml:trace>
  <inkml:trace contextRef="#ctx0" brushRef="#br0" timeOffset="107460.49">24415 4409 205 0,'0'0'565'0,"0"0"-51"0,11-58-78 16,-10 42-27-16,-1 3-72 0,0 2-76 16,0 3-74-16,0 3-49 0,1 0-42 15,-1 3-23-15,0 0-37 0,0 2-36 16,0 0-68-16,0 2-53 0,0 5 118 16,0 2 3-16,-3 6 150 0,-2 2-41 0,-1 4-20 15,-2 1-13-15,3 1-16 0,1-2-25 16,2-2-13-16,2-3-20 0,0-2 1 15,7-1 29-15,3-4 12 0,1 0 20 16,4-6 17-16,2-1 14 0,-2-2 11 16,3-2-14-16,-1-6-8 0,-1-2-25 0,-2-3 1 15,-4-5-20-15,-3-1-12 0,-2-5-28 16,-5 0-1-16,0-3-37 0,-10 0 1 16,-2 5-25-16,-4 3 0 0,-5 3 6 15,-2 5-13-15,-4 4 2 0,1 5-8 16,-2 2-29-16,-2 5-161 0,5 4-191 15,-3 8-158-15,7-1-390 0</inkml:trace>
  <inkml:trace contextRef="#ctx0" brushRef="#br0" timeOffset="108044.12">24649 4471 2263 0,'0'0'414'0,"0"0"-256"0,0 0-56 15,0 0-31-15,0 0-7 0,0 0 0 16,0 0-13-16,0 0 20 0,0 0 21 16,0 0 7-16,0 0 2 0,7-1-6 15,-4-2 3-15,4-3-10 0,-1 0-15 16,4-4-17-16,-2-3-28 0,2-2 1 15,-3-4-14-15,-1-1 4 0,0-2-2 16,-2-2-17-16,0 2-33 0,-4 0 21 0,0 1-18 16,0 4 30-16,0 3 1 0,-3 4-1 15,0 4-3-15,1 0-19 0,-2 4-19 16,1 0-3-16,1 2-32 0,-1 0-15 16,0 0 6-16,0 0 28 0,1 3 19 15,1 2 6-15,1 1 32 0,0 1 0 16,8 3 41-16,6-2 16 0,6 1 6 15,5-3-18-15,3-2-17 0,4-1-15 16,-3-2-1-16,0 1-10 0,-6-2-2 0,-4 0-1 16,-8 0-2-16,-1 0-15 0,-6 0 18 15,-4 0 22-15,0 0-6 0,0 0 6 16,0 0 3-16,0-2-22 0,-2 1-3 16,-3 0-25-16,-3-1-6 0,3 1 9 0,-3 1 19 15,-2 0 3-15,0 1-4 0,-2 5 2 16,-2 4 1-16,3 2 1 0,-2 3 22 15,2 2-19-15,1 1 0 0,4 2 25 16,3-1-25-16,1 1 35 0,2-1-19 16,1 0-7-16,5-1 4 0,2 1-3 15,4-6 12-15,1 0 6 0,0-5 13 16,5-1-2-16,1-4-42 0,2-3-207 16,1-1-141-16,12-13-217 0,-8 1-587 0,-1-3-619 15</inkml:trace>
  <inkml:trace contextRef="#ctx0" brushRef="#br0" timeOffset="109011.7">25138 4475 2485 0,'0'0'439'0,"0"0"-318"0,0 0-28 15,0 0 45-15,0 0 50 0,0 0 52 16,0 0-54-16,0 0-111 0,0 0-44 16,0 0-31-16,0 0 0 0,10-30 2 15,-4 17 0-15,-2-2-2 0,4-4-2 16,0-3-11-16,-1 0-2 0,1-4 2 16,-2-1-9-16,-1-2-12 0,1 0-23 0,-3 2 29 15,-2 2 27-15,1 4 1 0,-2 5 22 16,0 5 3-16,0 2 19 0,0 4-3 15,-2 3-41-15,1 2-18 0,-2 0-70 16,-2 5-48-16,-1 2 64 0,1 3 18 0,-3 4 41 16,3 0-1-16,4 1 14 0,1 2 13 15,2-2-11-15,9 0 33 0,0-1 16 16,7-3-13-16,2 0 0 0,3-2-10 16,2-4-28-16,-3-1-54 0,-2-4 29 15,-5 0 22-15,-1 0 0 0,-2 0 3 16,-6-1 18-16,-1-2 26 0,-2-2-13 15,1 0-12-15,-3 0-6 0,-1 1 9 16,0-2-10-16,0 4-12 0,0-2 0 16,0 3-3-16,0-1-16 0,0 2 19 15,-1 0 0-15,-3 0-37 0,-1 5-26 0,-1-1 31 16,-3 6 32-16,0 0 23 0,-1 1-21 16,3 2 20-16,0 1-20 0,1 1 17 15,3 0-18-15,3 1 3 0,0-1 14 0,6 1 17 16,5-1-13-16,6-1 25 0,5-3 10 15,5-1-7-15,6-4-3 0,2-3-11 16,-2-3-18-16,2 0-18 0,-3-7-45 16,-4-2-36-16,-1-3 15 0,-2-2-3 15,-3-4 15-15,-3-2 32 0,-2-2-25 16,-2-4 25-16,0 0 12 0,-6 1 10 16,0 1 2-16,-5 2 2 0,-2 2 24 15,-2 4-3-15,0 4 35 0,0 2 57 16,-3 5-33-16,0 1-34 0,0 2-46 15,-1 2-4-15,1 2-82 0,-2 5 0 0,-1 3 82 16,-2 6 13-16,1 3-12 16,4 1 21-16,2 4-22 0,1 1 2 15,1 1 17-15,5-2 3 0,5 0-20 0,-1-3 17 16,3-3 0-16,-3-2-16 0,1-6-1 16,-2-2-2-16,0-6-69 0,-2-1 25 0,2-1 16 15,0-5-17-15,-1-5-8 0,4-5 12 16,1-1 25-16,-2-4 16 0,6-2-2 15,0-2-1-15,3-1 0 0,3 0 0 16,0 0-1-16,3 4 2 0,3 4-13 16,-2 2 11-16,2 7-24 0,-2 2 6 15,-2 4 6-15,0 2-19 0,-4 4-3 16,0 7-3-16,-4 2 6 0,-4 4-7 16,-5 5 39-16,-2 1-22 0,-5 2 23 15,-1-1 2-15,-6 1 12 0,-3-4 90 16,-7 1-32-16,-2-5-7 0,-4 0-18 0,-3-3 11 15,-2-4 4-15,-3-3-6 16,0-5-1-16,-1-1-21 0,4-1-7 0,0-3 0 16,4-4-6-16,4 0-4 0,7-3-2 15,3-3-13-15,8-1-182 0,3-3-147 16,23-11-274-16,-1 6-780 0</inkml:trace>
  <inkml:trace contextRef="#ctx0" brushRef="#br0" timeOffset="109277.66">26434 4120 3161 0,'0'0'505'0,"0"0"-249"16,0 0 29-16,0 0-21 0,0 0-100 15,0 0-161-15,0 0-3 0,0 0-164 16,0 0 51-16,0 0 113 0,1 55 80 15,-1-12-30-15,-2 11 5 0,-2 9-24 16,-3 2-6-16,2-7-4 0,2-13-21 0,-1-14-55 16,2-8 15-16,-1-2-25 15,2 2-13-15,-3 1-52 0,3 0-124 0,0-7-200 16,1-7-207-16,0-7-415 0,3-3-734 0</inkml:trace>
  <inkml:trace contextRef="#ctx0" brushRef="#br0" timeOffset="109507.27">26521 4160 2380 0,'0'0'1263'0,"0"0"-1077"15,0 0-104-15,45-52-4 0,-24 44-27 16,4 6 0-16,2 1 24 0,5 1 21 16,-1 8 16-16,3 1-31 0,-4 7-23 15,-1 3-24-15,-8 5-34 0,-8 2 0 16,-8 3-27-16,-8 0-26 0,-16-1 44 15,-12-2 9-15,-7-2 18 0,-8-3-16 16,-15-3 20-16,-12-4-22 0,-4-5-40 16,5-6-84-16,18-3-75 0,4-9-255 0,16-3-522 15,6-1-1268-15</inkml:trace>
  <inkml:trace contextRef="#ctx0" brushRef="#br0" timeOffset="110408.31">27245 4143 2236 0,'0'0'533'0,"0"0"-311"0,0 0-107 16,0 0 29-16,0 0-4 0,0 0-35 15,-72-14-32-15,57 20 0 0,-1 4-41 16,3 1-32-16,3 3-14 0,3 4 14 15,5 1 2-15,2 2 17 0,6 0 6 16,6 1-6-16,5 0 25 0,5-2-15 0,2-1 5 16,2-2-8-16,-3-5-1 15,-2-3-3-15,-4-4 3 0,-5-2-25 0,-2-3-60 16,-1-2-6-16,-5-4-13 0,2-4-47 16,-3-3-39-16,-2-2 25 0,-1-3 53 15,0-3 75-15,-7-2-14 0,1-4 26 16,0 0 21-16,2 0-18 0,0 1 35 15,3 0 3-15,1 3 106 0,4 2 8 16,4 2-3-16,2 2-86 0,5 3-59 16,6 3-7-16,6 2-29 0,2 3-21 15,3 5 18-15,0 1 20 0,1 0-7 0,-4 9-13 16,0 4-25-16,-7 3 10 16,-7 4-1-16,-3 2 16 0,-9 4 4 0,-3 0 28 15,-4 1 31-15,-9-2 4 0,-1-1-19 16,-3-3 10-16,0-2-4 0,-1-4-3 15,2-1 28-15,6-4-34 0,0-2 4 16,5-3-17-16,3-3-13 0,2-2 13 16,0 0 40-16,2-2 118 0,10-6-20 0,6-4-113 15,4-3-25-15,6-3 0 0,3-2 7 16,-1 1-7-16,2-3-1 0,-3 3 0 16,-3 2 1-16,-1 0 15 0,-7 6-14 15,-4 2 43-15,-3 0-8 0,-3 3 20 16,-4 2 50-16,-1 3 2 0,0 1-92 15,-2 0-16-15,-1 1-121 0,1 5-66 16,0 4 187-16,0 5 31 0,1 4 28 0,0 2-28 16,1 2-29-16,0 1 1 15,5 0 15-15,-1-1-18 0,5 1-103 0,3-5-130 16,4 0-200-16,21-4-191 0,-5-4-422 16,-2-6-608-16</inkml:trace>
  <inkml:trace contextRef="#ctx0" brushRef="#br0" timeOffset="111011.32">28275 4146 2334 0,'0'0'423'0,"0"0"-156"0,-16-48 91 15,7 35-13-15,1 2-140 0,0 3-89 16,-2 1-27-16,1 3-5 0,-2 3-22 16,0 1-62-16,-3 3 0 0,-3 6 0 15,-2 4 0-15,-1 3 1 0,0 5 2 16,1 1-2-16,2 2-1 0,4 1-1 0,2 1-1 15,6-1 1-15,2 1 2 0,3-3-3 16,1-4 2-16,4-2-22 0,4-5-90 16,0-4-11-16,3-4-21 0,-2-4 15 15,5 0 2-15,0-8-22 0,-3-6 41 16,4-4-13-16,-3-5 32 0,-2-4 44 16,1-6 43-16,-1-6 0 0,2-8 2 15,0-10 2-15,-1-6 17 0,-1 9 29 0,-6 14 67 16,-2 16 88-16,-3 8 25 0,0 1-51 15,0 1 2-15,0 1-13 0,0 5-33 16,0 5-21-16,0 3-112 0,0 0-31 16,0 3-149-16,0 6-42 0,-5 8 209 15,-2 8 13-15,1 6 45 0,2 5-17 16,2 3-27-16,2 4 24 0,4 2-25 0,9 6 19 16,12 6 4-16,0-9-23 0,0-6-1 15,2-13-2-15,-7-11-22 0,3-3-88 16,2-1 0-16,-5-8 41 0,0-5 12 15,-3-2 28-15,-2-9-5 0,-2-2-14 16,1-7 35-16,-2-1 15 0,-1-6 1 16,-5-3-1-16,2 0 1 0,-2-3 0 15,-1-1 0-15,1 4 29 0,-2 2 15 0,-1 4 72 16,0 7 29-16,-1 3-44 16,0 6-4-16,-1 4-60 0,0 2-37 0,2 1-106 15,-2 4-70-15,4 4 69 0,-1 5 107 16,1 3 110-16,2 6 7 0,-1 1-20 15,0 3-19-15,0 0-32 0,0 2-8 16,-1 0-36-16,1-3 22 0,2-2-22 0,-2-2 11 16,-1-5-13-16,2-5-47 0,-2-3-130 15,3-8-191-15,0-3-306 0,-1-4-793 0</inkml:trace>
  <inkml:trace contextRef="#ctx0" brushRef="#br0" timeOffset="111141.11">28652 3873 3053 0,'0'0'415'0,"0"0"-295"0,0 0-120 0,0 0-9 15,0 0-150-15,0 0 9 0,0 0 147 16,0 0-83-16,-3 68-483 0,11-47-885 16</inkml:trace>
  <inkml:trace contextRef="#ctx0" brushRef="#br0" timeOffset="111875.3">28871 4056 2259 0,'0'0'999'15,"0"0"-659"-15,0 0 35 0,0 0-165 16,0 0-210-16,0 0 0 0,0 0-100 16,0 0-54-16,0 0 91 0,0 0 63 15,0 0 44-15,21 54-31 0,-21-30-2 16,0 0-10-16,0 1-1 0,0 1 0 0,0-1-2 15,-1-4-105-15,1-2 22 0,0-5-22 16,0-3 43-16,3-6 11 16,3-1-14-16,2-4 41 0,3 0 23 0,4-5 3 15,2-6-2-15,0-4 2 0,2-2 25 16,-4-2 10-16,3-2-31 0,-2 0 100 16,-3 0 1-16,-3 2-27 0,1 1 20 0,-4 1 6 15,-1 3-9-15,1 2-5 0,-3 2-18 16,-1 1 3-16,-1 4-13 0,0 2 9 15,-1 2-43-15,0 1-28 0,0 1-136 16,3 7-70-16,1 4 161 0,2 3 45 16,8 4 19-16,2 5 3 0,4 0 3 15,5 0-10-15,0 0-11 0,4-4-4 16,-3-3-64-16,-2-3-59 0,2-2 4 16,-3-7 34-16,0-1-4 0,-3-4 39 15,0-2 50-15,0-8 12 0,0-3-9 16,-1-3-3-16,1-5-13 0,1-3-3 0,-2-3 0 15,0-4 0-15,-2-1-15 0,-6 0 31 16,-6 1 12-16,-6 2 17 0,-5 3-29 16,-10 2-3-16,-8 2-67 0,-3 6 21 15,-3 2 49-15,5 3 57 0,4 8 38 0,5 3-95 16,7 3-9-16,2 3-64 16,-1 7 73-16,3 1 0 0,3 3 19 0,1 2 13 15,3 3 9-15,10 3-16 0,2 1 45 16,6 3-39-16,2-2-9 0,0 2-22 15,1 0-1-15,-2 0-15 0,-1 2 13 16,-3-1-25-16,-2 1 12 0,-2 2 0 16,-1 2 13-16,0 3 1 0,-4-1 0 15,1 2-13-15,-4 1 14 0,-3-1 1 16,-1-3-66-16,-2 1 34 0,-1-3-15 16,-7-3-23-16,-5-2 47 0,-3-3 23 0,-1-3 13 15,-1-3 6-15,0-4-17 0,3-3 24 16,-1-3 6-16,4-4 28 0,-3-3 19 15,0-3 15-15,1 0-34 0,-2-2-28 16,0-2-10-16,0-3-3 0,-1-2-19 16,-2 1 0-16,-8-12-224 0,1 3-314 15,2-1-954-15</inkml:trace>
  <inkml:trace contextRef="#ctx0" brushRef="#br0" timeOffset="114058.3">30493 3935 166 0,'0'0'812'0,"0"0"-512"16,0 0-176-16,0 0-24 0,0 0-28 15,0 0-10-15,0 0 13 0,0 0 22 16,0 0 20-16,0 0-39 0,-7-7-49 16,7 6-29-16,0 1 0 0,0-1-16 15,0 1 16-15,0 0 1 0,0-1 25 0,0 1 6 16,0 0 17-16,0 0 26 0,0-1 22 15,0 1 19-15,0 0 20 0,0 0 3 16,0 0-33-16,0 0-51 0,0 0-36 16,0 0-19-16,0 0-32 0,0 0-10 15,0 0 6-15,0 0 36 0,0 0 14 0,0 0 19 16,0 0 2-16,0-1 0 16,0-1-19-16,0 2-14 0,-1 0 10 0,1-3 14 15,-1 2-4-15,0-2 30 0,1 2-36 16,-1 0 13-16,1-2-7 0,0 1 65 15,0 2 18-15,0 0-16 0,0 0-44 16,0-1-33-16,0 1-12 0,0 0 2 0,-1-1 1 16,1 1 13-16,0 0-16 0,0 0 1 15,-1-1 1-15,1 1 20 0,0-2 16 16,0 0 3-16,-1 2-6 0,1-1 3 16,0 1 3-16,0-1-12 0,0 1-11 15,0 0-18-15,0 0-16 0,0 0-9 16,0 0-23-16,0 0-21 0,0 0-11 15,0 0-9-15,0 0 3 0,-1 2-16 16,-3 4 2-16,-1 4 100 0,-4 3 76 16,1 4-24-16,-3 4-33 0,1 1-18 0,1 2-1 15,3 0-1-15,1 1 1 0,3-2 22 16,2-2-9-16,0-3 3 0,4-3 0 16,1-4 6-16,1-3 0 0,4-3 23 15,-2-4 25-15,4-1 13 0,3-1-17 16,-1-4-19-16,3-7 17 0,-1 0-39 15,0-6-3-15,-3-2-9 0,3-2-11 0,-4-2-1 16,-1-1 1-16,1 1 15 0,-5 3-17 16,1 3 2-16,-3 4-2 0,-2 3 15 15,-2 5 8-15,-1 2-23 0,0 3-39 16,0 1-78-16,0 3-76 0,0 5 27 16,-2 3 119-16,0 3 45 0,1 4 2 15,1 1 0-15,1-2 29 0,7 2-26 16,4-2 29-16,5-1-6 0,0-1 25 0,5-5 3 15,-4-1-3-15,0-4-1 16,-1-2-9-16,-4-3-3 0,-3 0 19 0,-1-1 31 16,-2-6 7-16,-3-3 12 15,-1-3-12-15,0-3-36 0,-3-2-59 0,0 0-1 16,-4-1-21-16,-1 2 0 0,-1 1-15 16,-2 4-2-16,0 1-5 0,1 2-126 0,-1 3-200 15,1-1-289-15,0 2-527 0,1 1-411 0</inkml:trace>
  <inkml:trace contextRef="#ctx0" brushRef="#br0" timeOffset="114526.69">30910 4103 55 0,'0'0'1799'0,"0"0"-1637"16,0 0-143-16,0 0 186 0,0 0 69 15,0 0 13-15,0 0-1 0,0 0-78 16,0 0-113-16,58-15-66 0,-45 6 3 0,-2-3-32 15,2 2 0-15,0-2-19 16,-2-3-7-16,2-1 10 0,-5-2-70 0,1-1-3 16,-4 2 32-16,-2 0 55 15,-2 3 2-15,-1 2 0 0,0 4 26 0,-5 1 25 16,-2 3 16-16,0 2-33 0,-2 2-34 0,-3 1-1 16,-3 7-19-16,0 3 20 0,0 4 3 15,0 4 16-15,4 2-6 0,1 1-10 16,6 3 16-16,4-1-6 0,0 0 19 15,8-1 6-15,6-2 0 0,3-1 7 16,3-4-11-16,4-4 17 0,-1-4 0 16,1-6-7-16,-2-2-13 0,-1-2 13 15,-1-6 1-15,-4-4-1 0,2-4-44 16,-3-2 9-16,2-3-21 0,-3-4 7 0,2-2 3 16,-2 2 4-16,-1 2-2 15,-2 0 32-15,-3 8-4 0,0 1 10 0,-4 6-13 16,-2 3 42-16,0 3 151 0,-2 2-75 15,0 0-140-15,0 0-3 0,0 2-69 16,0 5-24-16,0 3 93 0,0 5 47 16,0 4 6-16,0 2-52 0,0 1 14 0,0 1-12 15,2 0 13-15,4-1-15 0,-1-2-1 16,1-3-199-16,1-1-250 0,0-6-508 16,-3-7-591-16</inkml:trace>
  <inkml:trace contextRef="#ctx0" brushRef="#br0" timeOffset="114687.69">31370 3817 2719 0,'0'0'1049'0,"0"0"-894"0,0 0-49 16,0 0 92-16,0 0 47 0,0 0-239 16,0 0-6-16,0 0-167 0,0 0-11 15,0 0 150-15,-24 5-158 0,35 23-389 16,6-3-657-16,2-4-862 0</inkml:trace>
  <inkml:trace contextRef="#ctx0" brushRef="#br0" timeOffset="115493.13">31620 3987 2395 0,'0'0'455'0,"0"0"-304"15,0 0-1-15,0 0 118 0,0 0-157 16,0 0-111-16,0 0-60 0,0 0 9 15,-67-30 32-15,44 30 6 0,0 5-9 0,1 0 19 16,6 2-32-16,2-1 9 0,7 1-2 16,4-3 2-16,1 1-8 0,2 0 34 15,5 0 51-15,5 2 13 0,8 1-1 16,6 1-2-16,5 2-20 0,2 0-28 16,3 3-13-16,-3 1-3 0,0 0-29 15,-5 5 7-15,-4 2-10 0,-3 3 19 16,-4 4 0-16,-8 3 13 0,-4 4-243 0,-3 2-185 15,-1-3-212-15,-4-1-1 16,-3-6 159-16,-2-3 342 0,0-6 100 0,-6-5 43 16,-1-6 341-16,-4-1 125 0,-2-2-60 15,-5-3-101-15,-2 0-82 0,1-2-23 16,-1 0-23-16,6 0-23 0,3-3-6 16,5-1-5-16,6 2 42 0,3-3 62 0,7-2 17 15,0-3-116-15,10-2-129 0,7-4-17 16,6-2-2-16,6-3-2 0,9-4 0 15,3-2 1-15,7-8-14 0,9-9-16 16,15-13-92-16,5-12 13 0,-4-3-79 16,-16 9-100-16,-22 11-4 0,-19 17 226 15,-8 10 67-15,-6 0 25 0,-2-2 49 16,0-3-33-16,-5-4 119 0,-5 5 34 0,0 0-52 16,-3 5-41-16,3 5 66 15,-1 3-22-15,4 4-2 0,1 3-52 0,2 5 2 16,2 2 9-16,2 2-102 0,-1 1-81 15,0 7-120-15,1 3 136 0,0 9 65 16,0 4 16-16,0 5-14 0,4 5 20 16,3 3-22-16,-1 2 0 0,-2 9-11 0,-1-5-1 15,-3 0-1-15,0-2-27 0,-4-6-35 16,-5 0 20-16,-3-5 12 0,2-3-14 16,-2-8 19-16,3-2-25 0,0-6 10 15,5-5 40-15,0-2 13 0,3-4 3 16,0 0 92-16,1-2 43 0,0-5-94 15,7-2-44-15,0-4-97 0,4-2 34 16,4-2 38-16,-2-2 25 0,4 0 9 16,-1 2-8-16,1 0 28 0,-4 2-17 15,4 1 23-15,-2 0 24 0,0 4 4 16,-3 0-24-16,1 3 7 0,-3 2-33 0,0 1-13 16,-2 3-31-16,4 1-36 0,-3 4-18 15,5 5 16-15,0 3 19 0,-2 4 18 16,4 1 17-16,-2 4 14 0,-2 1 0 15,1 0-1-15,-3-2 2 0,-1-1 2 16,-3-4-2-16,1-3-174 0,-3-3-300 0,0-3-69 16,0-6-163-16,0-3-266 15</inkml:trace>
  <inkml:trace contextRef="#ctx0" brushRef="#br0" timeOffset="115676.17">32424 3777 821 0,'0'0'726'16,"10"-52"-116"-16,-6 36 98 0,2 0-375 15,-2 2-116-15,1 2-5 0,-1 1-10 16,0 7 15-16,-2 2 2 0,0 2-219 16,0 0-59-16,-1 12-217 0,0 5 251 0,-1 7 25 15,0 6 75-15,0 5-25 0,0 4 11 16,-2 9-30-16,-4 6-5 0,0-4-26 16,1-6-34-16,-2-8-71 0,-4-9-156 15,2 2-227-15,-8 3-280 0,1-8-464 16</inkml:trace>
  <inkml:trace contextRef="#ctx0" brushRef="#br0" timeOffset="116110.19">32372 4027 1865 0,'0'0'810'0,"0"0"-575"0,0 0-123 15,0 0 29-15,70-36-80 0,-41 29-61 16,4 0-13-16,5 1-6 0,4 1 16 0,2-1 0 15,-1 2-22-15,1 0 9 0,-5 0 13 16,-4-1-103-16,-6 0-35 0,-5 0 96 16,-3-1 45-16,-6 0 19 0,-4-1-6 15,-4 2 61-15,-4-2 19 0,-3 2 51 16,0 0-29-16,-4-2-58 0,-8 2-3 16,-2-2-43-16,-7 2-9 0,-4 0-2 15,0 2 47-15,1 2 1 0,1 1-10 0,3 1-38 16,4 5-10-16,-1 1-16 0,7 4 4 15,1 0-21-15,4 3 43 0,3 3 19 16,2 3 31-16,8 2-8 0,7 2 8 16,5 4-9-16,3-1-9 0,6 0-32 15,-1 1-133-15,-2-3-23 0,-2-1-83 16,-5-2 12-16,-6-3 60 0,-7-4 35 16,-6-2 44-16,-1-4 46 0,-7 0 42 15,-5-4 17-15,-3 1 28 0,-1-3 6 0,-2-2 59 16,-1-1-10-16,-1 0-23 0,-1 0-26 15,-2 0-31-15,-1 0-19 0,1-4 0 16,-3 0-1-16,-4 0-16 0,-15-4-387 16,6-1-319-16,2 1-1008 0</inkml:trace>
  <inkml:trace contextRef="#ctx0" brushRef="#br0" timeOffset="118511.28">21541 5465 1745 0,'0'0'393'15,"0"0"-250"-15,0 0 41 0,0 0 32 16,0 0-71-16,0 0-16 0,0 0 5 15,0 0-31-15,0 0 5 0,0 0-3 0,18-34 7 16,-16 30-24-16,0 1-12 0,1 0 0 16,-3 3-10-16,1-2-16 0,-1 2-12 15,0-2-16-15,0 2-20 0,0-1-1 16,0-1-1-16,0 0-1 0,0-1-11 16,-1 1-4-16,-4-3-3 0,0-1 3 15,0 0 15-15,-2-2 1 0,-1 1 12 16,2-2-10-16,-1 0 1 0,0 1 19 15,2-2-20-15,-5 3 0 0,4-2-2 16,-2 3-19-16,-4 1-6 0,3-1-19 16,-4 3 6-16,-4 0-6 0,0 2 3 0,-4 1 3 15,-1 0 10-15,-1 1 12 16,-1 2 14-16,-2 2-14 0,-2 2 15 0,1 0 1 16,-2 3 11-16,0 0 17 0,-1 5-3 15,-3 2-2-15,-1 1-5 0,1 5 1 16,-1 1 3-16,0 5 10 0,4 2-4 0,2 1-9 15,6 4-3-15,7-1 12 0,8 2 1 16,7-1-1-16,11-1 19 0,10-3 9 16,11-3-5-16,13-1-7 0,17-2-10 15,18 1-12-15,12 0 0 0,2-4-19 16,-17-8-3-16,-24-3 0 0,-20-7-1 16,-12-2 0-16,-4 1 1 0,-1-1 1 15,0-1 12-15,0-2 2 0,-5 0 16 16,-5 0-3-16,-2-4 22 0,-1-1-19 15,-1 0-15-15,-1 0-14 0,0-1-2 0,-1 0 0 16,0 1 0-16,0 0-13 16,0 2 1-16,0 1-10 0,0 0-15 0,0 2-103 15,-1 0-115-15,-1 0-127 0,-3 0-301 16,1-2-443-16,1-1-596 0</inkml:trace>
  <inkml:trace contextRef="#ctx0" brushRef="#br0" timeOffset="119293.27">22322 5721 13 0,'0'0'1065'15,"0"0"-957"-15,0 0-53 0,0 0 56 16,0 0 45-16,0 0 26 0,0 0 23 16,0 0 54-16,0 0 0 0,0 0-23 15,-38-14-46-15,38 13-33 0,0-1-25 16,0 2-30-16,0 0-25 0,0 0-11 15,0 0-12-15,0 0-6 0,0 0-3 0,0 0-1 16,0 0-9-16,0 0 0 0,1 0 15 16,4-2 10-16,8 0-16 0,6 0-3 15,9-3 3-15,13 2 4 0,20-4 11 16,23-1 1-16,25 0 13 0,6-1-30 16,-1 0-15-16,-12 4 7 0,-15 0-20 15,-7 1 10-15,-7 1-9 0,-20-2-14 16,-14 3 10-16,-12-1-9 0,-10 1 13 15,3 0-15-15,-2 1 0 0,-3-1 0 16,-6 0 1-16,-4 1 17 0,-3 0-4 16,-2 0-15-16,0 0 0 0,-8-2-56 0,0 0-9 15,-5 0-1-15,0 3 13 0,-1-2 6 16,1 0-48-16,5 2-81 0,1 0-83 16,1 0-149-16,2 0-212 0,1 0-139 15,2 0-464-15</inkml:trace>
  <inkml:trace contextRef="#ctx0" brushRef="#br0" timeOffset="119658.93">23109 5484 470 0,'0'0'1663'15,"0"0"-1365"-15,0 0-56 0,0 0 73 0,0 0-5 16,0 0-21-16,0 0-74 0,0 0-30 15,0 0-52-15,0 0-58 0,0 0-75 16,2-36-7-16,6 36-58 0,1 5-11 16,7 0 45-16,5 5 28 0,6 6 3 15,1-1 16-15,2 5 6 0,4 1-20 16,0 1 1-16,-2 0-3 0,1 0-2 0,-5-1-12 16,-1-2 14-16,-7-2 1 0,-6-5-1 15,-3-1-19-15,-6-5-16 0,-3 1 4 16,-2-4 3-16,0 2 3 0,-3 0 25 15,-6 0 25-15,-3 2 0 0,-3 2 0 16,-3 1 0-16,-1 0-6 0,1 2-7 16,-2-2-12-16,1 1 0 0,2 0 0 15,0 0 4-15,0 1-1 0,1 0-2 16,1-1 2-16,-3 2 20 0,0-2-23 16,-11 3-287-16,6-2-393 0,1-5-965 0</inkml:trace>
  <inkml:trace contextRef="#ctx0" brushRef="#br0" timeOffset="125159.9">23934 5373 1277 0,'0'0'527'0,"0"0"-268"15,0 0-168-15,0 0-78 0,0 0 7 16,0 0 28-16,0 0-6 0,0 0 36 16,0 0 71-16,0 0-7 0,26 26-17 15,-16-16-35-15,-2 0-19 0,2 0 3 0,-1-1 3 16,0 1-16-16,-1-2-4 0,-2 1-3 15,2-4-12-15,-3 2-4 0,-1-5-3 16,-1 3 0-16,0-5 3 0,2 0 10 16,-1 0 9-16,4-2 13 0,3-3 3 15,4-4-10-15,3-3-32 0,5-3-15 16,1-2-3-16,1-3-1 0,1 0 13 16,4-1-12-16,-3-3-11 0,4 2-2 0,-2 3 0 15,-2 1-19-15,-1 3-12 0,-3 4 12 16,-6 4-6-16,-3 2-26 0,-2 5 4 15,-4 0-7-15,2 0-9 0,-4 3 6 16,-1 3 12-16,3 2 23 0,-3 0 21 16,1 4-1-16,-1 1-17 0,0 1 8 15,-2 0 10-15,-1 0 1 0,0-2 0 16,-2 0-3-16,1-4 3 0,-1 0 2 16,1-4 11-16,-1-2-1 0,0 0 7 0,0-2 35 15,0 0 26-15,0 0 30 0,0-2-9 16,1-3-53-16,0-1-30 0,-1-2-5 15,1-1-13-15,-1-1 0 0,0 0-16 16,0 1 4-16,0 1-2 0,0-1 14 16,-3 3 0-16,0-1-22 0,-2 2-3 15,-4-1-7-15,-1-1-6 0,-3 3 1 0,-4-2-1 16,-3 1-4-16,-3 2 17 16,-1 0 0-16,-3 3 3 0,-2 0-4 0,2 3 7 15,0 2 16-15,-2 4-19 0,3 3 18 16,-1 1-5-16,0 3 9 0,4 1 19 15,4 5-6-15,3 1-1 0,7 0-12 16,5 1-1-16,4 3 1 0,6 0 26 16,10-3 12-16,7 2 9 0,4-6-6 15,7 0 7-15,1-3-23 0,-1-3 1 16,2-1-26-16,-5-5-89 0,-6-3-82 0,-4-2-113 16,-4-3-110-16,-1-5-314 0,-5-3-602 15</inkml:trace>
  <inkml:trace contextRef="#ctx0" brushRef="#br0" timeOffset="125625.35">24728 5397 2005 0,'0'0'402'0,"0"0"-176"0,0 0 28 16,0 0 38-16,0 0-88 0,0 0-10 15,0-46-61-15,-5 44-39 0,-1 2-28 0,-4 0-38 16,-4 0-28-16,-2 7 0 0,-5 4 9 15,-3 4 16-15,2 3-6 0,1 3-17 16,3 0-1-16,8 0-1 0,3 1 0 16,5 0-1-16,2-4 1 0,11 2 3 15,7-4 32-15,6 0 15 0,4-2-2 16,6-5 2-16,2-1-10 0,-2-4-9 16,-4-4-6-16,-5 0 0 0,-5-8 6 15,-4-1 19-15,-5-4-10 0,-5-3-18 16,-2-4-22-16,-4-1-22 0,-4-3-12 15,-8 2-9-15,-1 2 9 0,-8 2-16 0,-4 2-3 16,-1 5 0-16,-1 1-4 0,-2 5-3 16,3 3-97-16,3 2-140 0,1 2-207 15,3 6-166-15,4-1-433 0</inkml:trace>
  <inkml:trace contextRef="#ctx0" brushRef="#br0" timeOffset="126439.71">24953 5596 1994 0,'0'0'551'16,"0"0"-345"-16,0 0-55 0,0 0 22 15,0 0 22-15,0 0-26 0,0 0-55 16,0 0-34-16,0 0-27 0,0 0-15 0,-5-15-9 15,3 11 5-15,1 1-2 0,1-4-7 16,0-1-6-16,0-4-19 0,2-4 0 16,3-2 0-16,4-4 1 0,1-4-1 15,0 0-10-15,0-1 10 0,1 1 2 0,-3 1 1 16,-3 4-2-16,-2 2 16 0,0 4-15 16,-3 4-2-16,0 2 14 0,0 4-14 15,-3 1-12-15,1 2-17 0,-2 2-30 16,-1 0-39-16,-3 3-16 0,-1 3 70 15,0 2 12-15,0 3 0 0,3-1 29 16,3 1-8-16,3 0 10 0,0 0 2 16,8 0 14-16,4-1 20 0,2 1 16 15,7-1-1-15,5-2-15 0,-1 0-13 16,-1-2-19-16,-2 0-3 0,-3-3-127 16,-4-1 76-16,-5-2 19 0,-1 2 10 0,-5-2 20 15,-2 0 2-15,0 0 35 0,-1 0 28 16,-1 0-2-16,1-2-30 0,-1-2-28 15,0-1 11-15,0 2-13 0,0 1-2 16,0-1 0-16,-1 3 1 0,-1-2 35 0,1 2-35 16,-2 0-6-16,-1 0-67 0,-3 2 0 15,1 4 22-15,-2 3 35 0,0 1 0 16,3 2 16-16,1 0 0 0,2 2 1 16,2-2 3-16,0 3 15 0,4-2 9 15,3 0-12-15,4-2 13 0,2 0 15 16,3-3 10-16,3 1-13 0,2-6 0 15,-1-1 9-15,1-2-18 0,-1-1-16 16,-2-5-16-16,0-3-19 0,-4-3-38 0,-1-3 35 16,-1 0 22-16,-2-3-22 0,1-2 6 15,-3 0 15-15,1-1-21 0,-1-2 22 16,1 3 13-16,-3 0-13 0,-1 5-1 16,-1-2 1-16,0 5 31 0,-2 2 7 15,-1 3-7-15,-1 3-18 0,0 1 0 16,0 1-13-16,0 2-18 0,0 0-39 15,0 0-50-15,-1 1-36 0,-8 4 57 16,-1 7 86-16,-3 2 10 0,-4 2 18 0,1 5-5 16,3-2-21-16,1 3 26 0,6-1-27 15,0 0 12-15,5 0-12 0,1 0 15 16,1-2-3-16,8-1 12 0,4-1-22 16,7-2 64-16,2-3-4 0,6-4-63 0,4-2-276 15,14-6-245-15,-9-6-472 0,-6-2-752 16</inkml:trace>
  <inkml:trace contextRef="#ctx0" brushRef="#br0" timeOffset="127222.28">25303 5596 842 0,'0'0'437'15,"0"0"-144"-15,0 0 64 0,0 0 68 16,0 0 20-16,0 0-66 0,0 0-166 16,0 0-104-16,0 0-56 0,0 0 1 0,34-42-22 15,-20 28 3-15,0-3-13 0,2-2-9 16,3-3-10-16,0-5-1 0,1 0 0 16,0-2 17-16,-2-1-17 0,-3 3 0 15,-5 2 14-15,-1 5 18 0,-4 2 42 16,-2 5 21-16,-2 4-9 0,-1 3-18 15,0 2-30-15,0 3-40 0,0 1-45 16,-2 0-63-16,-4 2-33 0,-2 4 59 16,1 3 51-16,0 3 16 0,0 1 14 15,4 3-13-15,3 0 14 0,1-1 25 0,8 2-5 16,0 0-18-16,1 1 9 16,2-3 20-16,2 0-29 0,-2-1-2 0,1-2 0 15,-3-2 15-15,0-2-12 0,-3-2 26 16,2-3 2-16,-3-2-31 0,4-1-56 15,-3 0 15-15,-1-1 9 0,1-2 9 0,-1-1 23 16,-3-2 25-16,-2 2-9 0,-1 1-13 16,0-1-3-16,0 3-15 0,-2-1-19 15,-2 1-33-15,-5 1-12 0,3 0 10 16,-3 4 38-16,-2 3 31 0,2 2 44 16,0 1-12-16,2 2-16 0,1 0 6 15,1-1-6-15,3-2-3 0,2 0 2 16,0-1 17-16,1-1 9 0,6-1-3 15,0-2 6-15,0 0 3 0,3 1-10 16,-1-2-37-16,7-3-401 0,-5 0-636 16,0-3-895-16</inkml:trace>
  <inkml:trace contextRef="#ctx0" brushRef="#br0" timeOffset="127860.26">26009 5341 1329 0,'0'0'358'0,"0"0"-63"0,0 0 110 16,0 0-72-16,0 0-31 0,29-46-17 15,-29 39-95-15,0 2-60 0,0-2-22 16,-5 2-59-16,-3 1-49 0,-3 2-44 15,-1 0 0-15,-6 2 6 0,-2 0 13 16,-1 4 24-16,0 3-18 0,0 0 17 16,3 0 0-16,2 4-10 0,5-2 9 15,0 0-23-15,6 0 10 0,2 0 1 0,2 2 15 16,1-3 3-16,0-1 16 0,3-1 9 16,2-2 26-16,0 0 19 0,2-4 12 15,-1 0-13-15,-1 0-15 0,3-2-13 16,-1-2-13-16,-1 1-3 0,-1-2-5 15,1-1-20-15,-2 0-3 0,-1 1-2 16,-1 0-11-16,-2 0-16 0,-2-2-370 0,-4 0-843 16,-4 0-1123-16</inkml:trace>
  <inkml:trace contextRef="#ctx0" brushRef="#br0" timeOffset="128474.03">25892 5523 1489 0,'0'0'1380'0,"0"0"-1223"0,0 0-45 15,0 0 0-15,0 0 3 0,0 0-83 16,44-51-4-16,-31 39-28 0,2-3-18 16,3 0-4-16,-1-1 11 0,3-2 11 15,-3 0 0-15,-1-1 0 0,-1 1-31 16,-3 0-14-16,-4 2 45 0,-3 1 6 0,-3 4 20 15,-2 1 15-15,0 2-3 0,0 4 58 16,-5-1-39-16,0 5-57 0,-4 0-33 16,-1 3-24-16,-5 3 6 0,1 5 32 15,-1 3 0-15,1 2 17 0,0 4 2 16,5 2 0-16,2 1 13 0,2 0 6 16,4 2 0-16,1 1 6 0,6-1-22 15,4-1 32-15,6-3-12 0,1-3 21 16,2-4 16-16,1-2-19 0,1-8-41 15,0-3-44-15,0-1-89 0,-1-5-7 0,1-7-1 16,-1-4 58-16,-2-2 83 0,-1-5 3 16,1-2 32-16,3-4-35 0,1-1 1 15,4-1 66-15,-1 2 64 0,1 2 5 16,1 6-15-16,-2 3-17 0,0 5-25 16,-4 7-13-16,2 1-28 0,0 5-38 15,0 0-18-15,1 7-17 0,-4 3-21 16,0 7-11-16,-5 1 23 0,0 5 19 0,-2 1 0 15,-5 1 25-15,-4 4 16 0,-2-2 9 16,-2-2-25-16,-4-2-16 0,-6-6 0 16,-3-3 10-16,-5-4 6 0,-2-5 35 15,-3-5 31-15,-3 0 0 0,-4-7-6 16,1-3-13-16,-2-5 6 0,3 1-9 16,1-3-6-16,2 0 0 0,8-1 3 15,2 2-4-15,5 2-8 0,5 2 5 0,4 5-15 16,1 4-19-16,0 0-69 0,7 3-85 15,4 6-66-15,3 3 65 0,0 4-51 16,7 5-241-16,-3-3-555 0,-2-5-708 0</inkml:trace>
  <inkml:trace contextRef="#ctx0" brushRef="#br0" timeOffset="128723.35">26833 5206 1706 0,'0'0'778'16,"0"0"-336"-16,0 0 2 0,0 0-101 16,0 0-148-16,0 0-195 0,0 0-98 15,0 0 98-15,0 0 96 0,0 0-5 16,13 74-15-16,-8-37-20 0,-2 13-6 16,0 12 0-16,-2 9 0 0,-1 3-7 0,0-6-30 15,0-8-13-15,0-12-1 16,0-10-37-16,-2-9-49 0,1-9-66 0,0-1-33 15,-1-1-44-15,-4 0-132 0,3-2-145 16,2-7-126-16,-1-8-570 0</inkml:trace>
  <inkml:trace contextRef="#ctx0" brushRef="#br0" timeOffset="128956.61">26899 5321 3186 0,'0'0'417'0,"0"0"-363"0,0 0-52 16,0 0 20-16,75-30 120 0,-53 30 31 16,3 0 6-16,0 5-42 0,2 3-35 15,-1 5-24-15,-4 4-38 0,-3 1-40 16,-8 4-3-16,-4 0-40 0,-7 3 5 0,-11-1-2 16,-8-1 37-16,-8-2 3 0,-9-2 1 15,-5-4 2-15,-2-4-3 0,-4-2-28 16,-1-3-80-16,2-3-111 0,-10-5-295 15,14-5-563-15,10-3-1106 0</inkml:trace>
  <inkml:trace contextRef="#ctx0" brushRef="#br0" timeOffset="129947.35">27406 5271 2345 0,'0'0'520'0,"0"0"-257"0,0 0-78 0,0 0-42 15,0 0-102-15,0 0-37 0,-57-1-4 16,42 9 2-16,5 2 23 0,-1 5-22 15,7-1-1-15,1 4 11 0,3 2 9 16,2 0-3-16,5 1 3 0,6 2-3 0,2-1-15 16,1-1 27-16,1-1-15 0,0-6-3 15,0 1 12-15,1-5-12 0,-4-3-13 16,-2-2-73-16,2-2-66 0,-4-3-8 16,1-2 26-16,-6-7 60 0,-2 0 36 15,-2-5-13-15,-1-3-7 0,-3-1 43 16,-2-1-11-16,-3-1 12 0,-1 1 1 15,2-2 56-15,-3 2 72 0,4 2 3 16,1 1-10-16,1 2-30 0,0 3 20 16,3 0-29-16,1 3-13 0,0 2 7 15,4 1-1-15,3-1-72 0,7 2-3 16,2 0-40-16,8 1 11 0,3 1 4 16,3 0 13-16,5 2 12 0,1 0 0 0,-1 0-2 15,-4 0-11-15,-4 2 10 0,-4 1-10 16,-10 3-9-16,-2 0-44 0,-6 5-19 15,-5 1 38-15,0 3 18 0,-5 2 28 0,-6 3 1 16,0 3 13-16,-1-2 6 0,-2 2 15 16,4-1-11-16,0-1-22 0,3-1 21 15,3-3-22-15,2-3 0 0,1-6 2 16,1 0-1-16,0-3 11 0,0-1-9 16,0-4 28-16,3 0 45 0,2-1 40 15,6-8-54-15,0-5-62 0,5-4 0 16,0-3 0-16,1-4 13 0,-2-1-13 15,3-2 0-15,-1 3 0 0,0 0 17 16,-2 5-14-16,-3 2 59 0,-1 4 10 0,-4 4-16 16,-1 3-9-16,0 4-19 0,-3 0-28 15,-1 3-6-15,1 0-110 0,-1 7-21 16,2 3 77-16,1 7 34 0,0 4 5 16,-1 2 21-16,1 3 0 0,2 0 14 15,1 1-14-15,7-2-195 0,3 1-220 16,5-6-209-16,3-3-110 0,17-5-329 0</inkml:trace>
  <inkml:trace contextRef="#ctx0" brushRef="#br0" timeOffset="130556.95">28331 5441 1398 0,'0'0'488'0,"0"0"-2"0,24-59-121 16,-21 40-8-16,-3 0-83 0,0 0-45 16,-6 2-43-16,-3 1-51 0,-5 4-44 15,0 2-21-15,-5 1-1 0,2 5-35 16,-2 1-12-16,1 3-22 0,1 3-14 15,0 5-18-15,2 4 13 0,-3 5 19 0,1 2 0 16,1 2 0-16,2 3-4 0,5-1 3 16,2 0-16-16,2 2 17 0,5-4 2 15,0 0-1-15,4-3 10 0,2-5-10 16,0-2 0-16,4-7-1 0,-2-2-78 16,0-2 8-16,5-5 4 0,-2-5-25 0,2-3-6 15,0-7 52-15,0-1 42 16,-2-8 2-16,2 0-2 0,-1-4-28 0,2-6 30 15,1 0 0-15,-3-2 1 0,1 2 29 16,-3 3-4-16,-1 4 16 0,-3 6 98 16,-3 2 14-16,1 7-52 0,-3 3-16 15,-1 6-11-15,0 3-18 0,0 3-8 16,0 2-48-16,0 1-93 0,-4 6-85 16,-1 4 169-16,-2 6 9 0,-2 5 50 15,1 4-25-15,1 7-4 0,2 1-20 16,3 3 0-16,2 2 12 0,0 2 3 0,7 0-15 15,1 1 2-15,4 0-1 0,0-4-2 16,6-3-3-16,-2-5-19 0,2-6-56 16,0-8-6-16,1-5 1 0,-1-7 11 15,1-4-7-15,2-2-28 0,1-7 41 0,-1-4 6 16,-2-4 50-16,0-2 10 16,-3-4 15-16,2-3-14 0,-4 0 0 0,0-1 12 15,0 1-11-15,0 1 39 0,-4 5 107 16,0 2-9-16,-3 5-10 0,-2 4-20 15,0 1 16-15,-3 4-17 0,-1 1-9 16,0 3 13-16,-1 0-91 0,1 0-21 16,-1 5-89-16,1 5 89 0,1 4 34 15,-2 3 24-15,0 3-15 0,0 2-6 0,0 1-21 16,0 2-15-16,0-2-1 0,-1 0 0 16,1-2 0-16,0-3-54 0,0-4-128 15,1-4-175-15,6-7-197 0,2-3-586 16,-2-3-1107-16</inkml:trace>
  <inkml:trace contextRef="#ctx0" brushRef="#br0" timeOffset="130695.92">28711 5138 775 0,'0'0'2292'0,"0"0"-1893"0,0 0-209 16,0 0-55-16,0 0-81 0,0 0-54 15,0 0-126-15,0 0-51 0,0 0 154 0,0 0 21 16,-23 32-264-16,32-3-450 0,5-4-1040 0</inkml:trace>
  <inkml:trace contextRef="#ctx0" brushRef="#br0" timeOffset="131505.03">28894 5313 2787 0,'0'0'494'0,"0"0"-189"16,0 0-77-16,0 0-131 0,0 0-97 15,0 0-31-15,0 0-120 0,0 0 151 0,0 0 34 16,0 0 13-16,15 50-6 0,-15-30-29 16,-1 1-12-16,-1 2-13 0,1-2-34 15,0-1-3-15,1-2-23 0,0-3-35 16,2-3 48-16,2-4 16 0,2-1-52 0,4-6-9 16,-1-1-3-16,5 0 31 0,-1-6 16 15,4-4 38-15,-1-4 23 0,2-1 4 16,-1-4 21-16,0-3-5 0,-2-2 82 15,1 1 19-15,-1 1 39 0,-1 1-11 16,-4 2 12-16,1 2 37 0,-4 4-65 16,-2 2 17-16,-1 4-1 0,1 1-34 15,-2 2-29-15,-2 2-27 0,0 2-59 16,1 0-50-16,0 1-86 0,2 7 6 16,4 3 80-16,1 5 47 0,5 2 3 15,0 3 1-15,5 1 12 0,2-1 12 0,4 1-4 16,3-4-2-16,-1-2-19 0,4-4-58 15,-1-4-57-15,2-1-14 0,0-4-6 16,-1-3-38-16,0 0 33 0,-1-7 26 16,-4-1 32-16,1-2 30 0,-4-5 51 15,-4-2 2-15,-4 0 20 0,-3 1 14 16,-7-3 9-16,-5 2-18 0,-2 0 47 0,-13 2 34 16,-10-2-56-16,-8 2-16 0,-11-2 31 15,-4 5 6-15,1 1-15 0,4 5 15 16,8 2-8-16,8 4-64 0,7 7-62 15,6 5 15-15,3 1 24 0,7 1 23 16,3 2 19-16,1-1 6 0,12 2 6 16,2-3 1-16,7 1 9 0,5-1-41 15,2-2-18-15,4 0-65 0,-1-2-5 16,-1-2 25-16,-4-4 39 0,-4 1 24 16,-4-1 16-16,-3-1-13 0,-2 0-3 0,-1 2-35 15,-1 0-24-15,1 5-17 16,-2 4 28-16,0 2 20 0,-3 5 26 0,0 2-2 15,-4 4 3-15,-2 2 1 0,-1 2-3 16,-4 1 3-16,-5 2-2 0,-3 2 0 16,-1-3-1-16,-4 0-19 0,-1-2-4 0,-1-4-12 15,0 1 6-15,-2-4 10 16,0-1 19-16,0-2-13 0,1 0-13 0,0-6 14 16,4-1-1-16,0-4-13 0,1-5 17 15,1-2 12-15,4-1 19 0,-3-2 20 16,3-3 8-16,-1-3-5 0,2-2-7 15,1 1 44-15,3-3 161 0,2 1-114 16,2 1-38-16,0-1-31 0,1 1-54 16,0 1-3-16,1 2-38 0,8-7-230 15,0 2-514-15,1-1-1998 0</inkml:trace>
  <inkml:trace contextRef="#ctx0" brushRef="#br0" timeOffset="132608.49">30584 5317 1255 0,'0'0'290'15,"0"0"-92"-15,0 0 78 0,0 0 19 16,0 0-65-16,0 0-14 0,0 0-59 15,0 0 10-15,19-50-30 0,-17 45 4 16,1 2 15-16,1-2-11 0,-3 1-44 0,2 2-3 16,-3 1-32-16,1 0-30 0,-1 1-36 15,0 0-40-15,1 1-61 0,-1 6-79 16,2 4 180-16,0 5 19 0,1 3 32 16,3 8-10-16,1 2-7 0,3 3-18 0,2 1 19 15,2 4-13-15,2-3-6 0,1-1-14 16,-1-1-1-16,-1-6-1 0,-5-6-22 15,0-3-10-15,-5-5 13 0,-3-5 16 16,1-2-3-16,-3-3 6 0,1-2 50 16,-1 0 57-16,1-5 38 0,3-7 39 15,0-2-122-15,2-5-43 0,1-4 6 16,6-5 49-16,1-3-12 0,4-4-4 16,4-1-39-16,5-12 6 0,10-6 2 15,-7 4-25-15,-2 8 2 0,-9 12 8 16,-8 13 0-16,-1 1-9 0,-2 4-3 15,-5 5-20-15,-1 3-5 0,-2 4-43 0,0 0-77 16,0 4-82-16,-4 7-46 0,-3 3 2 16,-7 11-257-16,3-2-530 0,1-3-777 0</inkml:trace>
  <inkml:trace contextRef="#ctx0" brushRef="#br0" timeOffset="134161.16">31216 5346 2202 0,'0'0'465'16,"0"0"-124"-16,0 0 14 0,0 0-98 16,0 0-118-16,0 0-82 0,0 0-57 15,0 0-25-15,-69-31 25 0,41 41 4 0,-2 4-3 16,2 1-1-16,0 5-22 0,5 1 6 16,2 1 5-16,3 2 11 0,7 0 13 15,0-2-13-15,5-2-22 0,3-4-114 16,3-3-19-16,1-4 8 0,5-2-16 15,6-5 80-15,1-2 22 0,6-2-22 16,2-7-1-16,1-3 23 0,4-3 13 0,0-5 48 16,-2-1 38-16,1-1-18 0,-2-2-1 15,0 4-3-15,-5-1 23 0,-4 6 76 16,-1 3-25-16,-7 4 3 0,-2 4 25 16,-1 1-13-16,0 3-35 0,-2 0-70 15,0 0-73-15,1 0-54 0,1 6 120 16,2 5 7-16,1 0 64 0,1 3-19 15,-1 2-14-15,4 1-28 0,-2 1 19 0,0-1-19 16,3 0 0-16,3-2 19 0,-2-2-2 16,3-1 8-16,-1-4 1 0,-1-4 2 15,0-1 4-15,-3-3 3 0,2 0-3 16,-4-5 0-16,2-5-35 0,-2-2-16 16,0-4-41-16,-2-2 6 0,-2-6 11 15,0-2 39-15,2-3 1 0,-3-5-66 16,-1-3-4-16,-1-2-68 0,-1-1 46 0,0 1 66 15,0 1 17-15,-2 5 9 16,0 4 38-16,-1 5-9 0,-1 4-16 0,2 5-1 16,1 4 36-16,0 2 22 0,0 5 16 15,1 0-6-15,0 4-80 0,-1 0-111 16,0 3-90-16,-4 5 82 0,0 5 116 16,-3 5 3-16,1 3 35 0,1 3 0 15,-1 2-12-15,4 3 6 0,0 2 2 0,3 2 5 16,0 2-14-16,3 0 7 0,3 0-13 15,3 1 3-15,0-3-3 0,2 0-13 16,-1-3-1-16,3-1 11 0,-3-7-11 16,4-3 14-16,-3-6 6 0,-2-2-3 15,3-6 7-15,-3 0 12 0,1-4-10 16,1-1 7-16,1-1-35 0,-1-8-19 16,3-1-41-16,-1-2 3 0,0-3 41 15,1-4 16-15,-1 0 1 0,-2-1 18 16,1-1-6-16,-2-3 22 0,2 1-4 0,-3-1-31 15,3 3 2-15,-4 1 53 0,1 5 25 16,-1 4 11-16,-4 3-44 0,0 4-24 16,0 3-23-16,-2 0-3 0,-1 1-44 15,0 0-44-15,0 2-68 0,2 3 83 16,-1 6 44-16,0 1 30 0,1 1 2 0,1 3 0 16,-4 1 0-16,0 0-10 0,0 0 10 15,0 3 4-15,0 1 18 0,0-4-6 16,0 3 0-16,0-3 3 0,0-4-7 15,2 0-8-15,1-5 27 0,0-4-2 16,0 0 9-16,1-3 28 0,3-1 29 16,2-2-16-16,2-6-44 0,-1-3-16 15,5-4-19-15,-3-2 3 0,2-3 0 16,1-1-3-16,0-1 0 0,-2-2-16 16,3-2 15-16,-2 3 1 0,-3-1 0 0,3 4 2 15,-6 3 20-15,0 4-19 16,-1 3 16-16,-5 2-6 0,1 4-10 0,-2 1 9 15,0 3-12-15,-1 0-57 0,2 0-63 16,-2 0-69-16,0 7 58 0,0 3 99 16,0 2 32-16,0 5 4 0,-3-2-4 0,2 2 2 15,0-1 14-15,1 0-16 0,0 1 22 16,6-1 7-16,1 0-17 0,1-1 26 16,5-1-15-16,-1-3-1 0,1-2 9 15,2 0 7-15,2-3 10 0,-1-4-10 16,0-1-19-16,2-1-19 0,1-1-80 15,-1-6 13-15,1-3 29 0,-1 1 13 16,0-3 3-16,1-1 19 0,-1-2 6 16,-3 1-3-16,1-4 16 0,-3 2-1 15,-3 0 14-15,0 1 12 0,-4 1 3 16,-3 2 54-16,-2 0 0 0,-1 2-26 0,0 1-28 16,-2 3-44-16,-3 0-10 0,-1 1-31 15,-5 2-9-15,2 0-13 0,-3 1 15 16,-3 2 17-16,4 0 12 0,-3 0 3 15,4 2-3-15,-1 1-16 0,-2 4-9 16,4 1 22-16,-2 3 11 0,1 2 11 0,1 3 21 16,2 1-20-16,3 1 14 0,2 2-12 15,2 0 16-15,0 1 13 0,8 0-13 16,4 1 13-16,1-1-7 0,3-2-3 16,2-4 9-16,0-2-5 0,0-4 8 15,0-5-12-15,0-3 10 0,-2-1-10 16,0-1-22-16,1-6-41 0,-1-3 13 15,-1-3 28-15,-3-4 0 0,3 0 10 16,-5-3-10-16,3 0 0 0,1-4 10 16,-2 3-9-16,4-1-1 0,1 2 0 0,0 2 11 15,0 2-10-15,-1 4-1 0,1 3-19 16,0 5-18-16,1 3-11 0,0 1-8 16,2 2 11-16,1 7 14 0,-1 2-4 15,0 2 0-15,0 4-9 0,-3 4 18 16,-3 1-2-16,-1 2 24 0,-5 2-27 15,-2-2 5-15,-3 1 13 0,-3-4-2 16,0-5 12-16,-4-2-12 0,-3-5 15 0,2-3 0 16,-2-2 108-16,-4-2 63 0,1-2 6 15,-6-1-58-15,-3-5-56 0,-2-1-32 16,0-3-29-16,-2-2-2 0,2-3-118 16,-9-8-204-16,6 3-322 0,4 0-1228 0</inkml:trace>
  <inkml:trace contextRef="#ctx0" brushRef="#br0" timeOffset="141537.64">21329 6892 1557 0,'0'0'234'0,"0"0"-137"15,0 0 7-15,0 0 113 0,0 0-10 0,0 0-87 16,0 0-33-16,0 0-13 0,0 0 4 15,0 0-14-15,1-18-6 0,-1 18-13 16,0 0 9-16,0-1 14 0,0 1 28 16,0-2 12-16,0 0-15 0,0 0-11 15,-1-2 7-15,0 2-25 0,0-3 2 0,0 2-3 16,1-1-15-16,0 0-7 0,0 1 3 16,0-1-16-16,0 2 13 0,0 0-10 15,0 0 4-15,0 2-4 16,0 0 4-16,0 0-35 0,0 0-16 0,0 0-75 15,0 0-38-15,0 10-10 0,0 2 82 16,1 7 54-16,0 5 3 0,-1 6 44 16,0 2 13-16,0 4-22 0,0 0-13 15,0 2-3-15,0 1 0 0,0-1 6 0,-2 3 32 16,-2-1-23-16,-2-2-6 0,2-4-26 16,1-2 17-16,0-3-6 0,0-6 2 15,2-3 14-15,1-5-6 0,0-4-8 16,0-3 10-16,0-3-6 0,0-1 3 15,0-4-3-15,1 1 6 0,-1-1 3 16,0 0 9-16,0 0 10 0,0 0-10 0,0 0 19 16,0 0 0-16,0-1-13 0,-1-1-19 15,-3-3-24-15,2-2-41 0,-2 2-135 16,3-4-49-16,1 0-112 0,11-11-289 16,-1 2-569-16,5 1-723 0</inkml:trace>
  <inkml:trace contextRef="#ctx0" brushRef="#br0" timeOffset="142203.57">21754 6924 1395 0,'0'0'689'16,"0"0"-440"-16,0 0-61 0,0 0 80 15,0 0-44-15,25-49-41 0,-22 45-49 16,-1 1 0-16,-1 1-1 0,-1 1-29 16,0 1-66-16,0 0-38 0,-2 3-54 0,-6 3 54 15,-5 5 7-15,-5 2 15 0,-3 3-3 16,-4 2-18-16,-1 0 1 0,-5 4-1 15,2 0-1-15,-4-1-1 0,3 1 0 16,-3-2 1-16,3-2-2 0,-2-1 2 16,5-1 0-16,0-4 1 0,6 0 11 15,6-5 7-15,1-1 3 0,7-5-6 16,0 2 6-16,4-3-6 0,2 0 18 16,1 0 4-16,0 0 9 0,0 0 6 15,0 0-4-15,0 0-3 0,0 0-9 16,1-4-37-16,2 0-19 0,1 0 4 0,1 1 12 15,-1-2 2-15,0 1 1 0,0-1 4 16,0 2 14-16,0 0-5 0,-1 0-12 16,-1 1-1-16,0 1-1 0,-1-1 0 15,1 2-21-15,2 0-19 0,4 0-32 0,2 0-8 16,6 5 30-16,7 4 23 0,8 3 9 16,3 5 19-16,8 3 0 0,6 3 0 15,10 9 66-15,-5-2-16 0,2 1 23 16,-2 1-32-16,-9-7-18 0,1 4-23 15,-4-2-15-15,-6-4-8 0,-7-2 1 16,-5-5 19-16,-5-3 2 0,-2-3 1 16,-5-1 11-16,-1-6 11 0,-3 0 4 15,0-2 15-15,-2-1 24 0,-2 0-6 16,1-2-12-16,-1-3 6 0,3 1-7 16,-3 0 13-16,-1 0-31 0,-1-1-25 15,0 0 25-15,-1 1-28 0,0 1-15 0,0-1-13 16,0-1-25-16,-2-1-174 0,-9-2-207 15,3-1-661-15,-2-2-1172 0</inkml:trace>
  <inkml:trace contextRef="#ctx0" brushRef="#br0" timeOffset="159251.19">23111 7054 398 0,'0'0'372'0,"0"0"-108"0,0 0-59 16,0 0-59-16,0 0-32 0,0 0-23 16,0 0-9-16,0 0-11 0,0 0-9 15,-10-8-13-15,10 8 2 0,0 0 14 16,0 0 17-16,0 0 21 0,0 0 17 16,0 0 10-16,0 0-17 0,-1 0-13 15,1-1-4-15,-1 1 11 0,1 0-8 16,0 0-22-16,0 0-19 0,0 0-19 15,0 0-1-15,0 0-9 0,0 0-10 0,-1 0-16 16,1-3 0-16,-1 3 0 0,1 0 0 16,-1-2-1-16,1 2 1 0,-1 0 10 15,0 0-11-15,0 0 1 0,1 0 0 16,-1 0-1-16,1 0-1 0,0 0 2 16,0 0-1-16,0 0 1 0,0 0-1 0,0 0 11 15,0 0-12-15,0 0 1 16,0 0-2-16,5 0 16 0,4 0 22 0,7 5 23 15,6-2 21-15,9 0-8 0,7-1-33 16,5 2-16-16,16-2-22 16,16 3 10-16,16 1-11 0,2-2-2 0,-3-1 1 15,-12-1 2-15,-12-2 13 0,-3 2-14 16,-13-2 0-16,-11 0-1 0,-9 0 0 16,-5 0 0-16,-2 0 12 0,1 0-13 15,0 0-1-15,-9 0-1 0,-5 0 0 0,-5 0-14 16,-2 0 14-16,-2 0-20 0,-1 0 6 15,0 0 0-15,-1 0-9 0,-3 0 12 16,-2 0-3-16,-2 0-3 0,2 1 3 16,0 1-105-16,-2 0-112 0,3-2-168 15,1 2-207-15,1-2-188 0</inkml:trace>
  <inkml:trace contextRef="#ctx0" brushRef="#br0" timeOffset="159766.1">23871 6911 897 0,'0'0'979'0,"0"0"-732"0,0 0-30 16,0 0-7-16,0 0 0 0,0 0-11 15,0 0-42-15,0 0-39 0,0 0-13 16,0 0-38-16,0 0-67 0,16-9 0 15,-4 9-16-15,7 1 14 0,2 3 0 16,4 0-11-16,1 4 10 0,1-2-13 16,2 5 16-16,1-1-2 0,-2-2 1 0,2 3 1 15,-3-1 3-15,0-1-1 16,-5 0 14-16,-3-3-12 0,-4 0-1 0,0-1 9 16,-3-2-8-16,-3 0 15 0,-4-1-3 15,1-1-4-15,-3-1 17 0,-1 0 15 16,-1 0 10-16,-1 0-9 0,1-2-23 0,-1 0-20 15,0 0 1-15,0 0-1 0,0-1 39 16,0 0 29-16,0 2-17 0,-1-1 7 16,0 2-6-16,1 0-14 0,-1 0-15 15,1 0-23-15,-2 0-2 0,-1 0 0 16,-4 0-18-16,-2 5 14 0,-7 3-10 16,-4 5 14-16,-3 1 16 0,-3 5-15 15,-3-1 14-15,1 1-15 0,-2-2 0 16,3 2 0-16,1 0 9 0,0-2-9 15,5-2 0-15,1-4 2 0,7 0 10 16,0-4 4-16,6-1-14 0,-1-2 17 0,5-3-16 16,0 1 17-16,1-2-20 0,2 0-130 15,0-3-46-15,0-2-58 0,4-4-302 16,6-13-554-16,-2 0-495 0</inkml:trace>
  <inkml:trace contextRef="#ctx0" brushRef="#br0" timeOffset="159960.04">23979 6873 1989 0,'0'0'353'16,"0"0"-198"-16,0 0-50 0,0 0-105 15,0 0-91-15,0 0 91 0,0 0 93 16,0 0 29-16,-25 54 23 0,22-31 12 16,0 5 10-16,2 1-52 0,1 0-23 0,0 0-16 15,0 0 7-15,0-2-20 16,0 1-22-16,0-3-22 0,0 0 7 0,0-3-26 15,0-3-168-15,-2-3-333 0,-4-5-758 16,4-5-523-16</inkml:trace>
  <inkml:trace contextRef="#ctx0" brushRef="#br0" timeOffset="161838.59">24704 7019 251 0,'0'0'730'0,"0"0"-482"0,0 0-163 15,0 0 94-15,0 0-20 0,0 0-32 16,0 0-4-16,0 0-19 0,17 45-33 15,-14-39-12-15,1-1 6 0,-1-1-4 16,0-2 23-16,1-1 26 0,-1 1-13 0,0-2 7 16,0 0 21-16,-1 0 1 0,2 0-1 15,3 0 0-15,0-2-4 0,1-1-22 16,5-2-20-16,-1 0-15 16,1-3-17-16,5 0-6 0,1-3-9 0,0 0-13 15,3-4 0-15,1-2-16 0,5-3 0 16,0-1-3-16,1-2 0 0,4-3-1 0,0 2-1 15,-1 0-1-15,0 3 1 0,-5 3-11 16,-2 4-3-16,-5 5 1 0,-3 2-14 16,-4 3 1-16,-6 2-1 0,2 2-22 15,-4 0-12-15,-2 6-4 0,1 2 16 16,-1 3 35-16,1 2 16 0,-3 3 0 16,-1 2-12-16,0-2 10 0,0 0 0 15,-1 0 2-15,0-6 1 0,-2-2 0 16,3-2 12-16,-1-3 0 0,1-1 3 15,0-2 28-15,0 0 52 0,1-2-4 0,5-4-45 16,-1-1-45-16,0-4 24 16,-1 0-11-16,1-2-15 0,-4-2-3 15,-1-1 0-15,0 0 1 0,-2 0-20 0,-4 3 9 16,-1 1 12-16,-4 1-15 0,0 5-18 16,-5 3-27-16,-4 0-2 0,-5 3 9 0,-6 4 19 15,-1 4 6-15,-4 8 11 0,-3 2 18 16,3 4 38-16,4 5-22 0,3 2-16 15,8 3 0-15,11 2 0 0,7-2 1 16,4 1 40-16,13-1 10 0,11-2 13 16,7-1-4-16,7-4-19 0,4-5 7 15,0-2-20-15,0-6 1 0,-5-4 5 16,-4-4-5-16,-8-4-7 0,-5 0 0 16,-6-3 3-16,-2-4-3 0,-5 0-22 15,-4-4-29-15,-1 2 18 0,0 0 10 16,-3 0 1-16,-2 1-25 0,-3 0-79 15,-1 4-108-15,-3 0-75 0,-1 3-146 0,-5-2-295 16,4 1-692-16</inkml:trace>
  <inkml:trace contextRef="#ctx0" brushRef="#br0" timeOffset="162584.16">25653 6978 1770 0,'0'0'377'0,"0"0"-173"0,0 0 35 15,11-44 57-15,-11 31-100 0,0 4-17 16,-3 1-4-16,-2 0-26 0,-6 2-44 15,-1 3-49-15,-5 2-24 0,-5 1-10 16,-5 4 0-16,-1 6-3 0,-1 2-19 0,-3 4-13 16,4 4 10-16,0 2-16 0,7-2 3 15,3 1-2-15,8 2-8 16,3 0 26-16,6-3 0 0,1 0 4 16,9-2 8-16,4-4-9 0,2 0 0 0,3-5-3 15,2-4 7-15,1-5-7 0,-1 0-13 16,0-2-22-16,-2-7 23 0,-3-2 10 15,-4-2 2-15,0-1 3 0,-4-3 16 16,0 1 6-16,-3 2-24 0,-1-1 12 0,-2 4-10 16,0 1 9-16,-1 3 7 0,0 2 29 15,0 3 43-15,0 1-76 0,0 1-15 16,0 1-125-16,2 4-33 0,1 4 130 16,4 5 28-16,2 0 2 0,5 3 26 15,1 1-6-15,8-2 4 0,1 2 8 16,4-2-2-16,2-2-7 0,-2-3 6 15,-4-2-15-15,-2-3-16 0,-3-5-123 0,-4-1-10 16,-1-1-6-16,-4-6-10 16,1-5 27-16,-1-2 23 0,0-4 16 0,-2-6-7 15,4-2 51-15,-3-3 30 0,1-3 6 16,1-2 3-16,0 1 0 0,-2 3 17 16,2 1 44-16,-4 5 150 0,-3 4 12 0,0 6-38 15,0 6-30-15,-2 4-42 0,-2-1-16 16,2 5-21-16,-2 0-42 0,0 0-34 15,1 6-106-15,0 5 36 0,0 3 70 16,-1 11 113-16,0 4 7 0,-6 12-20 16,-5 14-44-16,-1 12 10 0,0 4-32 15,1-5 21-15,5-9-8 0,3-9-19 16,2-11 0-16,1-5-25 0,0-11 15 16,0-3-17-16,2 1-1 0,1-2-43 15,1 0-31-15,-1-5-29 0,1-6-52 16,-2-2-87-16,-1-4-99 0,-1-5-22 15,0-20-327-15,-2 4-1013 0</inkml:trace>
  <inkml:trace contextRef="#ctx0" brushRef="#br0" timeOffset="162815.6">25886 6979 1421 0,'0'0'1275'0,"0"0"-966"0,0 0-197 15,40-47-109-15,-17 39 23 0,7 1 3 16,2 4 47-16,5 2 17 0,-1 1 40 15,-1 5-19-15,-5 4-6 0,-3 2-20 16,-6 4-47-16,-8 2-41 0,-7-1-24 16,-6 3-17-16,-12 0 41 0,-12 2 16 15,-8-2 19-15,-8-1-7 0,-5-1-9 16,-5-2-19-16,2-2 0 0,4-3-3 16,7-2-13-16,10-4-12 0,8-1-45 0,9-3-158 15,9 0-119-15,13-3-135 0,5-2-586 16,2-3-533-16</inkml:trace>
  <inkml:trace contextRef="#ctx0" brushRef="#br0" timeOffset="163901.81">26491 6924 1990 0,'0'0'347'0,"0"0"-199"0,0 0 72 0,0 0 50 16,0 0-36-16,6-49-14 0,-6 43-24 15,0 0-38-15,-2 1-54 0,-4 0-29 0,-4 1-50 16,-2 4-25-16,-6 0-15 0,-4 0 2 16,-6 7 12-16,-1 4-1 0,-3 4-32 15,2 3 2-15,1 3 1 0,4 4 2 16,5 1 10-16,5 1 1 0,6 2 2 16,6-3 16-16,3 2 18 0,8-4 7 15,6-3-25-15,4-4-44 0,2-5-13 16,2-5-13-16,1-5-28 0,-2-2 3 15,2-4-23-15,0-7-12 0,-2-3 68 16,-1-5 62-16,-1-1 1 0,0-6 28 0,-2 0-10 16,0-2-19-16,-1-1 0 0,-1 2 10 15,-1 2-10-15,0 4 160 0,-6 5-17 16,1 4-7-16,-4 3-44 0,-2 5-29 16,0 3-63-16,0 1-19 0,2 0-82 15,0 5 6-15,1 2 44 0,5 5 51 0,-2 4 17 16,3 4 43-16,-1 1 23 0,2 4-23 15,-2 0-32-15,2 0 10 0,1-1-11 16,-1-3-27-16,0-2 0 0,0-4 0 16,-5-3 28-16,-1-5-9 0,-1-5 0 15,-2 1 25-15,0-3 25 0,-1-4 7 16,1-4-76-16,3-3-22 0,0-2-51 16,5-6-21-16,-2-1-38 0,4-5 9 15,2 0-35-15,3-3-43 0,1-1-80 16,1 3-31-16,0 0-1 0,-2 3 67 15,-3 6 161-15,-3 3 37 0,-2 6 28 0,-6 3 20 16,-1 3 49-16,-3 2-49 0,0 0-81 16,-1 3 77-16,0 1 4 0,0 2 26 15,0 1-3-15,0-2-7 0,-1 1 1 16,-1-3 2-16,1 1 0 0,0-2 4 16,1-2 36-16,0 0 174 0,0 0 160 15,0-4-59-15,-1 0-203 0,-1-3-70 0,-1-1 9 16,-3 0 0-16,1-1-13 0,-1 1 3 15,-3 2-9-15,-1 0 6 0,-1 2 6 16,1 2-16-16,-3 2-25 0,2 0-22 16,-4 4-1-16,2 6 1 0,1 5 3 15,-3 2 13-15,3 1-14 0,2 5 1 16,2 0-1-16,4 2 0 0,3 2 0 0,1-1 0 16,9-1 1-16,5 1 32 0,6-2-17 15,8-4-18-15,2-3-72 0,6-5-108 16,1-4 12-16,-2-6 16 0,0-2 69 15,-2-5 41-15,-5-5 10 0,-2-3 31 16,-2-3 1-16,-4-3 1 0,-3-3 28 16,0-2-27-16,-1 0 36 0,-3-3-25 15,-2 4 3-15,0 1 26 0,-5 2 91 16,0 2-25-16,0 3-10 0,-3 3-3 0,-2 3-13 16,0 4 3-16,0 1-4 0,0 3-62 15,0 1-19-15,-1 0-62 0,2 7-1 16,2 0 63-16,2 4 88 0,0 6-7 15,-1 0-30-15,1-1-1 0,1 5-19 0,0-3 4 16,3 3-7-16,-2-2-13 0,0-2-12 16,3-2 19-16,-3-2-19 0,1-3 19 15,-3-2-22-15,-2-4-85 0,1-2-74 16,-5-2-131-16,0-5-109 0,-5-2-242 16,1-3-1374-16</inkml:trace>
  <inkml:trace contextRef="#ctx0" brushRef="#br0" timeOffset="164030.18">27253 6638 2756 0,'0'0'411'0,"0"0"-331"0,0 0-35 0,0 0-45 16,0 0-4-16,0 0-98 0,0 0 16 16,0 0-306-16,0 0-696 0</inkml:trace>
  <inkml:trace contextRef="#ctx0" brushRef="#br0" timeOffset="164298.29">27562 6582 642 0,'0'0'2069'16,"0"0"-1779"-16,0 0-60 0,0 0 15 15,0 0 5-15,0 0-89 0,62-26-95 0,-55 35-38 16,-3 6 73-16,1 6 2 0,-3 6-9 16,-2 6 8-16,0 5-37 0,-6 3-9 15,0 5-7-15,-1-1-11 0,0-2-27 16,3 0-11-16,2-7-2 0,2 2-1 16,0-1-62-16,1-8-112 0,3 0-160 15,4-6-327-15,-3-7-678 0,0-7-668 0</inkml:trace>
  <inkml:trace contextRef="#ctx0" brushRef="#br0" timeOffset="164695.31">27534 6887 2459 0,'0'0'1040'16,"0"0"-873"-16,0 0-12 0,0 0 18 15,0 0 21-15,0 0-47 0,0 0-77 16,0 0-70-16,0 0-53 0,0 0 16 0,61-9 18 15,-31 11 16-15,1 0-15 0,3-1 18 16,-2-1-13-16,-1 0-86 0,-4-1-71 16,-1-3-57-16,-5 1-45 0,-6-1-11 15,0 0-63-15,-7 0-22 0,0 0 3 0,-4-2 43 16,0 2 85-16,1-2 149 0,-1 0 88 16,-1 1 31-16,0 0 106 0,-1 0 107 15,-1 0 32-15,1 1 41 0,-1-1-24 16,-1 2-1-16,1 0-55 0,-1-1-24 15,0 2-55-15,0 0-29 0,0 0-43 16,0 0-43-16,0 2-18 0,0 0-25 16,0 0-1-16,0 0-30 0,0 0-7 15,0 0 10-15,0 0 25 0,0 0 3 16,0 0 16-16,0 0 15 0,0 0 16 16,0 0 10-16,0-2-33 0,0 2-24 15,0-2-4-15,0 2-17 0,0 0-14 0,-2 0-46 16,-9 0-384-16,-2 0-659 0,-1 0-1162 0,54 4 2262 15</inkml:trace>
  <inkml:trace contextRef="#ctx0" brushRef="#br0" timeOffset="165318.15">27950 6875 1911 0,'0'0'1209'0,"0"0"-1023"0,0 0-8 16,0 0 47-16,0 0-8 0,0 0-25 15,0 0-67-15,0 0-122 0,0 0-3 0,0 0-78 16,0 0 78-16,6 8 28 0,-8 7-16 16,0 1-10-16,0 1 14 0,2 0-13 15,0-1 9-15,0-2-9 0,5-1-2 16,2-2-1-16,3-4-47 0,0-3 0 16,3-2-6-16,0-2-48 0,1-2-44 15,2-4 4-15,-2-2 27 0,-1-5 63 16,0-2 29-16,-1-3-9 0,-1 0 31 0,-1-4 3 15,0-1 16-15,-2 1 16 0,0 0-13 16,-3 5 1-16,0 3 128 0,0 6 1 16,-1 0-27-16,-2 6-27 0,-1-1-8 15,-1 3-90-15,1 0 0 0,-1 3-134 16,0 7 74-16,2 3 60 0,-2 7 63 16,3 5 3-16,-1 5-13 0,0 4-6 15,1 12 2-15,-2 10-36 0,0 10-4 0,1 2-9 16,-1-6-12-16,0-11-69 0,-1-13-50 15,0-9-64-15,-4-8-20 0,-4-1-102 16,-1-2-28-16,-6 3-5 0,-1-4 178 16,-2-4 101-16,2-5 71 0,-1-6 0 15,1-2 29-15,1 0 49 0,2-4 135 16,1-1-20-16,4-2 28 0,-2 0 24 0,5 0-35 16,1 0-106-16,1-1-66 0,-1 1-25 15,3 1-12-15,0 2-1 0,1-2-26 16,1-2-217-16,4 2-297 0,0-2-1191 0</inkml:trace>
  <inkml:trace contextRef="#ctx0" brushRef="#br0" timeOffset="165859.17">29011 6792 2662 0,'0'0'498'0,"0"0"-266"0,0 0 0 16,0 0 24-16,0 0-100 0,0 0-61 16,0 0-95-16,0 0 13 0,0 0-13 15,0 0 50-15,-1 20 12 0,-7 0-6 16,2 6-22-16,3 1-21 0,2 1-1 15,1 1-11-15,4 0-1 0,7-1 0 16,0-4-1-16,4-2-107 0,2-3-171 0,5-4-213 16,-4-6-495-16,-4-7-537 0</inkml:trace>
  <inkml:trace contextRef="#ctx0" brushRef="#br0" timeOffset="166008.34">28959 6553 3273 0,'0'0'444'0,"0"0"-340"16,0 0-66-16,0 0-16 0,0 0-22 16,0 0-72-16,0 0-79 0,0 0 103 15,0 0 45-15,28 58-16 0,-20-29-587 16,-1-4-1041-16</inkml:trace>
  <inkml:trace contextRef="#ctx0" brushRef="#br0" timeOffset="166531.26">29243 6534 1635 0,'0'0'393'0,"0"0"-5"15,0 0-36-15,0 0-31 0,0 0-37 16,0 0-52-16,0 0-46 0,0 0-53 16,0 0-46-16,0 0-42 0,0 0-45 15,11-35-17-15,-11 35-27 0,0 0-13 16,0 0 7-16,0 0 9 0,0 0 0 16,0-1 3-16,0 1 13 0,0 0 25 15,0 0 0-15,0 0 29 0,0 0 5 0,-1 0-2 16,0 0-1-16,0 0-6 0,1 0 0 15,-1 0-25-15,1 0-1 0,0 0-21 16,0 0-6-16,0 0 3 0,0 0-22 16,0 0 3-16,0 0 6 0,0 0 23 15,0 0 15-15,0 0 2 0,0 0 1 16,0 0 13-16,0 0-3 0,0 0 9 0,-3 0-3 16,2 0-16-16,-1 0-3 0,0 0-1 15,-1 0-2-15,1 1-1 0,-1 0-14 16,0-1-1-16,1 0 6 0,-1 0 10 15,2 0-10-15,0 0 13 0,1 3 2 16,0-3 17-16,0 0-3 0,0 0 16 16,0 0 8-16,0 0 1 0,0 0-9 0,0 0-30 15,0 0-2-15,-2 0-31 0,-1 0-26 16,-2 0-139-16,-2 0-90 0,0 0-185 16,1 4-268-16,2-1-453 0,38-10 277 0</inkml:trace>
  <inkml:trace contextRef="#ctx0" brushRef="#br0" timeOffset="167301.62">28998 6498 1791 0,'0'0'302'0,"0"0"-46"15,0 0-1-15,0 0 6 0,0 0-59 16,8-44-55-16,-7 41-61 0,-1 1-16 15,0 0-19-15,0 2-40 0,0 0-11 16,0 0-29-16,0 0-28 0,0 4-36 16,0 4 93-16,0 4 77 0,-4 3 6 15,1 4-26-15,-1 4 0 0,0 2-6 16,0 4 6-16,-2 3-16 0,1 3-16 16,-2 0 7-16,-1 4 9 0,1-1-4 15,0-1 14-15,-2-1-29 0,5 0-20 16,2-3-2-16,2-3 3 0,1-3 0 0,6-3-2 15,7-2-1-15,0-4-1 0,5-2 1 16,3-3-50-16,1-5-38 0,3-2-36 16,2-4-24-16,-1-2-27 0,-1-5-7 15,-1-5 40-15,-1-4 59 0,-4-3 61 16,0-6 22-16,-5-1 16 0,1-3-16 0,-2 2 1 16,-3-1 12-16,-1 3 121 0,-3 4 42 15,-2 2-45-15,2 3 6 0,-3 4-20 16,-1 2-25-16,-1 4-17 0,0 1-18 15,0 2-16-15,2 1-41 0,0 4-32 16,2 2 32-16,0 5 93 0,3 1 29 16,-2 2 41-16,3 5-44 0,-3-2-29 15,-2 3-35-15,3-1-27 0,-3 0-6 16,0-1-21-16,-1-1-1 0,-2-1 0 16,1-3-65-16,-2-1-71 0,-1-3-149 0,0-3-194 15,1-6-481-15,-1-3-369 0</inkml:trace>
  <inkml:trace contextRef="#ctx0" brushRef="#br0" timeOffset="167439.28">29386 6646 2654 0,'0'0'632'16,"0"0"-358"-16,0 0-186 0,0 0 26 16,0 0-23-16,0 0-59 0,0 0-32 15,0 0-120-15,0 0-31 0,0 0 116 16,0 0-254-16,-45 13-964 0,42 0-784 0</inkml:trace>
  <inkml:trace contextRef="#ctx0" brushRef="#br0" timeOffset="168247.76">29598 6769 3362 0,'0'0'408'15,"0"0"-382"-15,0 0-26 0,0 0-114 16,0 0 114-16,0 0 10 0,0 0 21 0,0 0-9 16,19 53-6-16,-19-29-16 0,0 1-22 15,-1 0-47-15,-5 3-11 0,1-4-31 16,1-2 10-16,0-6 59 0,0-3 26 16,2-4 15-16,2-4 1 0,0-2 13 15,0-2 6-15,0-1 42 0,2-2 82 16,4-5-71-16,0-5-69 0,3-5 0 15,1 1 16-15,1-6 3 0,0-1-21 16,3-3 8-16,-2-1-9 0,3 1-1 16,0 2 1-16,-2 2 2 0,-1 3 27 0,2 6-7 15,-5 4 0-15,1 2 31 0,-2 2-33 16,-1 5-20-16,0 0-41 0,-1 0-15 16,2 7-14-16,1 3 10 0,-3 3 9 15,2 3 36-15,-3 5-1 0,0 1 0 16,-3 2 16-16,1 1 0 0,-1-2 1 0,1 0 1 15,-1-3-1-15,0-3 21 0,-1-4-18 16,1-5 11-16,-1-2-2 0,0-4 0 16,0-2 40-16,-1 0 86 0,2-6-57 15,0-3-82-15,3-3-1 0,0-2-11 16,0-4 12-16,0-1-16 0,3-3-12 16,1 1-20-16,2-2-65 0,-1 2 59 0,4 1 51 15,-2 1 3-15,2 4 23 0,-1 1-20 16,-4 6 32-16,2-1 66 0,-4 5-22 15,-1 0-23-15,0 2-15 0,-1 2-41 16,0 0-3-16,0 0-50 0,3 8-26 16,-2-1 29-16,2 7 12 0,0 1 6 15,-4 3 0-15,1 2 13 0,0 0 17 16,-3 1 1-16,2-1 1 0,-2-1 3 16,1 0 32-16,-1-3-3 0,1-2-7 0,3-2 4 15,-3-3-4-15,2-4 6 0,-1-1 7 16,5-3 0-16,-1-1-38 0,3-2-19 15,1-6-123-15,2-5 34 0,2-1 26 16,-3-5 82-16,4-2 15 0,0-5 7 0,0 0-20 16,-1-2 17-16,-2-1 10 15,0 4 34-15,-2 4 32 0,-4 5 34 0,-3 5 12 16,-2 4-21-16,-2 4-45 0,-1 3-75 16,1 0-60-16,-1 7-144 0,2 3 204 15,-2 6 13-15,1 2 52 0,-1 5-32 16,2 2-8-16,1 0 9 0,1 1 0 15,0-1-21-15,3 0-1 0,-1-1-9 16,1-2 13-16,3-4-13 0,-3-1-3 16,0-5-201-16,2-4-135 0,-3-8-250 0,0-2-662 15,0-5-588-15</inkml:trace>
  <inkml:trace contextRef="#ctx0" brushRef="#br0" timeOffset="168393.16">30209 6420 3310 0,'0'0'434'0,"0"0"-324"16,0 0-110-16,0 0-40 0,0 0-93 15,0 0 35-15,0 0 72 0,0 0 24 16,-33 54-133-16,33-30-634 0,0-5-1232 0</inkml:trace>
  <inkml:trace contextRef="#ctx0" brushRef="#br0" timeOffset="168750.24">30585 6452 1368 0,'0'0'1042'0,"0"0"-732"0,0 0-11 15,0 0 11-15,0 0-43 0,0 0-37 16,0 0-110-16,0 0-120 0,0 0-104 16,0 0 104-16,0 0 6 0,13 19 88 15,-15 1-15-15,0 6-12 0,0 2-21 16,1 2 4-16,-2 2 16 0,2-1-1 16,1 3 6-16,-1-2-21 0,-1 2-13 15,-1-2-12-15,2 1-25 0,-2-4 0 16,1 0 0-16,2-1 1 0,0-5 2 15,0-2 13-15,5-4-1 0,6-2 3 16,0-2-18-16,6-5-9 0,1-1-102 0,5-4-79 16,1-3-17-16,2-1-69 0,1-6-88 15,4-11-135-15,-4 1-289 0,-4-1-979 16</inkml:trace>
  <inkml:trace contextRef="#ctx0" brushRef="#br0" timeOffset="168976.47">30434 6657 2917 0,'0'0'575'0,"0"0"-246"0,0 0-46 16,0 0 90-16,0 0-58 0,0 0-58 16,0 0-95-16,0 0-153 0,0 0-9 15,0 0-61-15,72-19 9 0,-38 19 15 16,4 0 4-16,1 2-7 0,-1 0-12 0,-4 1-138 15,0-3-66-15,-7 0-42 0,-2 0-142 16,-9-9-272-16,-3 3-446 0,-7-3-681 0</inkml:trace>
  <inkml:trace contextRef="#ctx0" brushRef="#br0" timeOffset="179561.91">28464 7146 1386 0,'0'0'235'16,"0"0"-170"-16,0 0 6 0,0 0 36 15,0 0 30-15,0 0 5 0,0 0-12 16,0 0-1-16,0 0-3 0,-8-5 0 0,8 5-10 16,-3-1-16-16,3 0-10 0,0 1-10 15,0 0-19-15,0 0-29 0,0 0-19 16,0-1-12-16,0 1-1 0,0 0-16 15,0 0-10-15,-1 0 10 0,1 0 16 16,0 0 2-16,0 0 14 0,0 0 0 16,0 0 10-16,0 0 6 0,0 0 19 0,0 0 23 15,5 0 34-15,5 0 76 0,5-1-70 16,7 0-26-16,5-1-31 0,6 2-26 16,2-2-18-16,1 2-10 0,3-3 16 15,-1 3-19-15,1 0 2 0,-5-1 20 16,-3 1-20-16,-2-1 0 0,-6 1-2 15,-4 0 0-15,-7-1 3 0,-2 1 16 16,-4-1-4-16,-3 1 7 0,-1-1 3 0,-1 0-2 16,-1 1-9-16,0 0-14 0,0 0-26 15,0 0-12-15,0 0-15 0,0 0-13 16,0 0 0-16,0-1 12 0,0 1 14 16,0-1 11-16,0 1 13 0,0 0 14 15,-2 0-20-15,1 2-194 0,-1 0-144 16,-1-2-248-16,0-4-627 0,14 6-6 0</inkml:trace>
  <inkml:trace contextRef="#ctx0" brushRef="#br0" timeOffset="187694.15">23189 8144 1522 0,'0'0'302'0,"0"0"-175"0,0 0-7 16,0 0 39-16,0 0-23 0,0 0-52 16,0 0-42-16,0 0 3 0,0 0 3 15,0 0-44-15,-7-5-4 0,7 5-26 16,0 0 7-16,0 0 6 0,-1 0 13 15,0 0 11-15,0 0 19 0,-2 1 11 16,2 0-2-16,0-1-3 0,0 2 9 16,0 0-7-16,-2-1 1 0,2 0 0 15,1-1 6-15,-1 0 6 0,1 0 0 0,0 0-6 16,0 1-3-16,0-1 3 0,8 0 22 16,5 0 89-16,9 0 60 0,11 0-89 15,15-5-48-15,22 1-32 0,15-3-13 16,2 0-31-16,-5 2-1 0,-11 0-1 0,-21 2 1 15,-11 1 0-15,-8 0-1 0,-6 1 0 16,1 0 1-16,2-1 0 0,-3 2 0 16,-7-1-1-16,-6 0-1 0,-4 1-2 15,-4 0-13-15,-2 0-1 0,-2 0-3 16,0 0 6-16,0 0-2 0,0 0-1 16,-3 0 0-16,0 0 13 0,0 0-13 15,-2 0-12-15,2 0-172 0,0 0-105 16,1 0-231-16,0-2-290 0,1-3-953 0</inkml:trace>
  <inkml:trace contextRef="#ctx0" brushRef="#br0" timeOffset="188010.72">23792 7986 2608 0,'0'0'370'16,"0"0"-197"-16,0 0-26 0,0 0 50 15,0 0 12-15,0 0-70 0,0 0-76 16,0 0-30-16,0 0-33 0,0 0-40 16,0 0 18-16,56-8 18 0,-25 16 2 15,4 4-1-15,0 0 0 0,-4 1-13 16,-3 3-12-16,-6 2 3 0,-9 0-13 16,-4 2 0-16,-8-1-6 0,-1 0 22 15,-7 1 21-15,-7-1 0 0,-3 1-2 16,-4-2 3-16,1-2 29 0,-4-3-26 15,0-1 16-15,-2-3 3 0,4-1 0 0,1-2 0 16,3-3-19-16,5 1 13 0,2-3-13 16,3-1 16-16,4 1-7 0,0-1-12 15,3 2-304-15,2-2-225 0,6-4-549 16,-1-3-815-16</inkml:trace>
  <inkml:trace contextRef="#ctx0" brushRef="#br0" timeOffset="189268.93">24496 8064 1717 0,'0'0'681'16,"0"0"-384"-16,0 0-36 0,0 0-2 16,0 0-49-16,23-49-79 0,-20 45-68 15,-1 1-28-15,0 2 9 0,0 0-7 16,0 1-37-16,2 0-79 0,-1 6-29 16,4 5 108-16,-3 5 38 0,4 3-13 0,-2 4-9 15,-1 2 6-15,-1 0-22 0,2-2 0 16,-4 0-15-16,-1-3 11 0,-1-3-8 15,0-3 9-15,0-3-16 0,0-3 18 16,-2-1 1-16,1-1 2 0,0-4 10 16,1-2 11-16,0 0 34 0,0 0 59 15,0-5 23-15,0-7-45 0,0-2-50 16,2-4-22-16,2-6-20 0,1-1 14 16,4-4-13-16,1 0-2 0,1-1 15 15,0 4-1-15,3 3-14 0,-3 4 12 16,2 2 1-16,-2 5-14 0,-2 3-3 15,-1 3-9-15,1 2-1 0,-3 1-15 0,0 3-28 16,2 4-67-16,0 5 22 0,1 4 55 16,-1 4 46-16,3 6 76 0,-3 3-20 15,2 0-6-15,-2 2-25 0,0 0 20 16,1-2-17-16,-3-1-24 0,-1-3 11 0,2-2-13 16,-4-4 1-16,0-2 13 0,-2-4-15 15,0 0 2-15,0-5 0 0,-1-1 19 16,0-2 6-16,0-2 38 0,1-4 52 15,-1-5-31-15,2-6-53 0,0-3-31 16,4-6 0-16,-1-2-3 0,1-1-11 16,3 0 9-16,0 0-1 0,2 2 1 15,-2 3 1-15,3 2 0 0,-2 2-2 16,1 3 1-16,-2 1 2 0,2 3-1 16,-2 0-2-16,0 3 1 0,-2 2-11 15,0 2 10-15,-2 2-12 0,0 0-13 0,-1 2-25 16,-1 0-21-16,1 0-14 0,1 2 26 15,2 3 28-15,-2 3 9 0,1 4 5 16,1 1 20-16,0 3-3 0,-2 0 3 0,1 3 38 16,-2 1 31-16,-1 2-22 15,-1 1 6-15,-1 0-22 0,1 2 6 0,1-1-9 16,3-3-12-16,-1 1-15 0,0-4 23 16,0-3-23-16,3-4 15 0,-2-2 6 15,0-2 2-15,0-5 7 0,-2 1 7 16,0-3 20-16,1-3 10 0,5-4-16 15,-2-4-29-15,3-5-23 0,0-2-25 16,1-5-12-16,0-3 10 0,1 1 14 16,1-1 11-16,-2 3 2 0,0 5 0 0,-3 3 2 15,-1 6-2-15,-3 3 0 0,-4 2-2 16,0 2-16-16,0 2-66 16,-1 0-30-16,0 2-7 0,0 3 62 0,0 0 59 15,1 4 12-15,0 1 22 16,1 0-15-16,2-1 0 0,-1 3-7 0,1-1-10 15,-1 0 17-15,-1 0-1 0,0 1 16 16,-1 0 4-16,-1 2 5 0,0 1-12 0,0-1-16 16,0 1-11-16,-2-1 11 0,-1-2-12 15,1-2-3-15,0-3-177 0,2-2-211 16,3-5-395-16,3-5-564 0,5-5-495 0</inkml:trace>
  <inkml:trace contextRef="#ctx0" brushRef="#br0" timeOffset="189412.25">25231 7824 3335 0,'0'0'453'15,"0"0"-383"-15,0 0-70 0,0 0-19 16,0 0 19-16,0 0-60 0,0 0-127 16,0 0 134-16,0 0-355 0,0 0-789 15,-19 61-737-15</inkml:trace>
  <inkml:trace contextRef="#ctx0" brushRef="#br0" timeOffset="189928.04">25532 8035 2880 0,'0'0'445'0,"0"0"-350"0,0 0 51 0,0 0 3 15,0 0-14-15,0 0-44 0,0 0-91 16,0 0-34-16,0 0 34 0,0 0 16 16,0 0 15-16,28 23 7 0,-28 0-20 15,0 2 1-15,-2 1-17 0,0 0 0 16,1-2-2-16,0-2-2 0,1-2 0 0,0-4-14 16,0-3 15-16,0-4-1 15,0 0-1-15,0-6 3 0,0-1 16 0,0-2 41 16,2-2 87-16,1-8-63 0,0-4-50 15,3-3-28-15,3-5 19 0,-2-2-20 16,4-1 22-16,2-1-21 16,1 1-2-16,4-1 23 0,-1 2-24 0,3 4 0 15,0 2-3-15,-1 5-15 0,2 3 5 0,0 1-2 16,0 7-29-16,4-1-8 0,-1 3 2 16,3 5-13-16,-1 7 20 0,-2 3 8 15,1 3 16-15,-1 2-10 0,-1 0 14 16,-6 2 11-16,-1 2-11 0,-4-3-7 15,-6 0 22-15,-1-2-3 0,-3-3 3 16,-2 0 0-16,0-5 25 0,0-4-6 16,-1-1 6-16,0-3 10 0,0-2 6 15,1-1 43-15,0 0 53 0,3-6 9 0,6-2-75 16,1-3-50-16,4-1-21 16,2-1 0-16,1-1-18 0,-4 0-4 0,2 0-27 15,-1-8-274-15,-3 3-311 0,-3 1-1075 16</inkml:trace>
  <inkml:trace contextRef="#ctx0" brushRef="#br0" timeOffset="197727.16">26951 8029 1404 0,'0'0'377'16,"0"0"-328"-16,0 0-1 0,0 0 85 16,0 0 56-16,0 0-40 0,0 0 2 0,5 46 14 15,-1-40-52-15,0-2-46 16,1 1-12-16,2 0 9 0,-3-3 20 0,-1 1 5 15,0-3 20-15,1 0 44 0,3 0 56 16,1-5-19-16,3-1-42 0,1-4-35 16,4-1-44-16,1-3-19 0,3-3-9 0,2-2-23 15,1-3 4-15,2-2-6 0,5-3 4 16,-1 1-20-16,4 3-18 0,0 2 2 16,-1 4 13-16,-4 5-22 0,0 2 3 15,-3 5 7-15,-4 3-4 0,0 2-6 16,-2 0 3-16,-3 2-12 0,-1 3 0 15,-4 5-8-15,1 2 10 0,-5 3 32 16,-1 2 0-16,-1 3 4 0,-4-2 14 16,-1 2-18-16,-4-3-1 0,-1-1 0 15,0-3 1-15,1-4 19 0,1-4-16 16,-1-1 13-16,4-2 13 0,0-2 34 16,0 0 30-16,0-6 10 0,1-3-75 0,4-4-13 15,-1-2 1-15,1-4-14 0,-1-4-2 16,3 0-1-16,-5-4-15 0,-1 2 4 0,-1 0-4 15,-1 3 4-15,-6 3-13 0,-1 4 22 16,-4 3-9-16,-2 4-29 0,-4 2-12 16,-5 6-12-16,-7 0 5 0,-4 9 25 15,-5 8 7-15,-3 3 25 0,-2 8 6 16,4 7-3-16,4 1 0 0,5 3-3 16,10-1-7-16,9 0 10 0,7-2 1 15,10-1 40-15,11-5 13 0,14-2-1 16,8-4 3-16,16-2-56 0,18-7-25 15,12-8-90-15,-2-5-55 0,-16-2-95 16,-18-7-56-16,-20-1-47 0,-2-2 27 0,4-3-151 16,0-5 119-16,3-4 106 0,-7-2 202 15,-3-2 65-15,-6 0 192 0,-3 1 55 16,-8 1 110-16,-2 4 40 0,-4 1-52 16,0 4-86-16,-4 2-23 0,-2 2-30 15,-3 5-54-15,0 1-39 0,-3 4-38 16,-1 1-53-16,-2 1-21 0,-3 8-1 0,0 1 0 15,-1 5-1-15,2 2-2 0,2 4 2 16,2 0-21-16,4 1-9 0,3 1 19 16,6 0 12-16,0 0 16 0,8-1 6 15,3-2 0-15,4-3 9 0,1-2 8 16,1-2 1-16,-1-5 1 0,-1-4 3 0,-1-2-1 16,-4-2-5-16,2-2-17 0,-5-6-21 15,2-2-28-15,-3-1-21 0,-2-6 5 16,-1-1 28-16,-1-1 13 0,-2 0-19 15,0-2 22-15,-1 1 1 0,-3 2-1 16,1 0-1-16,0 2 1 0,1 0 1 16,0 2 3-16,1 2 17 0,1 0-8 15,1 1 12-15,4 2-3 0,4 0-5 16,4 1-17-16,4 3-25 0,2 1 0 16,4 1-3-16,1 1 13 0,3 2-1 0,1 0-18 15,-4 0 15-15,-2 5 0 16,-2 0-19-16,-4 2-22 0,-4 3 16 0,-2 1 6 15,-5 3-6-15,-2 1 41 0,-3 2 0 16,0 1 2-16,-6 1 0 0,-3 0 2 16,-4 2 1-16,-1 0 14 0,1 0 6 0,0-2-19 15,2-2-3-15,3-3 1 0,5-1 0 16,2-3 0-16,1-1-1 0,0-2 19 16,5-1 16-16,5-4 18 0,-1-2 10 15,4 0 10-15,1-2-5 0,1-7-15 16,4-4-22-16,-1 0-15 0,-2-6 3 15,2 0-17-15,-4-5-2 0,3 1 0 16,-2-1-1-16,-2 2 1 0,-1 1 0 16,-1 4-11-16,-2 5 11 0,-5 3 0 15,2 1 0-15,-3 6-12 0,-1-2-1 16,0 4-21-16,1 0-47 0,2 4-73 16,3 3 69-16,1 7 47 0,7 3 26 0,0 2 12 15,3 1 16-15,0 1-14 0,-2 2 1 16,1-4 13-16,-3-1-16 0,-5-4-4 15,-2-3 2-15,-5-3 0 0,-1-3 2 0,-1-3 1 16,-1-2 21-16,0 0 47 16,0-2 70-16,0-7-55 0,-1-2-25 0,0-5-28 15,1-4-18-15,0-2 4 0,5-4-16 16,5-3 14-16,1-3-15 0,5 1 1 16,4-1-1-16,2 3-16 0,1 3 4 15,3 6-16-15,-2 6 3 0,1 4-9 16,-2 5-16-16,0 3 3 0,2 2 16 15,-3 6-13-15,0 2-10 0,-4 6 7 16,-2 4-25-16,-3 3-32 0,-6 1 9 16,0 3-50-16,-6 0-27 0,-1-1-19 15,-10-2 5-15,-1-4 64 0,-5 0 74 16,-2-5 45-16,-3-1 3 0,0-5 12 0,0-1 4 16,-1-4 17-16,0-2 8 0,3 0 30 15,1-1 12-15,2-5 7 0,3-1 6 16,3 2 18-16,2-5-21 0,1 1-11 0,4 0-25 15,3 0-35-15,0 0-22 0,0 1-3 16,4 1-13-16,2 3-6 0,-3 1 0 16,-1 1 0-16,0 2-4 0,-1 0 7 15,0 0-28-15,1 4-87 0,1 2 29 16,3 4 105-16,-1 1 3 0,2 3 29 16,3 0 0-16,-1 1 6 0,5 0-12 15,1-3 18-15,1 1-3 0,2-3 1 16,3-2 5-16,1-3-47 0,4-4-12 15,-3-1-115-15,2-3 25 0,0-4 12 0,1-3 77 16,-2-4 13-16,-2-1 10 16,0-3 19-16,-2-3-4 0,-1-3-6 15,-2-2 13-15,-4 1-6 0,1 1 82 0,-5 2 60 16,-2 3-25-16,-3 5-36 0,-3 5 6 16,1 2-19-16,-2 3-9 0,0 2-57 0,-2 2-28 15,-2 5-116-15,-4 4 40 0,-1 6 76 16,-4 4 2-16,3 4 19 0,0 2-19 15,5 1-2-15,2 1 0 0,3-3 0 16,4 0 25-16,7-2 0 0,0-3 7 16,5-5-1-16,0-3 10 0,1-3 2 15,-2-7 20-15,2-1 2 0,0-4-9 16,-3-6-19-16,-2-2 0 0,1-4-21 16,-6-3 9-16,0-3-22 0,-4-4-3 15,-3-2-3-15,0-3-31 0,-8-1-4 16,-3 2-11-16,-6 1-29 0,-6 4-25 0,-2 4-3 15,-5 5 18-15,0 4-41 0,-1 7-67 16,5 3-89-16,3 2-176 0,6 7-164 16,7 1-464-16</inkml:trace>
  <inkml:trace contextRef="#ctx0" brushRef="#br0" timeOffset="198159.43">29222 7698 2035 0,'0'0'1047'0,"0"0"-785"16,0 0 27-16,2-46 54 0,-2 39-2 15,0 4-93-15,0 1-100 0,0 2-148 16,-1 5-71-16,-3 7-15 0,-3 5 86 0,-1 9 40 16,2 3-16-16,0 3-2 0,-1 2 0 15,6 2-21-15,1 1 1 0,5 1-1 16,3-1 2-16,5-2-3 0,3-3 0 15,2-5-80-15,4-3-47 0,-1-3-53 16,0-8 12-16,1-2 63 0,-4-6 2 16,0-5-17-16,1 0 23 0,0-8 33 0,-1-5 61 15,1-2 3-15,-3-3 25 0,-2-3-12 16,-1-3 16-16,0 1-10 0,-4-1 56 16,0 2 70-16,-4 3 3 0,-1 1 5 15,-1 6 6-15,-2 0-17 0,0 7 12 16,-1 0-13-16,0 4-33 0,0 0-87 0,0 1-21 15,0 2-79-15,0 5 57 0,0 6 22 16,0 2 55-16,-2 3-12 0,1 5-15 16,-1-2-7-16,2 1-9 0,0-1-9 15,0-1 0-15,0-3-3 0,0-1-21 16,2-6-160-16,0-2-198 0,4-8-294 16,-2-4-685-16,0-6-1003 0</inkml:trace>
  <inkml:trace contextRef="#ctx0" brushRef="#br0" timeOffset="198291.37">29571 7703 1512 0,'0'0'1790'15,"0"0"-1497"-15,0 0-208 0,0 0-85 16,0 0-32-16,0 0-28 0,0 0 32 16,0 0 28-16,0 0-2 0,-45 75-33 15,47-43-582-15,8-6-830 0</inkml:trace>
  <inkml:trace contextRef="#ctx0" brushRef="#br0" timeOffset="200078.02">29958 7925 72 0,'0'0'2553'0,"0"0"-2273"0,0 0-187 15,23-50 42-15,-21 40 82 0,-1 1-20 16,-1 1-32-16,-1 2-74 0,-9 2 4 15,-1 1-27-15,-7 1-42 0,-4 2-1 16,-6 0 23-16,-1 6 5 0,-2 4-6 16,3 2 18-16,2 4-9 0,3 3-28 15,6 3-25-15,3 2 10 0,6 1 11 0,2-1 1 16,6 2-6-16,5-4 6 16,5-1 3-16,8-5 3 0,3-2-1 0,1-4-30 15,3-7-55-15,2-3-63 0,-3-3 0 16,-1-7 24-16,-2-2-13 0,-1-6 44 15,-3-3 60-15,0-4 0 0,-4-6 3 16,3-2 9-16,-2-11-8 0,-2-12 13 16,0-9-13-16,-5 2-1 0,-1 12 12 15,-5 15 23-15,-1 15 72 0,0 6 55 16,0-2 18-16,0 3-47 0,0 0 9 16,0 5-26-16,0 3-27 0,0 5-89 0,0 1-3 15,0 1-132-15,-3 10-59 0,-1 4 136 16,0 8 58-16,1 7 70 0,-2 4-15 15,1 4-15-15,2 4-28 0,2 0-12 16,0 1 0-16,6-2 14 0,2 0-14 16,3-4 0-16,0-3 0 0,4-4-24 15,1-7-155-15,3-4-50 0,1-7-39 16,3-5-34-16,3-5-12 0,1-4 33 0,3-5-88 16,0-5-53-16,0-3 133 15,-3-4 195-15,-1 0 94 0,-4-3 26 0,-2 0 101 16,-3 0 74-16,-3 1 18 0,-5 1 26 15,-1 3-20-15,-5 0 31 0,-3 5-14 16,0 1-52-16,-7 3-39 0,-4 4-88 16,-4 1-48-16,-4 3 1 0,-2 2 3 15,0 5 0-15,0 5-19 0,2 1-2 16,5 1-14-16,-1 5 15 0,4 0 1 0,5 0 1 16,-1 1 12-16,5-3 2 0,1 0-12 15,1-5 22-15,2-2 1 0,6-3 6 16,2-5 8-16,1-2 13 0,5 0-9 15,0-6-44-15,2-3-23 0,-2-4 1 0,0-2 10 16,2-3 9-16,-4 0 0 16,-1 1 2-16,-1 0 1 0,-3 4 1 0,1 0 0 15,-4 5 1-15,-1 3-2 16,1 1-19-16,-2 4-37 0,-1 2-70 0,2 5-10 16,-2 5 77-16,2 2 59 0,-2 4 0 15,-1 3 25-15,0 1 9 0,-1 0-12 16,1 2 7-16,2-3-4 0,3-3 0 15,0-2 10-15,-1-4-17 0,4-4 7 16,0-3 4-16,2-5-29 0,1 0-54 0,0-5-49 16,1-7 30-16,1-2 10 15,-4-7 60-15,3-3-16 0,-4-4 18 0,2-3-8 16,-2-4 9-16,0-4 2 0,-2-3 1 16,4-7 16-16,-5 7 3 0,2 1 41 15,-3 5 72-15,-1 12-21 0,1 0 23 0,-2 7-31 16,-2 5 15-16,-1 5 0 0,0 5-90 15,-1 2-31-15,0 4-161 0,0 5-1 16,-1 4 119-16,-3 6 43 0,-3 4 2 16,0 5 17-16,2 3-19 0,-2 3 3 15,1 0 0-15,2 3 11 0,0-1-14 16,2 0 0-16,2-2 2 0,0-2 17 16,6-6-16-16,2-2-3 0,6-3-59 15,1-8-148-15,1-3-29 0,1-6-23 16,3-4 14-16,-1-2 34 0,1-5 54 0,0-6 41 15,0-3 52-15,1-1 48 0,0-1 16 16,-3-3 32-16,1 0 132 0,-1 2-29 16,-2-1-14-16,-4 2-18 0,1 1 72 15,-6 5-1-15,0 3-26 0,-4 3 16 16,-3 3-38-16,0 3-126 0,0 2-123 16,-6 5 23-16,-3 5 100 0,-1 3 91 0,-3 4-35 15,0 2-2-15,2 3-22 0,1 1-29 16,3 0 22-16,4-3-13 0,2-1-12 15,1-1-3-15,5-4-40 0,7-3-56 16,2-4-17-16,3-2-19 0,2-4-8 16,1-3-12-16,1-1 27 0,0-5 10 15,1-5 51-15,-1-1 55 0,2-2 12 16,-1-3 29-16,1 1-13 0,-6-3-13 0,1 0-6 16,-2 1 22-16,0 1 4 0,-2 2 57 15,-2 3-1-15,0-1-31 0,-3 3-22 16,2 2 9-16,-4 2-4 0,-1 2-5 15,0 3-7-15,-3-1-19 0,-2 2-21 16,-1 0-91-16,0 2-18 0,0 4 72 16,-2 3 58-16,-3 1 7 0,-5 2 95 15,1 1-20-15,-2-1-40 0,2 2-10 0,1 0-7 16,5-3 1-16,3-2-7 0,0 1 25 16,6-3-38-16,7-1-6 0,3-2-273 15,1-4-76-15,0 0-247 0,1-4 71 16,1-4 86-16,-2-4 110 0,-2-1 247 15,-1-4 82-15,-4-4 193 0,1-3 113 16,-1-3 19-16,0-3-118 0,-1-3 33 0,-1-2-71 16,0 2 8-16,-5 4 81 0,-3 3 34 15,0 3-72-15,-6 5-87 0,-3 5-69 16,2 4-33-16,-1 3-31 0,2 5-14 16,0 1-37-16,1 0-25 0,-1 1 31 15,0 6 45-15,2 3 7 0,-1 1 50 16,-1 3 19-16,3 3-19 0,1 2-13 15,2 1 0-15,-2 5-31 0,0 0 9 16,0 4 19-16,-2 1 32 0,-1 3 8 0,0-2-27 16,-1 1-11-16,1-3-13 0,-1 0-30 15,2-7-7-15,3-2-31 0,0-4 0 16,1-6 22-16,2-1-43 0,4-4 15 16,5-4-16-16,4-1-91 0,-1-3-62 15,4-7-13-15,1-2 95 0,0-5 130 16,1-4 1-16,0-6 1 0,0 0 1 0,2-6 1 15,1-4 13-15,6-9 58 16,-5 4-10-16,2 1-4 0,0 5 90 16,-5 13-14-16,-2 0 0 0,-4 9-22 0,-5 7-4 15,-6 5-41-15,-2 2-69 0,0 9-47 16,-2 5 47-16,0 4 68 0,0 5-16 16,-4 3-2-16,0 2-22 0,-2 4-10 15,3-1 1-15,1 3-19 0,0-1-9 16,0-2-91-16,1-2-184 0,-4-2-299 15,-2-7-678-15,3-8-705 0</inkml:trace>
  <inkml:trace contextRef="#ctx0" brushRef="#br0" timeOffset="200283.19">30864 7478 2251 0,'0'0'1178'0,"0"0"-1026"16,0 0-152-16,0 0 0 0,0 0 19 15,0 0 218-15,0 0 55 0,0 0-158 16,83 8-98-16,-43-6-36 0,2 2-32 16,5-3-2-16,17 1-298 0,-12-2-659 15,-9-2-1334-15</inkml:trace>
  <inkml:trace contextRef="#ctx0" brushRef="#br0" timeOffset="202326.57">27434 8638 1512 0,'0'0'792'0,"0"0"-472"0,0 0-114 16,0 0 0-16,0 0 46 15,-6-45-61-15,6 41-54 0,-2 1-42 0,2 3-4 16,0 0-91-16,0 0-60 0,3 10-120 16,1 3 120-16,4 7 60 0,1 5 88 15,3 5 33-15,-1 5-2 0,2 2-9 0,0 1 0 16,-1-1-12-16,2 0-29 0,-3-4-7 16,0-4-12-16,-2-5-26 15,1-5 7-15,-4-5 0 0,-1-6 16 0,2-3-4 16,-1-4 25-16,2-1 43 0,6-8 18 15,3-7-6-15,4-3-41 0,1-7-45 16,1-4-22-16,1-3 1 0,2-4-13 16,-2-3-3-16,1-3-13 0,-3 2-20 15,0 1-7-15,-2 7-6 0,-4 6 9 16,-4 7-36-16,-3 8-44 0,-4 5-46 16,0 4-29-16,0 2-104 0,0 4-199 15,0 6-40-15,3 2 33 0,1 2-49 16,4 2-4-16,-1-2 20 0,6-2 200 0,-1-4 230 15,2-4 105-15,-2-2 248 0,0-2 195 16,-4-2-49-16,0-1-36 0,-5-1 8 16,-1 0-36-16,-3 0-40 0,-3 4-12 0,-1 0-57 15,0 0-129-15,-10 4-60 0,0 6 28 16,-8 3 22-16,-2 5-12 0,-3 2-26 16,-1 3-22-16,-1 0-21 0,5 2 2 15,4-4 19-15,2 1-9 0,3-5-11 16,5-2 0-16,4-3-2 0,1-4 19 15,1-4 9-15,2-2 19 0,4-2 35 16,8-3 0-16,1-6-10 0,5-3-66 16,2-5-6-16,-1 0-34 0,0-4 31 15,-1 1-22-15,-2 1 12 0,-1 2 11 16,-4-1 1-16,2 4 1 0,-4 2 0 16,-3 3-1-16,-3 1 0 0,0 4-15 0,-1 3 1 15,-2 1-62-15,0 1-89 0,0 8 43 16,1 3 91-16,1 3 32 0,2 2 29 15,0 0-1-15,0 1 7 0,4-1-23 0,0 1 17 16,5-1 9-16,1-2-4 0,3-3-2 16,2-2 18-16,-1-4 6 0,3-3-1 15,0-3-15-15,1 0-2 0,-4-7-4 16,3-3 7-16,-2-5-41 0,0-6-16 16,-2-4-53-16,-1-4-29 0,-1-6 14 15,-1-2 21-15,-4-10 0 0,2-8-3 16,-6 6 6-16,-1 6 38 0,-5 10 22 15,-2 11 21-15,0-4 7 0,-4 2 35 16,-3 3 16-16,3 4 9 0,-3 4 13 16,0 7-63-16,3 2-38 0,0 4-9 15,-1 2-93-15,-3 8-20 0,0 7 40 16,-3 4 76-16,2 8 6 0,1 4 3 0,1 4 16 16,5 1-16-16,2 4 28 0,0 4-6 15,3-5 1-15,4 1-7 0,0-5 3 16,-1-7-4-16,2 2-2 0,0-3 3 15,-2-4-16-15,1-7 9 0,-1-3-8 0,-2-7 24 16,3-4 4-16,-1-4 12 0,1-3-44 16,4-6-9-16,0-5-23 0,3-4 31 15,-1 0 1-15,1-4 20 0,0-1-20 16,1-1-2-16,-2-1 0 0,2 2 2 16,-2 0 0-16,-1 5 3 0,-1 1-3 15,-3 2 3-15,1 6 13 0,-4 4-4 16,-2 1-12-16,-1 2-12 0,0 2-33 15,-2 0-68-15,1 3-16 0,-1 4 129 0,0 3 19 16,0 2 50-16,0 3-9 0,0 4 12 16,0-1-47-16,0 2-21 0,3 0 15 15,3 2-3-15,3 0 6 0,3 0-19 16,1-1 22-16,4-1-22 0,2-4 25 16,-1-2-16-16,2-1-12 0,-3-7-34 15,2-3-50-15,-1-3 26 0,0-5 46 0,-2-4 12 16,1-5 25-16,1-4-3 0,-1-4 7 15,-1-1-10-15,1-4-4 0,-2 3 3 16,3-4-18-16,-1 1 0 0,-2 2 37 16,-3 3 54-16,-1 3-35 0,-4 1 3 15,0 2-3-15,-4 4 18 0,-1 3-28 16,-1 4-6-16,0 2 0 0,-1 1-6 16,0 2-34-16,-4 0-36 0,-5 0-10 15,-4 5 21-15,-3 2 25 0,-4 3 12 0,0-1-11 16,3 6 2-16,-2-1-1 0,7 3-2 15,0 0 0-15,4 3 0 0,2 2 0 16,5 0 3-16,1 1-3 0,5 1 3 16,8 1 28-16,4-2 6 0,4 0-15 15,3-5-1-15,2-1 13 0,3-6-34 16,-3-3-40-16,1-7-53 0,-1-1-52 16,-2-2-4-16,-1-8 12 0,-2-3 2 0,1-1 53 15,-3-1 57-15,-1 0-3 0,-3 4-48 16,-6 2-43-16,-1 2-126 0,-8 2-211 15,-6 0-577-15,-2 0-840 0</inkml:trace>
  <inkml:trace contextRef="#ctx0" brushRef="#br0" timeOffset="202758.33">29297 8840 2801 0,'0'0'573'16,"0"0"-477"-16,0 0-96 0,0 0-3 15,0 0 3-15,0 0 19 0,65-46-2 16,-48 37-15-16,-2-4 12 0,-1 0 27 0,0-1-6 15,1-1-34-15,-4-2 2 0,0-1 13 16,-3 1-14-16,-1 0 29 0,-3 0-2 16,-2 3 37-16,-2 2 70 0,0 3-14 15,0 1-21-15,-5 2-35 0,-2 2 12 16,1 2-25-16,-6-1-40 0,0 3-13 16,-4 8-19-16,-3 4 19 0,0 5 1 15,0 6 3-15,5 2 8 0,1 2-12 16,7 2 0-16,5 1 1 0,2-1 11 15,10-1 13-15,7-4 22 0,5-2 9 16,7-3-16-16,2-3 0 0,3-4 3 0,1-4-9 16,-1-5-34-16,-1-3-133 0,-1-3-168 15,4-11-155-15,-7-1-520 0,-8-2-826 0</inkml:trace>
  <inkml:trace contextRef="#ctx0" brushRef="#br0" timeOffset="203287.09">27437 9367 1433 0,'0'0'1128'16,"0"0"-880"-16,0 0-180 0,0 0-17 15,0 0 26-15,0 0 25 0,0 0 33 16,0 0 30-16,0 0-28 0,106 0-7 0,-24 0-45 16,34 0-6-16,20-4 9 0,6-3 25 15,-2 0 22-15,-15 3-26 0,-3 0-10 16,-11 2-40-16,-14 1 3 0,-17-3 12 15,-17 1-43-15,-17 1-28 0,-18 0 0 16,-11 0 16-16,-6 1-7 0,1-4-9 16,-4 4 10-16,2-3 17 0,-6 1 7 15,-3 0-9-15,0 2-7 0,-1-1-21 0,0-1-1 16,0-1-42-16,-1 0-43 16,0 0-136-16,1 0-92 0,3-3-241 0,6 1-912 15,1-3-622-15</inkml:trace>
  <inkml:trace contextRef="#ctx0" brushRef="#br0" timeOffset="203461.84">29358 9365 3944 0,'0'0'648'0,"0"0"-378"15,0 0-153-15,0 0-41 0,0 0-33 16,0 0-43-16,0 0-31 0,0 0-48 15,0 0-240-15,0 0-271 0,0 0-1006 0,24-37-878 0</inkml:trace>
  <inkml:trace contextRef="#ctx0" brushRef="#br0" timeOffset="209695.43">22543 10168 3265 0,'0'0'400'0,"0"0"-333"0,0 0-33 15,0 0-32-15,0 0 68 0,0 0 8 0,0 0-28 16,0 0-50-16,0 0 0 0,-36 4 4 15,34 22 8-15,2 7-9 0,1 11-2 16,7-1 0-16,2 1 3 0,3 7-1 16,3 0 37-16,-1 2 18 0,-4-8 14 0,-3-8-4 15,-7-8 10-15,-1 3-16 0,0 0-22 16,-1-6-3-16,-2-6-9 0,-1-7-3 16,1-4 3-16,2-4-13 0,0-3-2 15,1-2 11-15,0-3-24 0,0-5-140 16,4-6-205-16,3-7-191 0,1-26-593 15,1 5-316-15</inkml:trace>
  <inkml:trace contextRef="#ctx0" brushRef="#br0" timeOffset="209973.84">22534 10101 2612 0,'0'0'236'0,"0"0"-204"16,64-29 93-16,-28 21 54 0,4 4 83 15,4 1-12-15,1 3-58 0,0 5-63 0,-5 7-16 16,-9 5-38-16,-6 6-62 0,-10 4-13 16,-11 4-19-16,-4 1 19 0,-13 3 3 15,-12-2 13-15,-5 1-15 0,-6-5-1 16,-5-2-13-16,0-2 12 0,-1-4 1 16,0-3 1-16,3-5-1 0,4-3 0 15,8-1 2-15,4-5 17 0,7-2-7 16,7 1 7-16,2-3 12 0,5 0-31 15,2 0-143-15,2-3-228 0,17-6-198 16,-2 3-707-16,3-1-620 0</inkml:trace>
  <inkml:trace contextRef="#ctx0" brushRef="#br0" timeOffset="211174.99">23326 10425 1155 0,'0'0'1323'0,"0"0"-1152"15,0 0-81-15,0 0 100 0,0-45 66 16,-5 33-20-16,-6 1-65 0,-2 1-34 16,-3 1 14-16,-5 4-23 0,-3 3-30 15,-3 2-45-15,0 2-18 0,-3 5-17 0,-2 5 1 16,3 1-6-16,0 2-13 0,5 0 0 15,4 2-29-15,4 0 26 0,6 0 1 16,2-1-10-16,7-2 12 0,1 3 19 16,8-5-7-16,4-3-12 0,4-2-22 15,4-4-9-15,2-3 0 0,2 0-3 16,4-2-33-16,-1-6 14 0,-3-1 18 16,-1-3 35-16,-4-3 3 0,-2 4 0 0,-4-2 29 15,-3 1-20-15,-1 0-9 0,-4 5 19 16,-2 1-9-16,-2 2-11 0,0 2 11 15,0 1 16-15,-1 1 27 0,0 0-56 16,0 2-31-16,0 4-46 0,1 2 71 16,2 1 6-16,2 5 16 0,0 1-3 0,2-1 9 15,3 1-3-15,0-3 3 0,2-2 3 16,-2-3 0-16,1-1 3 0,-3-4 6 16,4-2-34-16,-3 0-3 0,3-4-65 15,-1-3-7-15,2-5 2 0,1-2 13 16,-2-3 13-16,1-3 9 0,1-1 4 15,-1 0 15-15,3 0 19 0,0 2-1 16,2 3 1-16,0 1-13 0,1 5 0 16,-3 2-9-16,-2 3-9 0,-2 3-7 15,-3 2-13-15,-4 4-34 0,0 5 85 16,-3 5 66-16,-2 5 36 0,0 3-14 0,0 2-22 16,-5 1-28-16,-1-1-4 0,1-1-9 15,-1 0-25-15,-1-6 3 0,3 0-2 16,0-5 2-16,1-4 13 0,1-2 6 15,0-4-3-15,2-2 26 0,0 0 45 0,0-6-3 16,5-4-46-16,1-4-24 16,2-4-15-16,3-3-4 0,-2-1 1 0,4-3-14 15,-1 0 14-15,-2 0 0 0,4 4 0 16,-5 3-17-16,2 3 17 0,-2 4 1 16,-1 3-12-16,-2 4-4 0,-1 2-9 15,2 2-18-15,0 0-23 0,0 4-16 16,4 7 32-16,0 1 50 0,2 5 6 15,1 1 54-15,-1 1-22 0,2 4 15 16,0-2 6-16,-3 0-18 0,3-1-22 16,-3-1-1-16,-1-2-2 0,0-2-14 15,-3-4 10-15,1-3 4 0,-2-2-16 16,-3-3-38-16,1-3-77 0,1 0-13 16,-1-8-30-16,2-2-65 0,2-5 13 0,-2-5-6 15,3-1 34-15,-1-5 31 0,-1-4 19 0,3-2-55 16,-2-1-10-16,2-1 74 0,-3 2 123 15,2 0 23-15,-5 7 229 0,-3 3 22 16,-1 7-8-16,-1 6-17 0,0 1-67 16,0 6-97-16,-2-1-34 0,0 2-45 15,0 1-6-15,0 0-28 0,-2 4 28 16,-1 0 17-16,2 1 21 0,1 0-4 16,1-2-9-16,-1-1 1 0,1 0 15 15,1-2 12-15,0 0 23 0,0 0 30 16,0 0 61-16,0-2 13 0,0 0-72 0,3-3-68 15,0-1-38-15,0 0 17 16,1 2-7-16,0-2-9 0,-2-1 13 0,0 1-16 16,-1 0 0-16,1-1 0 15,-1 1 1-15,2-1-1 0,-1 0-2 0,3 1-1 16,-2 0 0-16,-1 1 0 0,1 0-9 16,-2 2 12-16,2 1 12 0,-1-2 22 0,-1 2 43 15,0 1-9-15,-1 1 3 0,0 0-7 16,0 0-7-16,1 0-57 0,-1 0-55 15,1 9-49-15,2 2 104 0,-1 7 53 16,0 5 8-16,2 3-6 0,1 3-15 16,4 5-3-16,-2 0 0 0,0 4-16 15,2-1-18-15,-3 0-3 0,-3-3-1 16,-2 0-27-16,-1-6-48 0,-2-2-68 16,-4-5-114-16,0-8-114 0,-2-1-181 15,-1-11-241-15,0-1-654 0</inkml:trace>
  <inkml:trace contextRef="#ctx0" brushRef="#br0" timeOffset="211458.15">23988 10364 2372 0,'0'0'413'0,"0"0"-300"16,0 0-4-16,0 0 26 0,74-38-4 16,-41 31-36-16,5 2-6 0,1 5 6 15,3-2 10-15,-3 2-7 0,-2 6-42 16,-4 2-38-16,-2 6-18 0,-6 3-3 15,-5 0-50-15,-7 4-20 0,-6-1-35 16,-6 0-18-16,-1-1 56 0,-6-3 47 16,-4-3 4-16,0-3 19 0,-3-5 2 15,3-2 40-15,-1-3 132 0,5 0 13 16,0-6 64-16,3-3-34 0,2-5-87 16,1-3-27-16,4-3-10 0,6-5-26 0,5-1-14 15,4-1-25-15,1-2-28 0,3 2-25 16,1 4-65-16,0 1-58 0,-4 5-122 15,-2 2-246-15,-5 5-785 0,-8 2-1023 0</inkml:trace>
  <inkml:trace contextRef="#ctx0" brushRef="#br0" timeOffset="211923.87">24515 10364 2546 0,'0'0'610'0,"0"0"-377"0,0 0-90 15,0 0-57-15,0 0 25 0,0 0-1 16,0 0 6-16,35 46-22 0,-25-30-46 0,-1 2-26 16,4-1-3-16,-3-2 12 0,4-2-9 15,0-3-22-15,-3-4-98 0,3-1 12 16,0-5-2-16,-1 0 22 0,1-9 32 16,2-2 34-16,-5-5 12 0,3-2 4 15,-3-3 6-15,-2-2-6 0,2 0 9 16,-5 1-3-16,-1 2 69 0,0 4-6 15,-1 3 3-15,-1 2-20 0,-2 3-21 16,-1 3 12-16,1 2-16 0,-1 1-12 0,0 0-3 16,0 2-28-16,0 0-31 0,0 0-31 15,0 2-31-15,0 2 31 0,0 2 62 16,-1 3 34-16,0 2 7 0,-2 3 2 0,0 2-6 16,1 2 0-16,1 2 7 0,1 1-1 15,0 3-6-15,0 2 0 0,3 2 3 16,3 3 4-16,1 3-17 0,-3 12 4 15,-1-5-17-15,-3 2-14 0,-3 1-58 16,-10-5-10-16,-5 2-3 0,-8 0 6 16,-1-5-12-16,-2-4 15 0,-2-7 21 15,4-7 41-15,-2-7 3 0,5-4 22 16,2-5 16-16,2-2-4 0,0-2-9 16,4-5-25-16,1-1-3 0,0-2-165 15,-3-8-154-15,2 3-400 0,3 2-940 0</inkml:trace>
  <inkml:trace contextRef="#ctx0" brushRef="#br0" timeOffset="212647.83">23019 10938 767 0,'0'0'499'0,"0"0"-317"15,0 0-101-15,0 0 7 0,0 0 46 16,0 0 22-16,0 0 6 0,0 0 6 15,0 0-12-15,0 0-17 0,-54 1-13 16,49-1-4-16,1 0 0 0,-1 0-6 16,-1 0-23-16,0 0-45 0,0 0-23 15,-3 0-6-15,3 0 23 0,-2 0 15 16,-2 0 10-16,3 0 16 0,1 0 22 0,-2 0-14 16,4 0-8-16,0 0-2 0,1 0-2 15,2 0 0-15,-1 0 6 0,2 0 9 16,0 0 9-16,0 0 6 0,7 0-19 15,5 0-26-15,8-6-45 0,8-1-18 0,10 0-1 16,7-2 1-16,18 0 1 0,20-2 1 16,22 0 10-16,14 0-1 0,3 1-9 15,-4 3 17-15,-12 1-20 0,-3 0-13 16,-8 0 12-16,-12 1 0 0,-16-1 1 16,-16 2 3-16,-18 1 13 0,-11-1-4 15,-6 0-10-15,2 2 10 0,-2-3-10 16,1 2 11-16,-8-1-12 0,1 0 1 15,-6 3 1-15,-1 0 12 0,-1 0-2 16,-2 1-1-16,0 0-9 0,0 0-3 16,0 0-18-16,0 0-13 0,0 0 6 0,0 0 0 15,0 0 1-15,0 0-20 0,0 0-228 16,-3-2-95-16,-8-4-270 0,4 0-665 16,-2-2-636-16</inkml:trace>
  <inkml:trace contextRef="#ctx0" brushRef="#br0" timeOffset="213642.41">26052 10403 1570 0,'0'0'668'16,"0"0"-315"-16,0 0-160 0,0 0-45 15,0 0 38-15,0 0 19 0,0 0-40 16,0 0-26-16,0 0-3 0,0 0-35 15,7 0-41-15,8 2-1 0,12-1 11 16,6 3-1-16,10-2-19 0,13 1-35 0,-3 0-14 16,-1-1 1-16,1 0-1 0,-10 0-1 15,1-1-24-15,-2-1-243 0,-5 0-90 16,-2 0-128-16,6-8-243 0,-9-1-375 16</inkml:trace>
  <inkml:trace contextRef="#ctx0" brushRef="#br0" timeOffset="213839.56">26768 10297 1746 0,'0'0'455'0,"0"0"-138"16,0 0-79-16,0 0 42 0,0 0-8 16,0 0-53-16,0 0-111 0,0 0-108 15,0 0-66-15,0 0 66 0,-7-7 29 16,20 18 82-16,-1 4-11 0,4 0-34 16,-3 2-22-16,-3 1-40 0,-4 1-1 15,-6-1 9-15,-9 2-12 0,-10 1-1 16,-7-1-159-16,-8 1-118 0,-5-1-86 15,-2-4-224-15,-4-3-180 0,10-5-638 16</inkml:trace>
  <inkml:trace contextRef="#ctx0" brushRef="#br0" timeOffset="214340.8">27339 10314 121 0,'0'0'2898'0,"0"0"-2518"0,0 0-291 16,0 0-64-16,0 0 67 0,0 0 35 16,65-38-49-16,-44 27-37 0,4-1-6 15,0-2 15-15,6-3-37 0,-2-1 2 16,4-3 4-16,0-3-17 0,1-3 0 0,1-1-2 15,-6-2-1-15,0 1 1 0,-5 0 2 16,-7 0 14-16,-8 3-16 0,-5 1 0 16,-4 1 9-16,-3 0-9 0,-8 1-18 15,-7 2-11-15,-3-1 1 0,-3 3-6 0,-5 2 5 16,1 5 4-16,0 0 10 0,3 4 2 16,4 2-3-16,4 5-6 0,5-1-9 15,2 2 2-15,4 0-5 0,1 3 8 16,-2 3 8-16,3 0 18 0,2 3 35 15,-2 3 3-15,1 3 6 0,0 4-3 16,-1 3 0-16,1 5 0 0,1 2 12 16,0 5 13-16,0 11 17 0,-1 14 4 15,3 16 38-15,0 4 36 0,3 0-28 0,5-5-72 16,5-9-21-16,3 1 22 0,1-3-13 16,1-6-28-16,-1-3 13 0,1-3-21 15,-5-13-13-15,-5-6-12 0,-3-10-18 16,-1-3-13-16,-3 0-28 0,-1 0-28 15,0 1-55-15,-2-8-163 0,-7-5-244 0,-11-7-409 16,1-5-382-16</inkml:trace>
  <inkml:trace contextRef="#ctx0" brushRef="#br0" timeOffset="-214389.26">27243 10444 3479 0,'0'0'477'0,"0"0"-322"0,0 0-121 16,45-55 44-16,-24 44-3 0,6 0-66 16,5 1-9-16,3 1-19 0,4 1-3 15,3 3 1-15,3 1-39 0,1-1-194 16,2 5-20-16,-3 0-44 0,-2 0-40 16,-4 0 34-16,-7 0 94 0,-3 0 130 0,-7 0 68 15,-7 2 32-15,-6-2 35 0,-4 0 195 16,-2 2 40-16,-1-1 35 15,-2-1 8-15,0 0-25 0,0 0-40 16,-7 2-28-16,2 0-40 0,-6 2-62 0,3 2-38 16,-1 2-52-16,-2 3-25 0,4 1-3 15,0 1 0-15,5 1 0 0,2 3 3 0,3-2 16 16,7-3 15-16,4 0-4 0,0-3 7 16,3-1-37-16,0-6-39 0,-2 0-16 15,-5-2-16-15,1-2 12 0,-4-4-18 16,-2-5-32-16,-3-3 41 0,-2-1 3 15,0-4 2-15,-6-3-16 0,-3 0 13 16,-3 0 26-16,-1 3 36 0,1 2-18 16,-2 5 21-16,2 2-17 0,0 3 18 15,4 2 19-15,-1 2 38 0,5 1-1 16,3 2 11-16,1 0-8 0,3 0 38 16,9 0-47-16,3 0-39 0,12 0-11 15,4 4-34-15,7 0-78 0,4 1-67 16,1 0-203-16,1-1-165 0,0-1-133 0,-4-1 12 15,-3-2-68-15,-3 0 87 0,-6 0 320 16,-4-2 329-16,-8-2 55 0,-3 0 369 16,-7 0 186-16,-3-1-47 0,-3-1-56 15,0 0-129-15,-3 1-69 0,-5 0-17 0,0 0-75 16,-3 3-32-16,-3 0-33 0,3 1-20 16,-3 1-12-16,4 1-36 0,-1 6-33 15,3 1-32-15,0 4-19 0,3 3 22 16,2 0-10-16,2 1 1 0,1 0-1 15,2-1 13-15,5-1 0 0,5 1 3 16,0-2 7-16,4 0-4 0,2-3 0 16,1-2-31-16,-3-4 0 0,-1 1-69 15,-6-5 16-15,-1-2 31 0,-1-5 4 0,-4-4-4 16,-3-3 6-16,0-4 13 16,-7-5 0-16,-3-2-25 0,-3-1 25 15,-2-1 0-15,-1 3 1 0,-2 3-14 0,5 6 16 16,3 3 21-16,4 6-2 0,2 4-19 15,4 2-47-15,4 1-80 0,5 6-68 16,5 2-36-16,15 7-141 0,-3-2-362 0,2-2-1117 16</inkml:trace>
  <inkml:trace contextRef="#ctx0" brushRef="#br0" timeOffset="-213941.72">28774 10325 2587 0,'0'0'456'16,"0"0"-280"-16,0 0 38 0,0 0 46 0,0 0-71 15,0 0-42-15,-68-47-39 16,49 43-15-16,1 2-3 0,1 2-37 0,0 2-53 16,3 5 0-16,-1 3-3 0,0 3-10 0,3 1 12 15,1 3-1-15,4 1 3 16,0-2-1-16,4 1 13 0,1 0-12 15,2-2 17-15,2-3 7 0,2-2 6 0,2-3 3 16,1-3 16-16,-2-2 2 0,5-2-9 16,-2-2-43-16,2-5-104 0,-2-4-20 15,3-4 0-15,-3-4-1 0,-1-4 40 16,2-4 22-16,-3-4 10 0,-1-4 9 16,2-3 15-16,1-10-5 0,-2 5 18 15,1 1 16-15,-2 2 9 0,-2 11 39 16,1-3 141-16,-1 8-18 0,2 6-6 0,-3 5-50 15,0 5 5-15,-1 3-6 0,0 3-77 16,1 2-37-16,0 5-120 0,1 5-7 16,4 7 78-16,-1 7 30 0,2 7 19 15,0 3 46-15,-1 7 6 0,0 0-9 16,1 4 16-16,-4-3-41 0,-3-1-18 16,-1-4-12-16,0-3-37 0,-4-5-28 15,-1-5-69-15,-2-5-159 0,3-4-215 16,4-10-259-16,3-1-552 0</inkml:trace>
  <inkml:trace contextRef="#ctx0" brushRef="#br0" timeOffset="-213591.45">29169 10224 2951 0,'0'0'550'0,"0"0"-272"0,0 0-33 16,0 0 40-16,0 0-74 0,1-48-60 0,-5 40-81 15,-1 4-17-15,-2-1-41 0,-4 4-12 16,0 1-43-16,-5 0 0 0,-2 6 9 16,0 4 10-16,0 1-7 15,4 1 12-15,-1 1 16 0,4 3-19 0,5-1 20 16,2 0 2-16,4 1 1 0,0 1 21 0,8 0 3 16,6 0-7-16,4 0-8 0,4 0-10 15,2-2-25-15,-2-1-43 0,0 1-25 16,-4-5-25-16,-4-1 10 0,-7-1 24 15,-4-1 34-15,-3-5-7 0,-2 2 0 16,-6-1 57-16,-7 0 3 0,-5-3 80 16,-4 0-30-16,-3 2-7 0,-5-2 7 15,-3 0-28-15,-1 0-22 0,-4 0-3 0,-6-2 0 16,-1 1-322-16,-11-5-458 0,10 1-606 16</inkml:trace>
  <inkml:trace contextRef="#ctx0" brushRef="#br0" timeOffset="-199240.38">26088 11582 365 0,'0'0'1444'16,"0"0"-1311"-16,0 0-107 0,0 0-25 15,0 0 38-15,47-49 75 0,-35 42 19 16,1-2-1-16,-3-1 36 0,1 3-58 16,-3 0-29-16,-3 2-27 0,-1 0 7 15,0 2 10-15,-4 1 3 0,0-1 13 16,0 0-27-16,-6 2-60 0,-2-3 0 15,-4 0-19-15,0 0 6 0,-4-1 13 0,0-1 1 16,0 2 25-16,3 2-1 0,-2-3 7 16,5 2 0-16,-1 1-3 0,2-1 0 15,1 0-4-15,3 2-9 0,0 1-13 16,1-2-3-16,1 2-15 0,1 0-5 0,-1 0-11 16,1 0-14-16,-1 2 10 0,-1 3 9 15,-3 1 7-15,2 1 19 0,-4 3 17 16,-2 1 34-16,-1 3-13 0,-1 2 1 15,-1 4 2-15,-2 4 16 0,2 5-12 16,-2 5-1-16,0 13 10 0,-2 13-16 16,6 11 0-16,3 3 7 0,9-5-7 15,4-10-4-15,8-10-11 0,1-8-11 16,-1-8 4-16,0-7 31 0,-2-1 19 0,2 5 16 16,-3 3 3-16,4 1 15 0,-7-3-44 15,-3-4-31-15,-2-1-6 0,-1-4-6 16,-1-3-10-16,-5-3-2 0,-1-2 2 15,-4-5-2-15,3-1-1 0,-3-3-19 16,1-4-18-16,-1-1-51 0,2 0-50 0,-4-6-85 16,3-4-72-16,-3-4-126 0,-4-15-284 15,4 2-683-15</inkml:trace>
  <inkml:trace contextRef="#ctx0" brushRef="#br0" timeOffset="-199058.89">25595 12023 1182 0,'0'0'251'16,"0"0"-46"-16,0 0-36 0,0 0 23 15,0 0-66-15,0 0-74 0,68-52 26 16,-33 43 35-16,5-1-22 0,5 0-37 16,15 0-12-16,9-1-22 0,-4 2-20 15,-13 3 13-15,-8 1-13 0,-5 1-216 16,-5 1-358-16,-7-1-1019 0</inkml:trace>
  <inkml:trace contextRef="#ctx0" brushRef="#br0" timeOffset="-198727.43">26201 11865 1334 0,'0'0'1073'0,"0"0"-760"0,0 0-30 15,0 0-15-15,0 0-45 0,0 0-68 0,0 0-91 16,0 0-47-16,0 0-15 0,0 0 14 15,0 0 16-15,-12 12-16 0,9 0-14 16,0 0-2-16,3 3-1 0,0-1 1 16,0 0 1-16,5-2 15 0,1 1-1 15,5-3 1-15,1-4 22 0,2 0 3 16,-1-3-7-16,-2-1 1 0,2-2-7 16,-3 0 10-16,1-5-9 0,-3-3 5 15,1-2-9-15,-5-1-6 0,-2-4-19 16,-2 0-1-16,-1-3-27 0,-8-2 6 15,-2 2-10-15,-4 2 11 0,-2-1-6 0,-1 3 9 16,-1 1-14-16,-1 4 4 0,1 3-6 16,-1 2-7-16,2 1 6 0,3 3-15 15,2 0-114-15,5 6-90 0,4 0-127 16,4 3-140-16,7 4-59 0,8-3-165 0</inkml:trace>
  <inkml:trace contextRef="#ctx0" brushRef="#br0" timeOffset="-198391.6">26556 11843 2040 0,'0'0'521'16,"0"0"-302"-16,0 0-100 0,0 0 54 16,0 0 32-16,0 0-43 0,-64-24-73 0,49 30-26 15,3 3-2-15,-3 4-14 0,2 0-31 16,5 2-2-16,0 1-14 0,5-1-3 15,3 1 3-15,8-1 16 0,2-2 25 16,7-2 13-16,3-3 2 0,4-1-12 0,1-3-6 16,2-3-10-16,-4-1 10 0,-2 0-9 15,-4-5-1-15,-6-2 9 16,-2-3-12-16,-6-5-25 0,-3 0 0 0,-1-6-18 16,-8 2-10-16,-1-3 0 0,-5 1-1 15,0 4 13-15,0 2 14 0,-1 3-30 16,0 4-12-16,0 3-9 0,3 4-7 15,1 1-50-15,3 2-127 0,0 5-72 16,7 0-79-16,2 3-96 0,15 2-68 16,2 0-516-16,5-3 366 0</inkml:trace>
  <inkml:trace contextRef="#ctx0" brushRef="#br0" timeOffset="-197907.79">27070 11838 1869 0,'0'0'583'0,"0"0"-380"0,0 0-19 0,0 0 82 16,0 0-36-16,-39-49-52 0,26 45-89 16,-5-1-38-16,-1 4 18 0,-4 1-3 15,-5 0-28-15,0 6-3 0,-2 1-16 16,-1 5-18-16,3 1 14 0,-1 1-11 16,7 1 11-16,1 0-1 0,6 1-14 15,7 0-13-15,4-1 11 0,4 0-16 16,2 0 18-16,11-1 26 0,1-1 14 15,8-2 7-15,6-3 4 0,0-2-7 16,4-5-3-16,-3-1-7 0,-3-2-18 0,0-4-16 16,-4-4-47-16,-3-2-57 0,-5-5 4 15,1-2-1-15,-1-2 0 0,-3-6 10 16,1-3 34-16,-5-3 15 0,1-3 14 16,-4 0-1-16,-1 1 29 0,-3 1-1 15,0 3 2-15,-4 4 36 0,-3 5 68 16,1 4 37-16,0 5-26 0,1 4-40 15,-1 4-29-15,4 3-30 0,1 0-17 0,1 2-40 16,0 3-64-16,0 5-15 0,0 8 119 16,0 5 28-16,4 4 16 0,4 5-3 15,-2 5-7-15,5 0 13 0,-1 2 4 16,0 1 25-16,-1-2-20 0,-3-2 6 16,0-2-6-16,-5-3-15 0,-1-2-19 15,0-5-7-15,-7-1-15 0,2-4 0 16,1-5-31-16,-1-1-62 0,1-5-70 15,4-4-133-15,0-2-141 0,14-7-182 0,3-4-561 16</inkml:trace>
  <inkml:trace contextRef="#ctx0" brushRef="#br0" timeOffset="-197527.57">27834 11359 2450 0,'0'0'332'0,"0"0"-162"16,0 0 16-16,0 0 19 0,28-49 23 15,-26 44-6-15,-1 1-53 0,1 4-17 0,-2 0-49 16,0 0-103-16,-8 9 18 0,-8 4-18 16,-5 8 53-16,-11 11 3 0,-12 14-19 15,-14 21-15-15,-6 16-21 0,4 9-1 16,18-5-2-16,18-9-10 15,24-13 12-15,13-7 11 0,18-5-10 0,11-4-1 16,-2-12 19-16,-5-6-19 0,-3-10 0 16,-3-2-38-16,6 2-39 0,3 1 30 15,1-1 13-15,-7-4 15 0,-3-5 4 0,-8-3 14 16,-6-3-2-16,-6-3 3 16,-3 0 0-16,-4-1 22 0,1-2 22 0,-3 0 3 15,0-2 15-15,0-2-62 0,-4-2-16 16,-2 0-43-16,0-2-25 0,-5 1-108 15,2-3-43-15,-3 1-126 0,0-11-234 0,1 3-664 16</inkml:trace>
  <inkml:trace contextRef="#ctx0" brushRef="#br0" timeOffset="-196676.4">28005 11640 2689 0,'0'0'484'0,"0"0"-283"15,0 0-109-15,0 0-92 0,0 0 0 0,0 0 28 16,0 0 67-16,16 44-6 0,-16-18-7 15,0 1-28-15,0 4-1 0,0 1-25 16,-1-3-6-16,1-3-20 0,0-5 17 16,0-4-19-16,0-5 0 0,0-5 1 15,0-1 1-15,0-3 14 0,0-3 19 16,2 0 53-16,3-8 0 0,4-4-54 16,-1-4-15-16,4-4-16 0,-1-5 0 0,1-3-3 15,-1-1 2-15,1-6-2 0,2 2-15 16,-1 1 12-16,1 1 3 0,2 7 17 15,-5 2-15-15,1 8 1 0,0 4 31 16,-3 4-18-16,2 5-16 0,-1 1-24 16,3 7-32-16,1 7 44 0,0 5 12 15,2 6 53-15,-1 4-7 0,-3 2 4 16,1 3-16-16,-3-3 6 0,1 0-18 16,-4-2 0-16,0-2-22 0,-4-4-47 15,-1-4-36-15,-2-4-101 0,0-3-175 16,0-6-244-16,-1-4-495 0,0-2-824 0</inkml:trace>
  <inkml:trace contextRef="#ctx0" brushRef="#br0" timeOffset="-196277.51">28749 11678 316 0,'0'0'2666'0,"0"0"-2260"16,0 0-253-16,2-50 8 0,-3 39 85 15,-5 1-33-15,-3 1-66 0,-2 4-82 16,-3 1-34-16,-5 2-31 0,-2 2-17 16,-3 7-7-16,-5 3 11 0,0 4-15 15,-2 3 4-15,3 5 8 0,4-1 4 0,3 1-13 16,6 1 21-16,6 0 1 0,2-4 1 16,7 1-35-16,0-4 6 0,10-3-32 15,1-4-35-15,5-3-8 0,3-4-14 16,3-2-54-16,2 0-83 0,3-6 2 15,-3-5 91-15,0-1 93 0,-1-2 71 0,-2-2 14 16,-3-1 2-16,0 1 29 0,-3-2 58 16,-3 1 51-16,-1 1 24 15,-4 4-16-15,1 3 19 0,-4 1-14 0,-2 4-17 16,-1 1-8-16,0 3-42 0,0 0-94 16,-1 0-6-16,0 5-97 0,0 5 88 15,0 2 9-15,0 5 34 0,-1 1-31 0,0 2 16 16,1 1 0-16,0 0-19 0,3-1-35 15,4-2-194-15,3-2-190 0,2-3-190 16,5-8-192-16,-1-1-288 0</inkml:trace>
  <inkml:trace contextRef="#ctx0" brushRef="#br0" timeOffset="-195542.66">28982 11662 1644 0,'0'0'484'0,"0"0"-131"0,27-59 27 15,-20 43-8-15,-3 6-13 0,-1 4-103 16,0 2-86-16,-2 2-60 0,-1 2-100 15,0 0-10-15,0 7-107 0,0 3 107 16,-1 6 58-16,-4 4-12 0,0 4-33 16,-3 2 6-16,-3-1-7 0,3 1-10 15,-2-3-1-15,3-2-1 0,1-4-18 16,1-3-45-16,2-4 32 0,2-2-8 16,0-5-36-16,1-2-7 0,0-1 82 0,0-2 19 15,3-6 0-15,4-4-19 16,0-5-16-16,2-3 14 15,4-3 2-15,0-3 2 0,-1 1 1 0,4-1 9 0,0 2 45 16,1 2-32-16,-4 5-3 0,0 5 6 16,-3 5-25-16,-1 1-3 0,-3 6-29 15,2 0-34-15,-3 3-19 0,0 7 26 16,0 2 15-16,1 5 22 0,-4 2 3 0,0 1 16 16,-1 1 35-16,-1 1-20 15,1 0 7-15,2-3-9 0,-3 0 9 0,2-3-3 16,-1-2-16-16,1-3 13 15,0-3-13-15,-1-3 10 0,1-2 9 16,-1-3 21-16,0 0 56 0,1-4-15 0,1-4-84 16,0-3-10-16,2-3-3 0,3-1 13 0,-2-4 2 15,0-1-1 1,3-1 12-16,1 2 0 0,2-1-11 0,-3 0 9 0,4 4 11 16,-5 2 49-16,1 5-18 0,-1 2-16 15,-2 1-12-15,0 4-9 0,0 1-16 16,-1 1-25-16,3 2-22 0,-1 4 1 15,0 3 5-15,2 3 32 0,0 3 9 16,0 0 31-16,-1 3-12 0,-1 0-1 16,3 1-2-16,-3-2-1 0,3 2 7 0,-1-3 0 15,1-2 3-15,-1-3-4 16,3-1 1-16,-2-5-22 0,2-3-53 0,2-2-55 16,1 0-14-16,2-7-7 15,2-3 32-15,-2-4 28 0,2-4 47 0,-3-3 19 16,-1-3 3-16,0-1 0 0,-1-2 3 15,-4-1 12-15,-1 2-2 0,-2 3 9 16,-5 4 125-16,-2 3 1 0,0 3-5 0,0 4-37 16,-5 2 11-16,1 4 34 0,2 1-12 15,-3 2-90-15,2 2-49 0,-2 5-16 16,-1 3 16-16,-3 5 31 0,2 2-6 16,0 4-7-16,2 4-16 0,2 1 13 15,-1 3 4-15,4 2-4 0,0-1 4 16,3 0-19-16,1-1-196 0,8 1-307 15,-4-6-777-15,3-7-1451 0</inkml:trace>
  <inkml:trace contextRef="#ctx0" brushRef="#br0" timeOffset="-195368.49">29956 11877 3540 0,'0'0'948'0,"0"0"-723"0,0 0-164 0,0 0 4 15,0 0 30-15,0 0 21 0,0 0-6 16,33 56-46-16,-35-38-52 0,-11 3-12 16,-4 1-104-16,-7 0-106 0,-2-1-221 15,-16 0-572-15,6-6-344 0,7-5-794 0</inkml:trace>
  <inkml:trace contextRef="#ctx0" brushRef="#br0" timeOffset="-193544.77">30349 11640 1182 0,'0'0'1074'16,"0"0"-964"-16,0 0-108 0,0 0-2 16,0 0 94-16,0 0 25 0,0 0-25 0,0 0-39 15,0 0-14-15,0 0 17 0,-43 10-6 16,43-10-17-16,0 0 20 0,1 0 22 15,4-2 31-15,0-2-5 0,5-2-33 16,0-2-38-16,4-1-4 0,-3-3 7 16,3-3-3-16,-1-1-6 0,-3-2 5 15,3-4-18-15,-3-1 9 0,3-2-20 0,-2 2 17 16,1-1 13-16,2 3 3 0,-4 2 6 16,2 2 9-16,-5 7-5 0,0 1-14 15,-1 3 7-15,-3 2-19 0,-1 4-19 16,-1 0-24-16,-1 4-118 0,0 6-7 15,0 4 146-15,0 6 3 0,-3 5 92 16,-2 3-48-16,-3 4-9 0,2 4-13 16,1-2-20-16,-1 2-1 0,4-2 1 15,2-5 20-15,0-2-3 0,1-3-3 0,6-2-14 16,-2-6 23-16,1-3-6 0,1-2-3 16,-1-4 3-16,1-1-4 0,0-5 4 15,0 0 19-15,-1-1 9 0,2-4 6 16,1-4-53-16,2-4-12 0,-1-5-20 15,4-2 4-15,-3-3 27 0,4 1-15 16,-2 1 16-16,-1 0 2 0,0 4 1 0,-1-1-3 16,2 4-2-16,-2 4-13 0,-1 2-20 15,1 3 10-15,-3 2-6 0,-1 2-10 16,2 0-19-16,-3 2-16 0,3 6 3 16,-1 3 35-16,2 3 21 0,2 5 17 15,1 1 3-15,-2-1 12 0,3 2 8 16,2-1-1-16,-4-4 0 0,2 0 0 15,-3-7 0-15,-3-1 3 0,-2-3 1 16,-3-4 2-16,2-1 16 0,-4 0 66 16,1-6 19-16,1-5-56 0,-1-5-20 0,0-4-10 15,0-4 23-15,1-2-7 0,3-3-19 16,-2-3-18-16,0 2-22 0,0-1 3 16,0 3-3-16,1 5-1 0,-3 5-27 15,0 4 3-15,-1 5 10 0,-1 8-19 16,0 1-88-16,0 0-249 0,-3 6-171 0,-9 8-142 15,2-1-577-15</inkml:trace>
  <inkml:trace contextRef="#ctx0" brushRef="#br0" timeOffset="-193300.69">31329 11898 3210 0,'0'0'517'0,"0"0"-343"16,0 0-134-16,0 0 36 16,0 0 12-16,0 0 0 0,0 0-17 0,0 0-27 15,-4 58-1-15,-13-41-27 0,-4 3-16 16,-4-1-149-16,-5-2-266 0,-9-2-338 15,9-5-769-15</inkml:trace>
  <inkml:trace contextRef="#ctx0" brushRef="#br0" timeOffset="-190629.62">31973 11463 969 0,'0'0'505'0,"0"0"-319"15,0 0-76-15,0 0 62 0,0 0-6 0,0 0-59 16,0 0-49-16,0 0-13 0,0 0 43 15,0 0 5-15,13-31-28 0,-11 28-20 16,0 0 10-16,2-1 13 0,-1 0 6 16,-1 1-26-16,1 0-3 0,-2 1 29 15,0-1-4-15,0 1 4 0,-1 2-20 16,0-4-22-16,0 3-29 0,-1-2 0 16,-2 0-3-16,-1-1-13 0,-3 0 10 0,2 1 3 15,-1-1 0-15,1 1 0 16,-2 0 2-16,3 2 1 0,-2-1 10 0,0 0-10 15,-1 1-2-15,2-4-1 0,0 4-2 16,-2-1-14-16,3 0 13 0,-3 2-13 16,-1-2 0-16,3 2 0 0,-1 0 16 15,-3 0 2-15,2 0 20 0,0 0 7 16,-3 2 3-16,0 0-3 0,-3 0 3 16,-4 4 3-16,-1 0-7 0,-2 2-2 0,-3 3 9 15,1 0-3-15,0 3-13 0,-1 4-8 16,2 2-11-16,4 3-1 0,1 1 0 15,9 2 1-15,4 1 1 0,3 0 15 16,8 0 16-16,12 1 28 0,7-1-9 16,8-3-7-16,6-1 3 0,7-4-6 0,0-3-9 15,-1-3-4-15,1-4 7 0,-6-4-7 16,-3-3 4-16,-6-2-7 0,-1 0 3 16,-7-6 6-16,-4 0-9 0,-3-3 8 15,-5 1 7-15,-4-1 51 0,-5-1 40 16,1 5-35-16,-2 0-31 0,-3 0-31 15,0 3-34-15,0 0-13 0,0 2-11 16,0-1-17-16,0 1-21 0,0 0-193 0,-5 1-176 16,-2 4-196-16,-1-1-488 15,1-2-842-15</inkml:trace>
  <inkml:trace contextRef="#ctx0" brushRef="#br0" timeOffset="-189992.6">32262 11088 1572 0,'0'0'419'15,"0"0"-228"-15,0 0-16 0,0 0 42 16,0 0 8-16,0 0 16 0,0 0-78 16,0 0-86-16,0 0-23 0,59-6-6 15,-31 13 6-15,5 4 29 0,6 3 18 0,4 7 32 16,2 5-11-16,-1 6-34 0,0 5-16 15,2 14-33-15,-4 15-5 0,-12 19-17 16,-13 9-17-16,-17 1-19 0,-15-2-12 16,-10-13-1-16,-7 1-28 0,1-12-37 15,-3-5 2-15,4-10 4 0,0-6 40 0,7-12 26 16,3-10-13-16,5-9 13 16,1-5 25-16,-3-1 69 0,-5 2 77 0,-4-3 27 15,4-3-12-15,5-2-12 0,3-2-62 16,4-1-37-16,5-2-22 0,4 2 21 15,1-2 13-15,0 0 3 16,3-2-10-16,6-3-42 0,2 1-13 0,4-1-31 16,1 0-9-16,-2 0-34 0,1-2-69 15,-3-6-159-15,-6 2-314 0,-3-2-1330 0</inkml:trace>
  <inkml:trace contextRef="#ctx0" brushRef="#br0" timeOffset="-189226.67">30423 12218 2043 0,'0'0'431'15,"0"0"-167"-15,0 0-58 0,0 0 28 16,0 0-52-16,0 0-135 0,0 0-47 16,0 0 0-16,0 0 34 0,-48 34 1 15,16-7-7-15,-5 6-27 0,-14 13 1 16,-16 10 0-16,-12 17 11 0,-3 4-1 0,6-4-12 15,11-9 0-15,13-10 10 0,13-13-9 16,12-9 0-16,9-10 0 0,8-8 1 16,-2 1 20-16,3 0-22 0,0 0 2 15,6-4 11-15,1-4-13 0,2-1-49 16,0-5-299-16,4-1-194 0,4-7-585 16</inkml:trace>
  <inkml:trace contextRef="#ctx0" brushRef="#br0" timeOffset="-188974.08">29732 12680 1467 0,'0'0'1214'0,"0"0"-960"0,0 0-100 0,0 0 38 15,0 0-26-15,0 0-141 16,0 0 0-16,0 0-9 0,0 0 76 0,0 0-3 16,-33 66-29-16,20-37-10 0,1 3-12 15,4-2-16-15,3-3-3 0,3-6-17 16,2-4 11-16,1-4 2 0,5-6 10 15,5-1 10-15,0-4 27 0,8-2 5 16,3-3-4-16,10-4-35 0,6-4-16 16,4-1-12-16,3-1-3 0,-1 0-13 15,-2 1-9-15,-2 3-21 0,-6 1-247 16,-2 0-141-16,-7 4-567 0,-9 0-535 0</inkml:trace>
  <inkml:trace contextRef="#ctx0" brushRef="#br0" timeOffset="-188221.58">28696 13411 2857 0,'0'0'410'15,"0"0"-206"-15,0 0-71 0,0 0 25 16,0 0-41-16,0 0-96 0,0 0-20 16,0 0 48-16,-20 46 17 0,11-15-9 15,2 4-23-15,-1 3-2 0,6 1-4 0,1-1-13 16,1-4 4-16,1-2-7 0,5-4-8 16,2-6 8-16,0-4-9 0,0-4 13 15,-1-4-1 1,-1-6 4-16,3-2 3 0,-1-2 9 0,0-4-16 0,3-6-15 15,1-3-52-15,-2-3-8 0,0-3 14 16,-1 0 21-16,-2-1 22 0,1 3 2 0,-2 4-2 16,0 2 1-16,0 4-13 15,-2 4-23-15,1 3-38 0,0 1-34 0,4 9 44 16,0 4 38-16,4 3 28 0,3 4 35 16,0-1 28-16,4-1-13 0,4-2 0 15,-1-2-5-15,-1-3-11 0,0-6-3 0,-3-3 13 16,-2-3 9-16,-3-3 0 0,-2-8-3 15,-5-4-13-15,0-2-9 0,-7-8-10 16,-3 0-18-16,-5-5-21 0,-6-3-4 16,-1 1-9-16,-2-2-13 0,0 5 16 15,2 6-9-15,4 3-7 0,2 8-3 16,5 4-39-16,1 4-102 0,1 4-201 16,2 4-406-16,0 5-450 0</inkml:trace>
  <inkml:trace contextRef="#ctx0" brushRef="#br0" timeOffset="-187762.01">29176 13713 2155 0,'0'0'440'0,"0"0"-272"16,0 0-4-16,0 0 134 0,0 0-79 0,3-48-114 16,12 36-64-16,2-2-39 0,4-1 1 15,3-2-3-15,0 0 2 0,-1 0-2 16,1-1-1-16,-3 3-15 0,-5 2-28 15,-1 1 21-15,-8 5 14 0,0 2 9 16,-5 1 16-16,-2 2-16 0,0 2-21 16,-1 0 5-16,-6 1 13 0,-2 4 3 15,-7 2 37-15,-1 4 19 0,-2 2 5 16,-1 4-1-16,4 0-16 0,0 3-16 16,4 1-12-16,8-1 0 0,3-1 3 15,2 0-7-15,8 0 20 0,7-3 2 16,4-2 13-16,5-3 0 0,5-3-6 0,0-5-5 15,2-3-36-15,-2 0-45 16,-1-6-15-16,-5-5 4 0,-3-3-10 16,-5-4 34-16,-6-1 30 0,0-3-1 0,-6 1 3 15,-3 1 16-15,-1 1-4 0,0 2 29 16,-4 5 94-16,0 2 16 0,-4 2 104 0,3 4-82 16,-1 3-77-16,-2 1-50 0,2 1-45 15,-3 8-1-15,0 2-3 0,1 5-12 16,-2 1 12-16,5 4 3 0,2 1 1 15,2 0-1-15,1-2-10 0,3-4-227 16,4-3-184-16,12-8-322 0,-1-5-736 16,0-2-339-16</inkml:trace>
  <inkml:trace contextRef="#ctx0" brushRef="#br0" timeOffset="-187633.07">29674 13375 2285 0,'0'0'1043'0,"0"0"-833"0,0 0-115 15,0 0 40-15,0 0 29 0,-30-45-45 16,25 44-119-16,2 1-64 0,-2 4-23 0,2 4 39 16,3 8-299-16,1-1-469 0,8-3-1258 0</inkml:trace>
  <inkml:trace contextRef="#ctx0" brushRef="#br0" timeOffset="-186776.81">29910 13479 391 0,'0'0'2882'0,"0"0"-2451"0,0 0-333 16,0 0 9-16,0 0 0 0,-64-15-19 0,51 23-68 15,1 2-20-15,0 5-22 0,6 3 7 16,3 4 15-16,3 2 0 0,5 3 3 16,10 1 12-16,7 2-15 0,5-1 0 15,1-3-176-15,5-1-57 0,-6-1-5 16,-2-5 44-16,-11 0 47 0,-5-5 80 15,-9-3-7-15,-11 1 48 0,-10 0 26 0,-9 1 16 16,-8 0 36-16,-6-1 79 16,-6 3-19-16,2-1-20 0,2-1 20 0,6-1-17 15,9-2-19-15,9-5 22 0,7-3 53 16,11 0 47-16,4-2-10 0,3 0-21 16,13-7-80-16,7-5-72 0,9 0-15 15,4-5 0-15,6-4 0 0,3-2 0 16,-1-4-11-16,2-4-104 0,2-5-62 15,3-11-61-15,3-13-83 0,-4-10-169 16,-5-2 19-16,-13 6-66 0,-13 14 297 0,-11 14 240 16,-5 9 42-16,-3 8 221 0,0 2 5 15,-4-1-39-15,-2-2 3 0,-5-1 27 16,4 7-7-16,-1 2-88 0,0 6-59 16,4 2-5-16,2 3-12 0,2 3-88 15,0 4-84-15,0 7-20 0,0 5 70 0,0 6 34 16,2 5 0-16,1 6 16 15,0 4-16-15,-3 4 0 16,0 0 0-16,-2 2-3 0,-4 2-10 0,-5-4 11 0,0 0-17 16,-4-7 17-16,1-3-1 0,1-9 0 15,2-5 1-15,4-9 2 0,1-4 25 16,4-4 50-16,2-3 54 0,0-6-53 16,9-6-60-16,4-4-16 0,4-3-1 15,5-1-2-15,1-2 1 0,2-2 0 0,1 1 0 16,2 2-1-16,-2-1-13 0,-2 6 16 15,-2 2 1-15,-2 3 21 0,-6 6-9 16,-3 3 15-16,-3 3-28 0,-3 2-29 16,-1 0-47-16,1 5 76 0,1 5 13 15,0 1 65-15,-2 4-20 0,1 2-12 16,0 4-8-16,-1 2-16 0,-1 1-10 16,3 2-9-16,2-3 22 0,0 0-25 0,3-6-25 15,1-2-71-15,2-3-62 0,2-7-50 16,-2-3-67-16,2-2-76 0,-1-7-82 15,-1-6-39-15,-3-4 186 0,-1-3 163 16,-1-3 123-16,-5-6 3 0,2-3 69 16,-3-3 54-16,0-2 33 0,0-3-7 15,-1 1-61-15,2 2 119 0,-1 4 150 0,1 10 65 16,-3 5-117-16,0 6-119 0,0 6-73 16,0 3-116-16,1 3-19 0,1 5-138 15,1 8 72-15,3 7 54 0,0 6 31 16,-1 5 4-16,0 6-1 0,-5 1-2 15,-1 3 11-15,-8 1-12 0,-6-1-41 16,-13 9-365-16,3-14-599 0,1-6-822 0</inkml:trace>
  <inkml:trace contextRef="#ctx0" brushRef="#br0" timeOffset="-186630.72">30481 13437 3278 0,'0'0'539'15,"0"0"-382"-15,0 0-157 0,0 0-10 0,70-24 10 16,-42 22 29-16,5 2-29 0,4 0-1 16,24 0-15-16,-8 0-451 0,-6 0-1291 0</inkml:trace>
  <inkml:trace contextRef="#ctx0" brushRef="#br0" timeOffset="-186010.67">31724 12464 1846 0,'0'0'380'15,"0"0"-183"-15,0 0-7 0,0 0 110 16,0 0-21-16,0 0-44 0,0 0-79 16,0 0-112-16,0 0-25 0,40 8 117 15,-48 16 65-15,-6 8-34 0,-6 14-14 16,-5 14-45-16,-1 20-71 0,9 4 10 16,15-3 5-16,13-4-52 0,25-9 0 15,16-3 1-15,6-6 27 0,6-2 6 16,-3-11-34-16,-12-12-3 0,-13-8-65 0,-10-11-155 15,-7-7-124-15,3 1-63 0,-1-4-107 16,0-2-133-16,-5-3 73 0,-8-3-100 16,-4-9-347-16</inkml:trace>
  <inkml:trace contextRef="#ctx0" brushRef="#br0" timeOffset="-185812.61">32106 13271 157 0,'0'0'410'0,"0"0"-227"0,0 0-33 16,-58-34 88-16,49 27 16 0,4 2-33 15,5 0-16-15,0-1 32 0,9 1-23 16,4 1-166-16,1-1 10 0,5 1 75 15,1 1 83-15,0 1 45 0,0 0-15 16,0 2-36-16,-2 0-19 0,-2 0 33 16,-5 0-4-16,0 2-58 0,-7 3-53 15,-2 2-13-15,-2 4 12 0,-4 2-3 16,-9 5-15-16,-2 1-32 0,-8 2-12 0,-6-1-6 16,-2 1-28-16,-1-1-12 15,-1-4-37-15,4-1-110 0,2-1-122 0,-6-3-243 16,7-2-594-16,5-5-1102 0</inkml:trace>
  <inkml:trace contextRef="#ctx0" brushRef="#br0" timeOffset="-185297.72">31759 13661 2824 0,'0'0'464'0,"0"0"-288"16,0 0-37-16,0 0-28 0,-64-25 2 16,38 29-12-16,-5 6-17 0,-3 7-26 15,0 3-21-15,0 6-15 0,4 4-21 16,3 4 1-16,8 2 1 0,9 2 1 16,8 1 11-16,5-3 10 0,15 0 3 15,6-2 0-15,10-5-18 0,1-2-10 0,6-5-156 16,0-6-175-16,4-6-103 0,9-10-359 15,-11-2-469-15</inkml:trace>
  <inkml:trace contextRef="#ctx0" brushRef="#br0" timeOffset="-184630.28">31989 13842 1888 0,'0'0'693'0,"0"0"-335"0,0 0-163 16,0 0 51-16,0 0-11 0,-11-48-115 15,3 47-108-15,1 1-12 0,-2 1 0 16,-3 6 4-16,-3 5 18 0,0 0 3 15,-1 7-9-15,-2 0-13 0,2 0 0 16,1-1 0-16,5-1 10 0,0-3-13 16,6-1 3-16,2-3 0 0,2-4 22 15,2 1-25-15,7-5-25 0,0-2-76 16,5 0-29-16,1-4-9 0,2-3 5 0,2-1 39 16,0-3 56-16,-2 1 23 0,0 0 16 15,-3 2 0-15,-3 1 13 0,-1 0 0 16,-3 3 102-16,-1 1-17 0,-1 1-24 15,-1 2-20-15,-2 0-54 0,0 2 12 16,0 3-2-16,-1 2 43 0,0 3 8 0,-1 2 11 16,1-1-12-16,1 0-13 0,-1-2-3 15,2-2-22-15,1 1 0 0,0-3 3 16,2-1-3-16,0-1 6 0,4-1 14 16,-1-2-4-16,6 0-4 0,-2-4 3 15,1-4-9-15,1-4-28 0,1-2-68 16,-2-7-23-16,-1-4-48 0,-2 0-24 15,-3-6 14-15,0 0 79 0,-4 2 26 16,-3-1 24-16,-1 5 20 0,-2 3 12 16,-5 5-10-16,0 4 0 0,0 3 45 15,-2 2 4-15,2 4-16 0,-3-1-7 16,5 5-3-16,1 0-25 0,0 3-51 0,2 2-12 16,1 5 63-16,1 2 0 0,4 2 28 15,5 3 10-15,8-1 0 16,3 1 3-16,4-2-6 0,3 2-10 0,-2-4-6 0,-1-2-6 15,-4 0-2-15,-3-5-11 0,-7 2-13 16,-1-3-9-16,-3 2-12 0,-6-2-4 16,0 3 16-16,0-2 5 0,-4 2 17 15,-5-1 3-15,2-1 13 0,1 0-16 16,-2 3 0-16,2-1 0 0,3 1 22 16,2 3-19-16,1 0 22 0,0 1-9 15,4-1 9-15,6 0 1 0,0-3-8 16,0-1 8-16,0-3 5 0,2-1 10 15,-2-3-3-15,4-1-1 0,-2 0-2 16,2-3-35-16,0-4-47 0,-2-3-265 16,3-10-149-16,-4 2-826 0,-3 0-626 0</inkml:trace>
  <inkml:trace contextRef="#ctx0" brushRef="#br0" timeOffset="-184043.01">32179 13469 1201 0,'0'0'488'0,"0"0"-228"16,0 0-72-16,0 0 74 0,0 0 35 16,0 0-20-16,0 0-88 0,56-22-55 0,-48 20-26 15,-3 2-19-15,-1 0-41 0,2 0-23 16,-3 2-24-16,-1 5 18 0,0 4 29 15,-1 5 43-15,-1 4 4 0,0 7-13 16,-1 2-20-16,-1 4 4 0,-1 3 10 16,1 3-7-16,-1 1-10 0,3 1-9 15,0 1-25-15,0-3 6 0,4 0-19 16,0-7-9-16,1-4-3 0,0-6-9 0,2-7-3 16,-1-3-60-16,-1-5-121 0,3-2-160 15,4-6-184-15,1-6-682 0,-2-1-741 0</inkml:trace>
  <inkml:trace contextRef="#ctx0" brushRef="#br0" timeOffset="-183754.49">32519 13728 2962 0,'0'0'616'0,"0"0"-335"0,0 0-23 15,0 0 62-15,0 0-135 0,0 0-185 16,0 0-15-16,0 0 15 0,0 0 18 15,0 0-6-15,-14 60-10 0,12-43 1 16,2 3 0-16,3-4 22 0,6-1-1 0,6 0 1 16,1-3-25-16,2-3-49 0,0-4-1 15,-2-5-2-15,-1 0 6 0,-2-5-13 16,-5-7 28-16,-4-2 28 0,-3-5-38 16,-1-1 17-16,-4-2-4 0,-3 1 12 15,-6 1 4-15,3 3 9 0,-4 0-13 0,-1 5 13 16,0 1-25-16,0 2 0 0,-1 2 9 15,0 2-6-15,4 3 0 0,-1 0-15 16,5 2-10-16,1 2-303 16,5 1-325-16,5 6-40 15,5-1-435-15</inkml:trace>
  <inkml:trace contextRef="#ctx0" brushRef="#br0" timeOffset="-182928.33">32697 13875 1608 0,'0'0'720'0,"0"0"-503"0,0 0-108 16,0 0 88-16,0 0 101 0,0 0-14 15,0 0-75-15,0 0-73 0,0 0-54 16,0 0-32-16,0 0-25 0,-15-36-22 0,18 24-3 16,1-2 0-16,2-3-15 0,-1 0-83 15,4-5 38-15,-3-1-41 0,-1 2 19 16,2-2 29-16,-4 4 53 0,0 1 19 15,-3 1 6-15,0 4 74 0,0 2-42 16,0 4-35-16,-3-1-4 0,0 5 3 16,-2-1-21-16,1 2-18 0,1 2-23 15,-2 0-19-15,-1 0-10 0,0 0 3 16,3 5 10-16,0 2 45 0,2-2 12 16,1 2 0-16,4-2 47 0,8 2 23 15,4-1-16-15,5-2-54 0,3 0-13 16,1-2-9-16,-1-1 19 0,-3-1 0 0,-2 0-11 15,-3-3 14-15,-6-1 1 0,-1 1 18 16,-6 1 13-16,-2-2 9 0,-1 0-41 16,0 0-26-16,-4 2-12 0,-3-1 7 15,1 0 29-15,1 3 2 0,-3 0 18 0,1 0-16 16,1 2 1-16,-3 4-1 0,3 3-1 16,1 3 15-16,-2 3 0 0,1 1-14 15,3 2 36-15,3 4-38 0,0-1 22 16,0 1-6-16,0 2 0 0,6-2-4 15,5 0 13-15,-1-3-3 0,4-4 7 16,3-1-29-16,-2-5-88 0,-1-6-1 16,0-1-9-16,-2-2 15 0,-4-4 1 15,0-3-4-15,1-3 12 0,-4-5 71 16,0 0 0-16,1-3 3 0,-2 1 2 16,0 0 27-16,0-3 92 0,1 5 0 0,1 0-7 15,-1 2-22-15,-1 2-10 0,3 0-29 16,-1 4-6-16,-2 4 7 0,0-1 5 15,-1 2-31-15,1-1-28 0,-1 3-18 16,0 0-42-16,0 4-15 0,0 1 15 16,-1 5 28-16,0 1 32 0,-1 2 0 0,2 3 2 15,-2 0 14-15,1-1 3 0,3-1 0 16,0 0 16-16,6-2-10 16,-2-2-25-16,4-3-66 0,2-4-57 0,-2 1-23 15,4-4 6-15,-2 0 26 0,1-7 34 16,-3-2 74-16,4-4 6 0,-3-1 48 15,-1-1-23-15,0-2-6 0,1 1 74 16,-6 3 81-16,2 2-38 0,-4 3-13 16,-3 3 0-16,1 4 16 0,-2 1-139 15,-1 1-29-15,2 9-153 0,-1 5 182 16,-2 9 87-16,0 5 24 0,-7 14-30 0,-14 14-9 16,-16 10 3-16,-12 1-35 0,-8-8-37 15,7-16-3-15,8-16-3 0,8-10-81 16,-1-6-97-16,-29 1-197 0,7-4-358 15,0-3-885-15</inkml:trace>
  <inkml:trace contextRef="#ctx0" brushRef="#br0" timeOffset="-173114.98">31052 10588 352 0,'0'0'362'0,"0"0"-52"16,0 0 45-16,0 0-82 0,-10-46-130 15,9 37-59-15,0 0 50 0,-1 3 57 16,2 0-39-16,0 1-29 0,0 1-13 15,0 0-26-15,0 0 32 0,0-1 19 16,2 2-20-16,-1-2-9 0,-1 1 2 0,1 2 7 16,-1 0-7-16,1-2-9 0,-1 2-30 15,1-2-31-15,-1 2 3 0,1 1 0 16,-1-1-12-16,1 0-1 0,-1 0 3 16,0 1-2-16,1 0-17 0,-1 0-12 15,1 0 0-15,-1 1-15 0,0 0-20 0,0 0-25 16,0 0-38-16,0 0-44 0,-3 2-23 15,-4 6 79-15,-5 5 60 0,-3 3 23 16,-5 4 3-16,-2 4 0 0,-1 1 29 16,-1 4 41-16,-2 1-10 0,-2 0-9 15,1 2-10-15,-3-1-3 0,1 0-9 16,-3-2-7-16,2-1 10 0,0-3-10 16,4-1 6-16,4-4-15 0,6-6-12 15,7-3 0-15,3-3-1 0,1-5 3 16,4 0 0-16,0-1 23 0,1-1 2 15,0-1 7-15,0 0 21 0,0 0 17 16,0 0 11-16,0-3 5 0,0-3-70 16,3-2-19-16,2-3-246 0,0 0-51 15,0 0-190-15,-2-7-244 0,0 2-456 0</inkml:trace>
  <inkml:trace contextRef="#ctx0" brushRef="#br0" timeOffset="-172697.14">30577 10657 851 0,'0'0'583'16,"0"0"-306"-16,0 0-70 0,0 0 108 16,0 0-27-16,0 0-62 0,0 0-75 15,0 0-52-15,0 0-99 0,0 0-73 16,0 0-62-16,15-14 135 0,-22 22 6 0,-1 1 58 15,-3 3-9-15,1 1-4 0,-4 3 1 16,0 1-24-16,0 1-2 0,0 1 22 16,-2 1-25-16,5-2 5 0,-2 0 7 15,4 1 7-15,-1-3-7 0,3-1-6 16,-1-1-7-16,2-4 7 0,4-1-4 16,-2-1 7-16,3-3-13 0,0-2 13 0,1-2 3 15,1 2 6-15,6 0 29 0,8-2 6 16,6 0-10-16,8 1-16 0,11-2-21 15,13 0-15-15,-3 0-13 0,3-3-1 16,-5 0 0-16,-12-1 0 0,0 2 0 16,-12 0-3-16,-6 0 1 0,-11 1 0 15,-2 0-1-15,-5 1-73 0,0 0-22 16,-7 0-6-16,-4 0 53 0,-5 0 23 16,-3 0-99-16,-2 2-65 0,1 0-106 15,1-1-179-15,4-1-523 0</inkml:trace>
  <inkml:trace contextRef="#ctx0" brushRef="#br0" timeOffset="-171298.81">30643 9270 1600 0,'0'0'1003'15,"0"0"-794"-15,0 0-208 16,0 0 1-16,0 0 57 0,0 0 79 0,0 0 13 16,0 0-46-16,0 0-22 0,0 0 28 15,2 1 4-15,-2-1 18 0,0 0-7 16,0 0-20-16,1 0 5 0,0 0 2 15,1-3-29-15,1-1-28 0,0-1-13 16,1 0-2-16,-1 0 11 0,2 0 16 16,1-2 3-16,-1-2-9 0,0-1-7 15,-2-2-30-15,0-2 0 0,2-1-7 0,-2-2-15 16,0-3-2-16,0 2-1 0,1-2-1 16,0 0-1-16,0-3 2 0,-1 0 2 15,-2 2-2-15,0-1-3 0,-1 1-15 16,0-2 16-16,-3 1-14 0,-5-2-5 15,0-2-4-15,-3 1 25 0,0-1-1 0,-5-1-1 16,1-2-20-16,-1-5 7 0,-4 3-3 16,1-3 5-16,-1 1 13 0,1 1 0 15,1 0 0-15,1 1 19 16,0 3-17-16,4 2 16 0,-1 1-5 0,0 2 2 16,2 3-3-16,-1 0-11 0,-2 1-1 15,2 3-3-15,-3 1-24 0,-1 3 2 16,-1 3-3-16,1 1-12 0,1 3 0 15,4 1 12-15,-1 1 10 0,8 3-7 16,1 0-12-16,3 0-29 0,1 0-11 16,0 0-23-16,0 5 10 0,3 0 52 15,1 3 38-15,2 0 36 0,3-1-15 0,-3-1 1 16,0-1 0-16,0-2-6 0,-3-2 2 16,-1 1-5-16,-2-1-10 0,0-1 28 15,0 0 7-15,0 0 11 0,0 0 4 16,0 0 0-16,0 0-7 0,0 0-6 0,1 0-6 15,-1 0-9-15,0 0-25 0,0 0-21 16,0 0-31-16,0 0-16 0,1 0-3 16,1 3 5-16,0-2 29 0,3 0 18 15,-1 1 4-15,-1 0-1 0,-2 0 1 16,1 0-7-16,-2-2-6 0,0 1-105 16,0-1 55-16,0 0-20 0,0 0 32 15,0 0-6-15,0 0-20 0,0 0-60 16,0 0-62-16,0 0-119 0,0-4-251 15,-4-1-697-15</inkml:trace>
  <inkml:trace contextRef="#ctx0" brushRef="#br0" timeOffset="-169497.81">28660 7229 284 0,'0'0'378'0,"0"0"-49"15,0 0-19-15,0 0-44 0,0 0-9 16,0 0 55-16,0 0-1 0,0 0-143 0,0 0-107 15,0-4-48-15,2 3-13 0,1 1 0 16,-1 0 2-16,-1 0 14 0,1 0-3 16,-2 0-11-16,0 0-2 0,0 0-15 15,0 0-17-15,0 0 3 0,0 0 3 16,0 0 0-16,0 0-3 0,3 0 29 16,-1 3 28-16,4 1 24 0,0-1 19 15,1 1 9-15,6-1 7 0,1 1 0 16,2-1 15-16,3-1-12 0,3 1-23 15,3-2-22-15,1 1-1 0,2-2-12 0,4 0 6 16,-1 0-6-16,4 0-3 0,2 0 12 16,1 0-3-16,4 0-16 0,1 2-3 15,4 0-16-15,4-2 26 0,10 1 15 16,16-1-3-16,13 0 0 0,7 0 0 16,-3 0 13-16,-1-2 12 0,-8 1-9 0,2-3-10 15,2-1-7-15,-5 1-24 0,-5-3 23 16,-3 5-27-16,-7 2 22 0,-7 0 13 15,-13 0-34-15,-11 0 5 0,-9 0-16 16,-4 2 0-16,2-2-2 0,4 3-1 16,0 0-2-16,-4 0 3 0,-3-1 0 15,-4-1 0-15,-4 2 3 0,-4-2 10 16,-1 1 12-16,-5-2 3 0,-4 0 3 0,1 0-9 16,-2 0 2-16,-1 0 4 0,1 0 3 15,0-2-3-15,2 2-15 0,0 0-13 16,-1-1-13-16,1 1-2 0,-1-3 2 15,-1 3-5-15,1 0 2 0,-2 0 1 16,1 0-4-16,-1 0-30 0,0 0-36 16,0 0-203-16,-4 0-145 0,-17 0-293 15,1 0-445-15,54 4-425 0</inkml:trace>
  <inkml:trace contextRef="#ctx0" brushRef="#br0" timeOffset="-160233.16">9140 5186 1990 0,'0'0'499'0,"0"0"-322"15,0 0 20-15,0 0-8 16,0 0-23-16,0 0-51 0,0 0-39 0,0 0-9 15,0 0 0-15,11-30 3 0,-8 27-23 16,-1 0 16-16,0-1 16 0,0 0 6 16,0 0 25-16,0 0-3 0,1 1-4 15,-2 0-25-15,0 0-13 0,-1-1-3 0,0 2-25 16,0-1-16-16,0-1-21 16,-2 1-2-16,-2-2-20 0,1 3 7 0,1-4-1 15,-1 2 15-15,-1-1 0 0,1-2 0 16,-1 2 1-16,1 2 1 0,1-2-1 15,-1 1-2-15,0 0-10 0,-2 0-7 16,-3-1-6-16,1 4-9 0,-3-2-3 16,-3 1-7-16,-2 1 4 0,-5 1 3 15,0 0 8-15,-3 2 11 0,0 2 2 16,0 0 4-16,1 1 9 0,-1 0-13 16,3 0 0-16,3 2 3 0,-3-2 0 15,1 4 10-15,1-3-13 0,-1 3 14 0,2-2-10 16,-2 2 9-16,3 0-10 0,3 0-6 15,0 0-3-15,1 1 3 0,4 0 4 16,2 0-4-16,-2-1 3 0,4 1 13 16,1-2-16-16,2 1 19 0,1-2 2 0,0 1 14 15,0 0 0-15,0 1-13 0,0-3 19 16,1 2-20-16,2-2 10 0,-1 0-9 16,2 1 9-16,0 1-11 0,0-2 1 15,0 2 1-15,2 2 16 0,3-3-3 16,1 3 3-16,2-2-7 0,4 1 4 15,-1 1 12-15,6-1-11 0,4-1 11 16,-1 0-16-16,3 1-9 0,3-1 0 16,-2 0-3-16,0 2 0 0,-1 0-19 15,-2 0-3-15,-3-1-4 0,-3 1-9 0,-2 2-2 16,-5 1-1-16,1 0 26 0,-2-1-1 16,-2 1 13-16,0-1 0 0,-1 2 3 15,-1-2 0-15,0-1-2 0,-3-1 2 16,0 1-3-16,-4-1-17 0,0-3-12 15,-4 3 19-15,-7-3 10 0,-1 2 31 0,-7 0-2 16,-4 1-4-16,-3 0-13 0,-1-2-9 16,-4 1 10-16,1-3 6 0,-4 1-7 15,2-3 1-15,-1-1 3 0,3-2 22 16,-1-1 40-16,4-1 22 0,1-6-7 16,3-2 3-16,2 0 0 0,4-2-13 15,3-2 16-15,3 1 18 0,4 1 8 16,2 1-42-16,3 0-22 0,0 5-61 15,2 0-3-15,0 4-34 0,0 1-64 16,0 0-58-16,0 6 8 0,0 3 93 16,0 4-13-16,-3 1-84 0,-3 3-66 0,-3-1-56 15,-1-2-118-15,3 0-138 0,4-2-180 16,1-3-592-16</inkml:trace>
  <inkml:trace contextRef="#ctx0" brushRef="#br0" timeOffset="-159872.24">9515 5704 3101 0,'0'0'547'0,"0"0"-408"0,0 0-19 15,0 0-26-15,0 0-40 0,0 0-51 16,0 0 13-16,0 0-16 0,0 0 56 15,0 0 13-15,-4 46-4 0,-3-28-15 16,-3 2 0-16,-6-2-16 0,-3-1-34 16,-5 0-3-16,-5-1-171 0,-15 0-181 15,7-2-378-15,6-4-931 0</inkml:trace>
  <inkml:trace contextRef="#ctx0" brushRef="#br0" timeOffset="-158998.04">10282 5196 1616 0,'0'0'328'0,"0"0"-107"0,0 0 106 0,10-50-30 0,-7 38 11 15,-1 2-94-15,1 1 12 0,-1 1-24 16,3 3-51-16,-4-1-35 0,0 2-40 15,0 4-23-15,-1-2-24 0,0 2-29 16,0 0-22-16,1 0-22 0,0 2-38 16,2 2 63-16,1 4 19 0,3 8 57 15,0 2-7-15,0 6 25 0,1 6-6 16,-3 3-16-16,-1 4 15 0,-2 1-25 16,-2 3-2-16,0-1-23 0,-1 0-2 15,-3-4-1-15,-1-1-3 0,-3-2-11 0,2-4 15 16,1-4-15-16,-1-4 10 15,2-3-10-15,1-4 1 0,0-2 14 0,0-2-13 16,-1-3 10-16,-1 0-13 0,1-2-167 16,1-1-116-16,-2-3-113 0,1-4-218 15,-2-5-497-15,5-5-887 0</inkml:trace>
  <inkml:trace contextRef="#ctx0" brushRef="#br0" timeOffset="-158400.58">10702 5118 2647 0,'0'0'421'15,"0"0"-255"-15,0 0 54 0,0 0 18 16,0 0-74-16,0 0-92 0,0 0-72 0,0 0-79 16,0 0 45-16,0 0 34 0,0 0 3 15,-47 44-2-15,27-24 1 16,-2 0 1-16,-4 1 10 0,-1 1-13 15,1-4 2-15,-4 2 0 0,2-3 0 0,0-2 1 16,0-1 13-16,4-4-13 0,3 0 10 16,2-4-11-16,7 0 10 0,3-4 4 0,5-1 9 15,3 1 6-15,0-2-2 0,1 0-4 16,0 1 0-16,0-1-2 0,0 0-8 16,0 0-11-16,0 0-2 0,0 0-2 15,0 0-4-15,0 0 4 0,0 0 0 16,0 0 16-16,0 0 0 0,0 0 6 15,0 0-1-15,0 0 4 0,0 0-9 16,0 0-14-16,0 0-2 0,0 0-11 16,0 0-8-16,0 0-6 0,0 0-3 15,0 0-7-15,0 0-9 0,1 0 12 16,3 1 29-16,2-1 3 0,2 1 1 16,0 0-1-16,5 2-3 0,-2 2-31 0,5 0-10 15,3 4 44-15,2 2 34 0,4 3 16 16,6 3-18-16,1 4 0 0,5 3 49 15,3 4-15-15,4 1-32 0,-1 2-32 0,3 0 9 16,-5-2-11-16,-6-2-25 0,-2-3 4 16,-6-5-1-16,-6-4 20 0,-5-3-1 15,-2-3 1-15,-6-1-1 0,-1-5 3 16,-3-1 13-16,0 2 6 0,-2-4 18 16,-1 0 22-16,0 0 16 0,1 0 2 15,0-5-6-15,2 1-9 0,-2-1-19 16,0 0-6-16,-1 0 3 0,0 0-12 15,-1 1-25-15,0-2-2 0,0 2-1 16,0-1-31-16,-14-5-179 0,0-1-364 0,-1 0-1184 16</inkml:trace>
  <inkml:trace contextRef="#ctx0" brushRef="#br0" timeOffset="-156300.45">11538 5686 2621 0,'0'0'466'16,"0"0"-338"-16,0 0 0 0,0 0 50 16,0 0 5-16,0 0-60 0,0 0-54 15,0 0-59-15,0 0-10 0,0 0-69 0,9-13-23 16,-2 20 92-16,-1 5 0 0,2 0 41 16,-3 3 16-16,-2 4-35 0,-3 1-6 15,0 4-4-15,-6 0-11 0,-5 2 18 0,-3-2-16 16,-3-1 16-16,-2-2 0 15,1-6-7-15,1-1 7 0,3-6 3 0,5-1 26 16,2-2 15-16,2-3 5 0,3-1-8 16,1 0-14-16,1-1-8 0,0 0-4 15,0 0-3-15,0 0 3 0,0 0-3 16,0 0-3-16,0 0-1 0,0 0-2 16,0 0-6-16,0 0-19 0,0 0-1 15,0-1-27-15,0 0-3 0,1-1-164 16,-1-3-184-16,0-3-395 0,0-1-1924 0,-1 35 2245 15</inkml:trace>
  <inkml:trace contextRef="#ctx0" brushRef="#br0" timeOffset="-153341.18">12348 5224 55 0,'0'0'1498'0,"0"0"-1254"0,0 0-182 0,0 0 71 15,0 0 65-15,0 0-10 0,0 0 12 16,0 0 6-16,0 0-32 0,36-45-7 16,-33 42-33-16,0-1-13 0,-1-1-10 15,-1 1 13-15,0-1-20 0,0 0-32 16,-1 0-9-16,0-1-6 0,0 2-7 16,0 0-3-16,-3-1-12 0,-1 2-22 0,-2 1-12 15,-5-1-1-15,-4 3-13 0,-5 0-6 16,-5 7 19-16,-5 3 0 0,-7 6 0 15,-3 5-13-15,-2 4 10 0,-2 6-19 16,2 5 22-16,-1 9-22 0,6 9-12 16,9-5 12-16,13-7-9 0,11-8 31 15,10-12 0-15,9 3 22 0,12-1 37 16,9-3 20-16,7-4-13 0,5-5-25 16,0-4-10-16,2-4-3 0,-7-3-12 0,-7-1-4 15,-9 0-12-15,-7-3-1 0,-6-2 1 16,-7 3 12-16,-2-2 19 0,-3-1-3 15,-2 1-16-15,0 0-10 0,0 0-2 16,-2-1-1-16,-1 2-21 0,-2-2 1 16,0 1-1-16,-1 2-16 0,2 1 7 15,1 0-6-15,2 1-10 0,0 0-180 16,1 0-54-16,0 0-132 0,3 0-204 16,2 0-155-16,1 0-983 0</inkml:trace>
  <inkml:trace contextRef="#ctx0" brushRef="#br0" timeOffset="-152484.52">12586 5414 1038 0,'0'0'1970'16,"0"0"-1724"-16,0 0-172 0,0 0 88 15,0 0 0-15,0 0-83 0,0 0-20 16,-60-36-11-16,44 40-17 0,-1 4-2 16,-1 4-27-16,-1 2-2 0,4 0-17 15,0 2 17-15,3 1-3 0,5-1-23 0,3-1 8 16,2-1 18-16,2-4 1 0,0-1-1 16,2-2-57-16,3-3-41 0,0 0 3 15,5-4 48-15,-1 0 31 0,4-2 14 16,-2-5-27-16,2-1 29 0,-2-1 19 15,-3 1 10-15,-2-1-4 0,-2 4 7 16,0 0-4-16,-3 1 89 0,0 3-29 0,0 1-88 16,0 0-47-16,0 3-85 0,1 4 59 15,0 2 73-15,3 1 66 16,4 2-2-16,-1 3-27 0,4-1 1 0,1-1 16 16,3-1-26-16,2-3 10 0,1 1 3 15,2-5-7-15,1-1-3 0,2-2 4 16,0-2-6-16,2-3-29 0,-1-3-148 0,-1-3-47 15,-1-5-21-15,-3-2 54 16,-1-3-4-16,-3-4-23 0,-3-2-29 0,-4-1 125 16,-2 0 28-16,0 1 42 15,-4 0 23-15,-3 6 49 0,0-1-4 0,0 4 110 16,-3 1 8-16,-3 3 1 0,2 2 17 16,1 1-37-16,1 2-46 0,1 1 22 0,-1 2-44 15,2 1-23-15,-1 3-26 0,0 0-27 16,0 0-28-16,0 0-10 0,-1 0 13 15,-3 0 25-15,1 0 0 0,-2 0 19 16,0 3 3-16,-1-3 13 0,1 0-1 16,-3 0 10-16,2 0 3 0,1 0 7 15,-1 0 12-15,1-3 25 0,1 1 58 16,2-2-40-16,1 2-20 0,0 0-21 16,1 0-28-16,-1 2-15 0,1-2-7 15,1-1-5-15,0 3-1 0,0-1-12 0,0 1-12 16,0 0-7-16,0 0-18 0,0 0-12 15,0 0-10-15,0 0 4 0,0 0-7 16,0 0 9-16,0 0 10 0,0 1 21 16,4 2 21-16,-1 2 0 0,2 4 0 15,2 1 1-15,2 4 37 0,-1 4 13 0,4 6 2 16,-1 2-11-16,1 6-7 0,2 3-1 16,-4 5-11-16,2 3-1 0,-4 6-20 15,-3-4-2-15,-3 0-10 0,-1-2-16 16,-1-9 2-16,0 2 0 0,-3-5 7 15,1-6-7-15,0-4-12 0,1-4-1 16,1-5 14-16,0-6-1 0,0 0-6 16,0-5-13-16,0-1-30 0,0 0-54 15,0-6-137-15,0-12-345 0,0 1-651 16,0-1-665-16</inkml:trace>
  <inkml:trace contextRef="#ctx0" brushRef="#br0" timeOffset="-152050.02">12816 5327 1345 0,'0'0'368'0,"0"0"-157"0,0 0 123 16,0 0 51-16,0 0-32 0,0 0-7 0,0 0-42 16,0 0-86-16,0 0-64 0,0 0-59 15,-30-36-70-15,40 33-25 0,5-1-25 16,7 0 3-16,4 2 19 0,6 1-13 0,0 1 0 15,1 5-7-15,-3 4 1 16,-1 3-18-16,-8 2 11 0,-3 5 29 0,-9 3 0 16,-6 1-14-16,-3 3 13 15,-6 1-12-15,-7-1-6 0,-5-2 8 0,-7-2 11 16,1-3 1-16,-2-4 1 16,-4-5 17-16,3-1-3 0,2-2-1 0,1-2 1 15,6-5-16-15,2 0-116 0,5 0-93 16,5-4-111-16,3-11-248 0,3 0-767 15</inkml:trace>
  <inkml:trace contextRef="#ctx0" brushRef="#br0" timeOffset="-150686.86">13441 5373 1054 0,'0'0'345'0,"0"0"-166"0,0 0 68 0,0 0 146 15,18-47-53-15,-18 38-99 0,0-1-45 16,-5 3 9-16,-1 0-14 0,0 2-54 16,-7 5-48-16,1 0-35 0,-6 0-1 15,-3 0 4-15,-5 7 12 0,-1 3-6 16,1 3-28-16,0 4-33 0,1 1-2 0,5 2-41 15,4-1 6-15,3 1 13 16,3 1 3-16,5-1 19 0,3 0 2 0,2 1 10 16,2-6 7-16,8-1 13 0,0-5-16 15,3-3-16-15,0-2-3 0,2-3-13 16,2-1-12-16,-2-5-29 0,2-5-6 16,-4-5-12-16,2-2 18 0,-2 0 9 15,-2-4 13-15,1 1 35 0,-4-1 0 16,1 3 4-16,-3 1-4 0,-1 4 1 15,-2 5 1-15,-1 1-2 0,0 3 3 16,0 3-3-16,-1 1-6 0,1 0-93 16,1 6-51-16,2 2 150 0,1 4 74 0,4 3-8 15,1 2-2-15,3 0-23 0,3 2 0 16,-1-1 4-16,3-2-10 0,0-2-7 16,1-2-6-16,-2-2 0 0,-1-3 10 15,1-2 12-15,-1-5 6 0,-1 0-2 16,-3 0-14-16,1-5-8 0,-1-4-26 0,-1-3-41 15,0-3-31-15,-3-1 15 0,2-2-25 16,-2-2 16-16,2-1 25 0,-1-3-29 16,1 2 29-16,-2 1 25 0,2 3 13 15,-3 5-13-15,0 2 3 0,-2 5-12 16,-3 1 22-16,1 4-23 0,0-1 4 16,-2 2-16-16,-1 0-29 0,0 0-7 15,0 2 17-15,0-1 28 0,0 4 13 16,-1 0 14-16,0-1 2 0,0 1 1 15,0-1 0-15,0-1 2 0,-1-1 10 16,0 1 0-16,0-2 12 0,0 0 10 16,-1-1 26-16,-2 0 19 0,-1-1-20 0,1 0-31 15,-2-2-27-15,-2 1-1 0,0-1 2 16,-3 2 23-16,2 0 38 0,-4 1-7 0,2 0-7 16,-2 5-9-16,-1 2-9 0,3 3 6 15,-2 4-3-15,5 1-10 0,-1 2-25 16,5 0 22-16,2 4-19 0,2-3 0 15,0 1 16-15,10-1-3 0,3 0 9 16,8-2 22-16,6-2 6 0,4-4-6 16,4-2-15-16,0-3-32 0,-3-5-53 15,-1 0 18-15,-6-4 13 0,-3-6-19 16,-4 0 38-16,-4-6 3 0,-4-2 17 16,2-3-15-16,-5-3 10 0,-1 2-11 0,0-2-1 15,-3 4 18-15,0 1-5 16,-2 4 15-16,-1 3 77 0,0 2-9 0,0 5 7 15,0 1-1-15,0 3-15 0,0 1-87 16,0 0-46-16,0 3-91 0,0 4 28 16,3 4 109-16,-2 3 50 0,3 5 3 15,1 0-6-15,-1 2-1 0,1-1-6 16,-1 0-15-16,2-2-12 0,0-2-1 0,-1-3-9 16,-1-2-3-16,0-4-34 0,1-2-105 15,-2-5-156-15,-1-3-168 0,-1-6-543 16,-1-1-1328-16</inkml:trace>
  <inkml:trace contextRef="#ctx0" brushRef="#br0" timeOffset="-150547.55">13830 5117 2572 0,'0'0'440'0,"0"0"-286"0,0 0-45 15,0 0-17-15,0 0-92 0,0 0-22 16,0 0-119-16,0 0-86 0,0 0-389 15,0 0-1179-15</inkml:trace>
  <inkml:trace contextRef="#ctx0" brushRef="#br0" timeOffset="-150262.62">14157 5059 2996 0,'0'0'466'0,"0"0"-380"16,0 0-57-16,0 0 69 0,39-50 9 16,-29 41-35-16,1 5 13 0,-2 0 6 15,0 3-18-15,-3 1-23 0,-1 0-26 0,2 6-23 16,-3 4 54-16,-2 8 35 0,-2 6 16 16,0 6-1-16,-3 3-28 0,-7 5-6 15,1 3 3-15,-2 1-31 0,1 0-25 16,4 0-5-16,0 0-13 0,6-2 1 0,0-3-1 15,7-3 10-15,1-5-10 0,5-3-98 16,-2-4-109-16,3-5-128 16,-5-6-212-16,-1-6-453 0,-4-4-522 0</inkml:trace>
  <inkml:trace contextRef="#ctx0" brushRef="#br0" timeOffset="-149603.68">14110 5304 1894 0,'0'0'301'15,"0"0"-252"-15,0 0 229 0,0 0 6 16,0 0-76-16,0 0-41 0,0 0-30 16,67 40-41-16,-43-35-39 0,4-5-25 15,-1 0-4-15,-2 0-28 0,0-3-88 16,-1-1-103-16,-6-1-39 0,-4-3 50 0,-1 0 93 15,-5-1 87-15,-3 0 7 0,1-1 44 16,-4 3 1-16,-1-1 70 0,-1 1 47 16,0 2-15-16,0 0-5 0,0 3 13 15,0-3-7-15,0 5-23 0,0 0-22 0,0 0-40 16,0 0-70-16,0 0-10 0,0 6-5 16,0 1 15-16,0 5 62 0,0 1-6 15,0 1-18-15,2 2 8 0,0 1-15 16,4-1-15-16,1 0 0 0,0 1 2 15,3-1-15-15,1-1-3 0,3-2-6 16,0-4-184-16,1 0-71 0,1-6-23 16,-2-3-46-16,-1 0-90 0,0-7-54 15,-3-3 53-15,2-2 161 0,-3-3 62 16,1-2 84-16,-2 3 114 0,1-3 65 16,-3 2 104-16,-1 1 140 0,0 0 73 0,-2 3-55 15,-3 1-60-15,0 1 34 0,0 1-62 16,0 2-33-16,-1 1-14 0,-1 1-4 15,1 1 13-15,1 1-73 0,-2 1-66 0,2 1-62 16,0 0-47-16,0 4-71 0,6 4 40 16,0 5 60-16,0 3 18 0,4 7 21 15,-2 6-8-15,0 6-12 0,-5 12 0 16,-3 13 1-16,-15 13 14 0,-3 4-16 16,-3-10-53-16,3-15-73 0,8-19-75 15,0-8 65-15,4-4 79 0,-6-1 56 16,1 3 1-16,-5-1-1 0,0-4 1 15,0-6 95-15,1-3 9 0,-1-6 9 16,1-2-12-16,2-1-13 0,1-4-20 16,0-3-11-16,3 0-17 0,2-3-18 15,1-2-22-15,4-2-87 0,2-11-321 16,3 3-637-16,5-2-1674 0</inkml:trace>
  <inkml:trace contextRef="#ctx0" brushRef="#br0" timeOffset="-148858.62">14840 5513 235 0,'0'0'2133'0,"0"0"-1714"0,0 0-274 15,0 0-7-15,0 0 0 0,0 0-65 16,0 0 0-16,0 0 10 0,0 0 0 16,0 0 31-16,8 12 69 0,10-8 63 15,7 2-50-15,9-3-75 0,4-1-62 16,3-2-28-16,1 0-3 0,-5 0-3 0,-7-3-1 15,-6-1-2-15,-7 0-4 0,-4 0 4 16,-7 2 0-16,-5-1-22 0,-1 0-16 16,-2-1-52-16,-10 2-136 0,-1-1-115 15,-7 0-59-15,-10-2-236 0,6 1-418 0,3-1-678 16</inkml:trace>
  <inkml:trace contextRef="#ctx0" brushRef="#br0" timeOffset="-148418.53">15319 5012 2923 0,'0'0'380'0,"0"0"-173"0,0 0 97 15,0 0-15-15,0 0-86 0,0 0-92 16,0 0-111-16,0 0-34 0,0 0 34 15,0 0 7-15,0 0 20 0,-11 45-5 16,5-13-6-16,2 3-16 0,2 2 12 0,1 1 0 16,1 1-9-16,2 1-3 0,7-1 0 15,1-5 0-15,4-2-2 0,-2-5-17 16,3-3-56-16,0-8-30 0,0-1-23 16,-4-9-29-16,4-2-29 0,-4-4 10 15,3 0 33-15,-2-8 54 0,-2-5 30 16,1-3 59-16,-4-3 12 0,-2-4 23 0,1 2-31 15,-4-3 37-15,0 2 83 16,-1 3 15-16,0 2 22 0,-1 4 2 0,0 4 25 16,0 0 20-16,1 6-31 0,-1-2-11 15,0 5-31-15,2 0-104 0,-1 3-31 16,0 3-68-16,2 5 68 0,0 3 43 16,3 2-6-16,-2 1-13 0,1 3-8 15,0-2-4-15,3 1-11 0,-2-2-1 16,-1 0 0-16,3-3-95 0,-1-1-141 15,-3-6-273-15,2-5-641 0,-4-2-1090 0</inkml:trace>
  <inkml:trace contextRef="#ctx0" brushRef="#br0" timeOffset="-148265.83">15510 5071 3391 0,'0'0'597'0,"0"0"-324"16,0 0 31-16,0 0-12 0,0 0-218 15,0 0-74-15,0 0-105 0,0 0-67 16,0 0 98-16,0 0-444 0,25 47-763 16,-9-27-1388-16</inkml:trace>
  <inkml:trace contextRef="#ctx0" brushRef="#br0" timeOffset="-147670.33">15714 5275 3710 0,'0'0'499'0,"0"0"-387"16,0 0-3-16,0 0-32 0,0 0-77 15,0 0-68-15,0 0-47 0,0 0 112 0,0 0 3 16,0 0 0-16,45 52-26 0,-40-30-55 16,-1-2-37-16,-1 1-93 0,-3-2-35 15,0-4 37-15,0-3 30 0,-4-5 51 16,2-2 74-16,0-3 54 0,2-2 40 15,-1 0 164-15,1-9-77 0,0-2-98 16,3-4 3-16,3-5-29 0,2 0 48 16,0-6 47-16,3 1-19 0,0 0-13 15,2-3-28-15,1 5 9 0,-3 3 12 16,4 1-27-16,-6 6-10 0,1 3-5 16,-4 3-17-16,0 7-31 0,0 0-57 0,-3 5-47 15,1 4 53-15,-1 4 25 0,0 5 41 16,1 3 3-16,-3 3 13 0,-1 1 0 15,0 1 23-15,0 0-23 0,0-3 0 16,0 0-1-16,0-5-56 0,1-2-16 16,2-4 25-16,0-4 16 0,0-4 1 0,1-1 31 15,3-3 42-15,0-5-1 16,1-4-41-16,2-2 0 0,-2-3 15 0,2-4 10 16,-2 0 7-16,2-2-13 0,-2-2 105 15,4 1-11-15,-4 2-22 0,2 0-9 16,0 4-4-16,-3 3-11 0,0 2 5 15,-1 3-4-15,-3 3-11 0,1 0-8 16,-2 4-40-16,2 0-9 0,-2 0-90 16,1 6-16-16,0 1 106 0,1 2 13 15,3 3 43-15,-1 0-19 0,-1 3-5 16,1-1-11-16,2 3-2 0,-3-2-7 0,3 2 1 16,1-3-1-16,-1 1 0 0,5-1 7 15,-3 1-16-15,3-3-3 0,2-3-191 16,-4-3-180-16,7-6-241 0,-3 0-750 15,-4-6-511-15</inkml:trace>
  <inkml:trace contextRef="#ctx0" brushRef="#br0" timeOffset="-147475.12">16333 5196 2274 0,'0'0'636'0,"0"0"-262"15,0 0 26-15,0 0-21 0,0 0-118 16,0 0-93-16,0 0-79 0,0 0-89 15,0 0 16-15,0 0-10 0,0 0 46 16,0 42 1-16,0-21-23 0,0 3 4 16,0-1-22-16,1 0-12 0,0 0-11 0,1-1-66 15,1-4-55-15,1-1-116 0,0-5-162 16,3-6-122-16,-2-2-224 0,3-4-771 0</inkml:trace>
  <inkml:trace contextRef="#ctx0" brushRef="#br0" timeOffset="-147327.65">16281 4954 3220 0,'0'0'562'0,"0"0"-411"16,0 0-78-16,0 0-73 0,0 0-100 16,0 0-39-16,0 0 70 0,0 0 69 15,0 0-1-15,24 63-386 0,-12-46-1100 0</inkml:trace>
  <inkml:trace contextRef="#ctx0" brushRef="#br0" timeOffset="-147020.52">16578 4954 3432 0,'0'0'486'16,"0"0"-337"-16,0 0 119 0,0 0-5 15,0 0-103-15,34-45-46 0,-32 43-29 16,0 2-85-16,0 4-88 0,1 8 88 16,0 6 16-16,1 5 48 0,-3 5-39 0,-1 5-4 15,0 3 0-15,-6 0-20 0,-1 3 21 16,0-2-10-16,-3-1-9 0,2 0 0 16,-2-1 12-16,5-2-14 0,-1-2 2 15,4-2 0-15,2-6-3 0,0-2-36 16,5-4-44-16,6-5-42 0,6 0-109 15,4-3-44-15,5-6-173 0,14-3-147 16,-9-3-657-16,-1-6-754 0</inkml:trace>
  <inkml:trace contextRef="#ctx0" brushRef="#br0" timeOffset="-146852.65">16515 5154 2857 0,'0'0'731'0,"0"0"-390"16,0 0 94-16,0 0-120 0,0 0-158 16,0 0-101-16,0 0-56 0,68-39-37 15,-35 35-12-15,5 4-3 0,0 0-77 16,9 2-352-16,-8 2-696 0,-10-2-1607 0</inkml:trace>
  <inkml:trace contextRef="#ctx0" brushRef="#br0" timeOffset="-146580.52">17199 5560 3458 0,'0'0'417'16,"0"0"-417"-16,0 0 0 0,0 0 107 15,0 0 4-15,0 0-24 0,38 58-40 16,-52-42-3-16,-6-1 8 0,-7 2-45 16,-5 0-7-16,-5-3-147 0,-9 3-277 15,9-5-353-15,9-3-1082 0</inkml:trace>
  <inkml:trace contextRef="#ctx0" brushRef="#br0" timeOffset="-143571.48">13382 6309 1406 0,'0'0'286'0,"0"0"-198"0,0 0 71 15,0 0 81-15,0 0-39 0,-30-50-11 0,24 42 26 16,0 2-39-16,-2 2 9 0,1 0-20 16,-1 3-35-16,-5 1-43 0,-3 7-21 15,-6 4 22-15,-4 8 11 0,-5 5-8 16,0 5-36-16,-1 7 10 0,5 3 7 16,4 10-23-16,7-6-3 0,9 0-10 15,7-1 16-15,7-11-15 0,13 2 8 16,11-5-12-16,6-3 0 0,9-7 4 0,4-3-7 15,2-5-29-15,-4-3-2 0,-6-5-34 16,-5 0-28-16,-10-2 6 0,-8 0 15 16,-4-3 25-16,-9 2 16 0,-2-4 40 15,-4 2 7-15,0-2-38 0,0 1-9 16,-3-1-25-16,-3 1 0 0,-1 1-18 16,-5 0-144-16,0 1-90 0,0 2-132 0,-4-4-324 15,0 0-847-15</inkml:trace>
  <inkml:trace contextRef="#ctx0" brushRef="#br0" timeOffset="-143018.15">13787 6464 2752 0,'0'0'459'0,"0"0"-255"15,0 0 15-15,0 0 1 0,-60-30-110 0,36 30-56 16,-5 9-23-16,2 5-5 0,-4 1-14 15,4 6-12-15,4 0-16 0,4 1 0 16,4 1 3-16,6-4 10 0,6 2 2 16,3-2-10-16,5-3 9 0,4-3 2 0,5-3-110 15,2-2 0-15,1-3 6 0,2-5 22 16,1 0 0-16,0-5 18 0,1-5 23 16,-1-3 22-16,-3-1 19 15,0-1 14-15,-4 1-10 0,-2 2 8 0,-3 2 7 16,-4 1-16-16,-1 2 79 0,-2 5 64 15,0 2 2-15,-1 0-123 0,1 1-25 16,1 5-6-16,2 5 6 0,2 1 66 16,0 3-44-16,3 2-7 0,0 0-14 15,5 0 12-15,-1 0-11 0,3-5 20 16,1-1-10-16,1-2 1 0,0-3-13 16,-1-5-144-16,-1-1-48 0,-2 0-18 0,1-4-16 15,-5-6-20-15,0-5-11 0,-4-2-43 16,-1-3 2-16,0-5 91 0,-3-5 77 0,0-3 61 15,-1-4 69-15,1 2 58 16,-1-3 172-16,0 4 123 0,-1 3-4 0,0 4 43 16,0 6-29-16,-2 3-3 0,2 4-95 15,-1 4-57-15,0 3-43 0,1 4-36 16,0 2-64-16,0 1-65 0,0 6-111 16,2 6 111-16,1 8 25 0,0 4 36 15,-1 5-24-15,-1 4-24 0,-1 3 2 16,0-1-14-16,0 2 18 0,-1-1-19 15,0-2-4-15,1-3-208 0,0-4-142 16,1-3-165-16,9-7-218 0,-4-6-467 16,2-5-510-16</inkml:trace>
  <inkml:trace contextRef="#ctx0" brushRef="#br0" timeOffset="-142702.83">14294 6493 772 0,'0'0'1992'16,"0"0"-1623"-16,0 0-104 0,0 0 105 15,0 0-39-15,0 0-79 0,2-46-50 16,-4 46-51-16,-2 2-72 0,-6 6-57 16,2 2-1-16,-4 5 16 0,1 2-16 15,0 2-21-15,5 0-19 0,1 1 19 16,4-2 2-16,1 2-2 0,6-3-2 16,3 0 0-16,7-1 2 0,0-4 3 15,4-2 19-15,-1-3-1 0,0-4-21 16,-2-3-27-16,-2 0-25 0,-2-5-4 15,-5-2 26-15,-4-5 26 0,-3-1-8 16,-1-3-22-16,-7-1 16 0,-5-2-25 16,-3-1-7-16,-4 1-18 0,0 2 0 0,-2 3 19 15,0 3 21-15,1 4-6 0,0 3-19 16,1 4-72-16,1 0-154 0,0 4-196 16,0 6-162-16,6 0-162 0,1-2-945 0</inkml:trace>
  <inkml:trace contextRef="#ctx0" brushRef="#br0" timeOffset="-141866.65">14526 6607 2224 0,'0'0'408'0,"0"0"-331"0,0 0 20 16,0 0 51-16,0 0-55 0,0 0-93 16,0 0 0-16,0 0-36 0,0 0-2 15,0 0 38-15,38 0 29 0,-37 2 16 16,0 2-7-16,-1-3 10 0,0 1 29 0,0-2 9 16,0 0 19-16,0 0 9 0,0 0-9 15,0 0-23-15,0 0-3 0,0 0 3 16,1 0-4-16,-1 0-9 0,0 0-8 15,0-1-20-15,0-1-38 0,0-2-3 16,0-1-2-16,0-2 0 0,0 0-2 16,1-1 2-16,-1 1 2 0,1 0 0 15,-1 0-15-15,0-3 15 0,0-2 0 16,0 0 3-16,0-5 0 0,0-2 9 16,-1-2 4-16,0-4-15 0,-1-4-1 0,1 0-34 15,0 0 6-15,0 4 10 0,-1 4 18 16,1 6 2-16,0 5 30 0,-2 3-19 15,-1 4-13-15,0 3-42 0,0 0-30 16,-2 0-13-16,-2 4 22 0,0 3 29 16,1 0 21-16,-1 2 10 0,5-2-12 15,0-2 15-15,2-1 2 0,0 0 1 16,1-4 23-16,0 0 5 0,0 0 13 0,0 0 7 16,0 0 18-16,2 0-16 0,0 0-18 15,-1 0-13-15,-1 0-22 0,1 0-22 16,-1 0-41-16,1 2-47 0,1 4 44 15,1 3 47-15,4 5 19 0,2 1 12 0,6 1 4 16,5-1 6-16,2 0 0 0,7-1-9 16,3-2 0-16,4-3-13 0,-2-3-147 15,-1 1 8-15,-2-5 21 0,-6-1 39 16,-6-1 34-16,-5 0 45 0,-5-1 0 16,-5-1 32-16,-2-1 25 0,-2-1-23 15,0 1-34-15,0 1-15 0,-3-1 15 16,-1-1 3-16,0 1 51 0,-2 0 12 15,3-1 19-15,-1 1-12 0,3-1-20 0,-1 1-8 16,0 0-8-16,0 1-5 0,0 0-4 16,-1 0-3-16,2 2-13 0,0-2 4 15,0 2-16-15,0 0-15 0,-1 0-16 16,0 0-10-16,-4 2-6 16,-4 3 22-16,1 4 25 0,-4 2 29 0,-1 2 5 15,2 3-9-15,-2 2-6 0,4 1 22 16,1 2-13-16,4 0-26 0,4-2 1 0,1 0 1 15,4-2-1-15,6 0 22 0,1-2 4 16,5-6-1-16,1-1-28 0,4-4-4 16,2-4-216-16,-1 0-76 0,1-4-98 15,0-2-365-15,4-9-336 0,-6 1-276 16</inkml:trace>
  <inkml:trace contextRef="#ctx0" brushRef="#br0" timeOffset="-141337.65">15007 6483 1525 0,'0'0'595'0,"0"0"-133"16,0 0-5-16,14-45-90 0,-12 37-56 15,0 3-53-15,-1 3-66 0,-1-1-27 16,0 3-54-16,0 0-111 0,0 0-18 16,0 7-94-16,0 1 112 0,0 6 43 0,1 1-8 15,0 2-8-15,2 0-11 16,-1-1-14-16,7-2 17 0,-1-1-4 0,2-3 10 16,6 0 6-16,1-6-31 0,4-1-59 15,1-3-99-15,1 0-10 0,-1-3-12 16,1-3-15-16,-7-4 40 0,-1-3 54 15,-2-1 44-15,-4-1 57 0,-1 1 2 16,-4-3 39-16,-2 2-22 0,-1 1-3 16,-1 0 48-16,0 3 43 0,0 0 19 15,-2 3-9-15,0 1-14 0,1 2-11 16,-1 1 4-16,2 2-30 0,0 1-17 16,0 1-2-16,0 0-13 0,0 0-34 0,0 1-20 15,0 3-8-15,0 3 28 0,0 3 50 16,0 4-16-16,0 5-9 0,0 1-14 15,1 6-11-15,0 2 0 0,0 3 0 16,0 3 0-16,0 6 3 0,0 3 19 16,1 7-22-16,0-4-85 0,2 2-70 0,3-4-89 15,-4-5-23-15,-2 4 20 16,-1-3-20-16,-2 0 14 0,-10-4-13 0,-2-2 30 16,-2-4 65-16,-3-5 25 0,-2-4 120 15,-1-6-13-15,2-6 23 0,1-5 16 16,2-4 49-16,2-2 148 0,5-7 162 15,-1-2-35-15,3-3-23 0,1-1-32 16,4-4-4-16,0-4-35 0,3 0-52 16,3-4-54-16,6-2-25 0,1 0-19 15,6-2-2-15,2-3-48 0,6 0-8 16,3-2-22-16,6 2-34 0,3-3-201 16,18-18-289-16,-6 9-903 0,-7 4-1062 0</inkml:trace>
  <inkml:trace contextRef="#ctx0" brushRef="#br0" timeOffset="-140642.39">15582 6636 1971 0,'0'0'619'0,"0"0"-358"16,0 0-158-16,0 0 98 0,0 0-28 16,0 0-52-16,0 0-58 0,0 0-9 15,62 0 3-15,-34-2-9 0,1 0-14 0,2-2-5 16,-4 2-17-16,-3 0-8 16,-3 0-1-16,-7 1 22 0,-6 1 0 0,-2-1 10 15,-3-1 9-15,-3 0-3 0,0 0-29 16,0 1-12-16,-6-3-44 0,2 2-3 15,0 2-13-15,0-3-28 0,1 2-140 16,-1 0-101-16,4-1-175 0,0 1-498 16,0-1-631-16</inkml:trace>
  <inkml:trace contextRef="#ctx0" brushRef="#br0" timeOffset="-139971.65">16264 6435 2196 0,'0'0'379'0,"0"0"-170"0,0 0 93 16,2-46 46-16,-3 36-148 0,-7 1-33 16,-2 4-60-16,-5 2-10 0,-5 3-33 15,-5 0-17-15,-3 8-7 0,-3 3-5 0,3 4-11 16,0 3-24-16,8 0-1 0,6 1-20 15,4-1 18-15,6-2-7 0,4-1 10 16,0 0 22-16,5-1 3 0,6-2-25 16,3-4 0-16,3-1-41 15,4-4-18-15,1-3-23 0,2 0 0 0,1-6 17 16,-1-1 14-16,-1-3 32 0,-2 0 19 16,-3-1 3-16,-1 3-2 0,-2 1 2 15,-3 0 19-15,1 3 81 0,-2 3-37 16,1 1-66-16,-2 7-20 0,2 5 5 15,-3 6 15-15,1 6 12 0,-4 9 7 0,1 11 0 16,-7 12 13-16,0 11-11 16,-10 1-21-16,-2-7-35 0,2-18-53 0,1-14-79 15,2-8 22-15,1-2 59 0,-3 2 49 16,-1-1 5-16,-3 2-19 0,1-4-6 16,-1-3 12-16,3-7 29 0,-1-3 14 0,3-1 2 15,0-4 10-15,1 0 37 0,-4-5 1 16,3-3-3-16,-3-3 9 0,2-3-4 15,1-3-24-15,0-3 37 0,4-6-19 16,1-3 66-16,3-4-31 0,0-4 6 16,6-5-22-16,9-8 12 0,8-9-62 15,13-7-13-15,8 4-91 0,-2 12-123 16,-7 17-178-16,10 1-287 0,-11 9-826 16</inkml:trace>
  <inkml:trace contextRef="#ctx0" brushRef="#br0" timeOffset="-139668.78">16715 6395 1956 0,'0'0'732'0,"0"0"-440"16,0 0-116-16,0 0 45 0,0 0 1 15,0 0-17-15,0 0 9 0,-56 29-45 0,44-15-41 16,-1 2-29-16,2 1-30 0,3 2-14 16,3-2-21-16,3 2-34 0,2-2 1 15,4 1 15-15,8-2 11 0,5-3 20 16,8 1-23-16,6-4-24 0,2-3-157 15,-1-6-91-15,1-1 7 0,-7-1-42 16,-4-9 14-16,-6-1 43 0,-6-5 133 16,-4-3 77-16,-5-1 15 0,-1-3-24 15,-4 1 25-15,-8 0 41 0,-1 3 49 16,-3 2 50-16,-3 3-3 0,-7 2-52 16,0 1-19-16,-2 5-18 0,-1 1-26 15,3 4-12-15,5 1-10 0,2 3-28 0,3 6-7 16,7 2-6-16,4 1-190 15,5 2-98-15,4 3-263 0,4-4-658 0</inkml:trace>
  <inkml:trace contextRef="#ctx0" brushRef="#br0" timeOffset="-138883.72">17212 6427 3131 0,'0'0'563'0,"0"0"-336"0,0 0 15 16,0 0 71-16,0 0-131 0,0 0-56 16,-41-46-58-16,23 46-31 0,0 0-13 15,-1 8-24-15,1 2-11 0,2 5-7 0,1 1-1 16,6 3 1-16,0 1 7 0,3-1 10 16,5-2 0-16,1-2-18 0,0-4-98 15,4-3-61-15,4-1 7 0,-1-4 28 16,1-3 37-16,4 0 49 0,-2-7 22 15,1-1 33-15,-2-2-13 0,0-2-4 0,-4 0 19 16,0-2 15-16,0 2 4 16,0 0-16-16,-2 3 22 0,-1 3 92 0,-1 1-17 15,1 5-32-15,-2 0-68 0,1 0-9 16,1 3-103-16,3 1-16 0,0 4 128 16,3 6 31-16,3 0 7 0,0 3-10 15,4-2 12-15,2 0-12 0,3-1-9 16,0-3 12-16,1-3-9 0,1-2 3 0,0-2 6 15,-1-2-31-15,-2-2-44 0,0-3-46 16,-3-6-4-16,1-2-13 0,-5-5-21 16,2-2-49-16,-5-7-102 0,1-2 50 15,-2-4-46-15,0-3 56 0,-2-2 0 16,0-2 44-16,3-1 81 0,-3 0 55 16,0 2 39-16,-1 4 2 0,0 4 199 15,-4 6 99-15,-1 5-30 0,-1 3-20 16,-8 3-46-16,0 3-80 0,-4 1-7 15,2 3-32-15,-2 0-15 0,0 3-33 0,4 1-18 16,-1 1-15-16,3 0-3 0,2 3-1 16,1 0 0-16,-1 0 22 0,2 0 15 15,2-2 10-15,-1 2 10 0,2-3 3 0,0 2 12 16,0 1 15-16,0-1 19 0,0 0-13 16,0 1-19-16,0 1-12 0,0 1-4 15,0 0-15-15,0 3-3 0,2 1 0 16,2 3-6-16,2 4 0 0,0 2-16 15,0 2 4-15,5 3-10 0,-3 2-10 16,3 4-1-16,-2 2-1 0,1 2 0 16,-3 2 0-16,-2 1 0 0,-2 1-3 15,2-1-9-15,-4 0 10 0,-1-4 1 16,0-3-15-16,1-1 14 0,0-6-10 16,1-3 10-16,1-4-1 0,-2-5-9 0,1-2 12 15,1-4 12-15,-1-1 16 0,1-3 11 16,0 0 26-16,1 0 5 0,0-5-6 15,1 0-37-15,0-2-27 0,-3-1-50 16,-1-1-88-16,-1 1-144 0,-13-7-217 16,-2 4-599-16,0-2-1190 0</inkml:trace>
  <inkml:trace contextRef="#ctx0" brushRef="#br0" timeOffset="-136506.65">8449 4930 134 0,'0'0'13'0,"0"0"-10"0,0 0 199 16,0 0 167-16,0 0-122 0,0 0 82 16,-57-46 7-16,55 36-64 0,2 3-2 15,0 2 2-15,-1 0-82 0,1 3-35 16,0 0-11-16,-1-1 23 0,1 2 3 0,-1 1 5 15,1 0-7-15,-1-1-36 16,1 1-37-16,-1-1-48 0,1 1-47 16,-1 0-23-16,0 0-49 0,-2 2-39 15,-5 4 19-15,-2 6 48 0,-5 9 9 0,-4 8 13 16,-8 16 21-16,-8 20-1 0,-4 20 2 16,-1 14 57-16,7 2 51 0,5-1-14 15,13-4-53-15,8 4-15 0,9-1 24 16,17-2 19-16,16-7 16 0,14-11-31 15,19-11-20-15,10-16 23 0,9-10-57 16,-2-11 0-16,-4-9 15 0,-11-7-12 16,-17-3 16-16,-15-3-16 0,-15-2-3 0,-4-1 0 15,-3 2-31-15,-1-2 0 0,-2 2 0 16,-4-1 2-16,-5-3 7 0,-2 1 22 16,-2-2 16-16,0-1 12 0,0-1 32 15,-1-1 27-15,-4 0 31 0,-3 0-25 0,-1 0-38 16,-2-4-30-16,1 0-9 15,-3-1-1-15,4 0-13 0,-2 0 10 0,2-4-12 16,-1 1-26-16,2-1-269 0,-6-9-125 16,5 2-677-16,-2 1-1334 0</inkml:trace>
  <inkml:trace contextRef="#ctx0" brushRef="#br0" timeOffset="-135463.83">17729 5992 833 0,'0'0'534'0,"0"0"-378"0,0 0-32 16,0 0 74-16,0 0 36 16,0 0 2-16,0 0-58 0,0 0-13 0,22-46 41 15,-18 39 25-15,-2 0-68 0,0 4-39 16,0-2-6-16,-1 1-14 0,-1 1-47 16,1 1-16-16,1 0 7 0,-2 2-14 15,0 0-34-15,0 0-9 0,2 1-45 16,2 5-28-16,4 3 50 0,6 8 32 15,7 5 45-15,5 9 8 0,11 13-12 0,7 16-6 16,4 16 28-16,-6 8-35 0,-13 3 4 16,-14-2-8-16,-15-3-24 0,-9 4-16 15,-12-1 14-15,-11-3-20 0,-9-3 3 16,-7-4-15-16,-1-8-20 0,1-8-22 16,3-15 16-16,13-13 25 0,10-11 10 0,8-9 22 15,4-2 3-15,-2 0 82 0,2-2 54 16,2 0 40-16,3-3-22 0,3-1 5 15,1-3-1-15,1 0 0 0,0 0-29 16,0 0-27-16,0 0-20 0,0 0-36 16,0 0-24-16,0 0-22 0,0-3-1 15,0 1-18-15,0 0-11 0,0 1-170 16,-5-3-173-16,2 0-362 0,-2-1-994 0</inkml:trace>
  <inkml:trace contextRef="#ctx0" brushRef="#br0" timeOffset="-133757.4">6125 7225 375 0,'0'0'1418'0,"0"0"-1025"15,0 0 11-15,0 0-18 0,-23-55-76 16,19 44-55-16,-1 1-34 0,1 0-48 0,2 3-9 15,-3-2-11-15,3 3-26 0,-2 1-9 16,2 1-10-16,0 0 18 16,1 3 3-16,1-2-40 0,-1 3-77 0,1 0-12 15,0 0-85-15,2 6-72 0,8 5 37 16,2 7 114-16,5 8 6 0,6 3 30 16,6 5-2-16,2 5-9 0,3 0-17 15,2-1-1-15,-3 0 17 0,2-1-18 16,-4-6-19-16,-6 1 19 0,-4-7-34 0,-4-4-46 15,-8-3 6-15,-3-4-44 16,-3-2-103-16,-3-3-154 0,-4-4-49 0,-7-5-169 16,-1 0-439-16,3-7-689 0</inkml:trace>
  <inkml:trace contextRef="#ctx0" brushRef="#br0" timeOffset="-133460.79">6600 7122 2452 0,'0'0'368'16,"0"0"-147"-16,0 0 38 0,0 0-30 16,0 0-67-16,0 0-162 0,0 0-29 15,0 0 29-15,0 0 98 0,-31 73 22 16,0-15-45-16,-7 17-22 0,-4 8-18 16,0-1-20-16,5-5-15 0,6-11-26 15,1-2 25-15,6-8 0 0,5-6 1 16,6-13 2-16,3-12-2 0,6-11 23 0,0-4-1 15,1-2 16-15,-2-1 30 16,3-3-2-16,1-1-1 0,1-3 19 0,0 0 43 16,0 0 33-16,0-1-25 0,0-4-40 15,0 0-95-15,1-4-9 0,6 0-193 16,-1-3-104-16,8-8-169 0,-2 3-666 0,0 0-1053 16</inkml:trace>
  <inkml:trace contextRef="#ctx0" brushRef="#br0" timeOffset="-132823.53">6806 7557 2951 0,'0'0'419'0,"0"0"-339"0,0 0-52 15,0 0-2-15,0 0 100 0,0 0 4 16,0 0-39-16,0 0-34 0,54-53-19 0,-41 39-16 16,1-2-10-16,0 0-9 15,1-1 22-15,-3-3-7 0,1 2-18 0,-4-5-16 16,-1 0 13-16,-3-1-16 0,-2 2-3 16,-1 1 1-16,-2 3 8 15,0 2 13-15,-5 4 0 0,0 2-10 0,-4 1-3 16,0 4-15-16,-6 2-29 0,-1 3 10 15,-4 0 47-15,-3 7 0 0,-1 3 41 0,2 5 6 16,0 1-12-16,2 4-23 16,5 2-12-16,7 2-1 0,3-1 1 0,5 4 13 15,1-2 2-15,9 1 4 0,5-1 12 16,5-1-12-16,4-2 13 0,5-3 0 16,4-2 15-16,2-6 6 0,1-4-6 15,-1-4-4-15,-1-3-5 0,-3-3-4 16,-5-6-3-16,-3-3 3 0,-3-3-3 0,-2-3-31 15,-1-4-3-15,-4-2-56 16,2-4 9-16,0-2-3 0,1 0 13 0,-2 1 6 16,4 2 21-16,-1 3 11 15,0 6-17-15,-1 5-9 0,0 4 3 0,2 3-12 16,1 4-8-16,2 2-18 16,2 6 10-16,1 7 12 0,-2 3 3 0,-1 7 16 15,-5 2 11-15,-2 3 11 0,-5 2 72 16,-7 1-28-16,-2 0-13 0,-12-2 13 0,-6-2-9 15,-6-3 16-15,-5-2-1 0,-4-3 12 16,-5-6 4-16,-1-1 8 0,-2-6-18 16,1 0-15-16,1-6-1 0,3 0-6 15,4-3 0-15,2-6-3 0,5 1-10 16,5-6-8-16,7 2-13 0,2-2-192 16,8 0-94-16,8-10-162 15,9 4-837-15,2-1-1073 0</inkml:trace>
  <inkml:trace contextRef="#ctx0" brushRef="#br0" timeOffset="-132089.99">8344 6786 2827 0,'0'0'362'0,"0"0"-199"0,0 0 37 0,0 0-7 16,0 0-48-16,0 0-78 0,0 0-65 15,0 0-1-15,-57 34 46 0,35-1-15 16,-8 21-3-16,-8 21-7 0,-11 29-7 16,-1 8-15-16,1 4-2 0,3-9 2 15,4-11 0-15,3-2 1 0,1-7 1 16,4-2 17-16,4-10-3 0,6-10 30 15,8-16 20-15,8-18-13 0,4-11-10 16,1-6 10-16,0 1 0 0,2-2-1 0,0-3-9 16,1-2-15-16,0-6-9 15,0-2 9-15,0 0 18 0,2-6-46 0,5-5-149 16,2-6-215-16,13-19-234 0,-3 2-626 16,-1 0-625-16</inkml:trace>
  <inkml:trace contextRef="#ctx0" brushRef="#br0" timeOffset="-131657.08">8422 7202 668 0,'0'0'1526'15,"0"0"-1367"-15,0 0-23 0,0 0 70 0,0 0 39 16,0 0 27-16,0 0-49 0,-10-46-11 16,10 43-66-16,0 2-102 0,0 1-44 15,6 0-85-15,-1 5 85 0,3 3 3 16,3 5 101-16,-2 1-13 0,3 7 6 16,-5 2-21-16,0 3 5 0,-4 1-15 0,-3 2-20 15,0 3-6-15,0 0-21 0,-4-1-16 16,-1-2 0-16,2-3-3 0,1-4-10 15,2-4 8-15,0-4 0 0,0-3 1 16,2-3 1-16,1-3 2 0,0-3 16 16,0-1 7-16,-1-1 34 0,1-3 31 15,1-4-19-15,-1-2-44 0,1-2-11 0,1-1-15 16,-2 0 11-16,0 3 4 0,-1 1 3 16,-1 1-19-16,0 2-15 0,-1 3 2 15,0-1-5-15,0 0-4 0,0 3-12 16,0 0-37-16,0 0-24 0,-2 3-23 15,-3 0-75-15,-10-1-295 0,2 0-730 16,3-2-1166-16</inkml:trace>
  <inkml:trace contextRef="#ctx0" brushRef="#br0" timeOffset="-131269.3">8443 7192 3026 0,'0'0'666'16,"0"0"-499"-16,0 0-64 0,0 0 21 16,0 0 28-16,0 0-27 0,0 0-125 15,0 0-26-15,0 0 26 0,57 4 59 16,-28 16 0-16,7 4-16 0,0 6 0 16,2 2-27-16,-3 2-16 0,1 0-1 15,-2-1-40-15,-3-1-23 0,1-6-5 16,-6-3-8-16,-1-5 15 0,-3-3-29 15,-5-5 4-15,-2-1 47 0,-5-6 40 16,-1-3 39-16,-4 0 39 0,3-6 21 0,-4-5-33 16,0-3-26-16,-2-2 10 0,-2-3 15 15,0-4 28-15,0-2-16 0,-4-3 15 16,-1-3 31-16,-4-4-31 0,3-1-71 16,-2 0 16-16,2 1-16 0,1-1-20 15,0 5 48-15,2 6-12 0,-1 1-37 0,3 6-1 16,-1 5-17-16,1 4-19 0,1 2-82 15,-1 3-96-15,1 4-94 0,-2 6-311 16,1 2-655-16,-1 2-157 0</inkml:trace>
  <inkml:trace contextRef="#ctx0" brushRef="#br0" timeOffset="-130972.4">9173 7212 2111 0,'0'0'1771'0,"0"0"-1501"0,0 0-96 0,0 0-71 16,0 0-23-16,-57 6-6 0,44 8-3 15,1 3-28-15,2 4-29 0,5 3-14 16,4 0-13-16,1 3 13 0,11 2 0 0,3-4 16 16,5 0-4-16,4-3 19 0,4-4 3 15,0-4-7-15,1-4-5 0,2-6 15 16,-3-4 5-16,-2-2 1 0,-4-6 3 15,-2-4-6-15,-5-6 15 0,-3-2-31 16,-6-5-24-16,-4-2-3 0,-1-3 2 16,-8-2-51-16,-3 1-24 0,-3 0-105 15,-4 4-19-15,-2 5-35 0,-6 3-99 16,-30 6-396-16,7 7-703 0,-5 2-449 16</inkml:trace>
  <inkml:trace contextRef="#ctx0" brushRef="#br0" timeOffset="-127983.08">11200 5222 1655 0,'0'0'332'0,"0"0"-134"0,0 0 106 16,0 0-33-16,0 0-98 0,0 0 13 0,0 0-36 15,0 0-22-15,0 0-42 16,0 0-36-16,2-32-21 0,-2 29 3 0,0 0-17 16,-1 1 4-16,1-3 4 0,0-1-4 15,-1 2 6-15,1-2 0 0,-2-1 0 16,1-1 0-16,1 0 1 0,-2-1-14 15,0 1 7-15,-1-3-6 0,-2 3-13 0,0-2-13 16,-3-1-3-16,2 2 13 16,-5 0-9-16,2-2-5 0,-2 2 17 0,2-2 3 15,-3 1 13-15,2 0-13 0,-2-2 25 16,2 0-15-16,-1 0 12 0,1 1-3 16,-1 0-9-16,2-1 2 0,-3 0-13 15,3 0 24-15,-2-1-26 16,0 2-1-16,0-1-12 0,1 1 13 0,-3 0 0 15,0 1-10-15,0 2-12 0,-1 2-4 16,-3-2-8-16,1 4-10 0,-3-1 6 16,2 1 10-16,-2 1 24 0,1 2 4 0,1-1 0 15,-1 2 0-15,2-2 0 0,0 2 0 16,1 0 2-16,-2 0 2 0,0-1 18 16,-1 0-10-16,-1-2-10 0,0 0 0 15,-1 1 11-15,-1 1-10 0,1 0 13 0,-3-2-14 16,0 2-2-16,-1-2-2 0,0 1-11 15,-4 0-6-15,2 0 17 0,2 2 0 16,1-2 1-16,3 2 1 0,1 0-1 16,2 0-1-16,2 0 0 0,4 0-1 15,-2 0-16-15,0 0 0 0,2 2-6 16,-4 2-4-16,-2 1 7 0,-1 0 6 16,-4 1 13-16,-2 3 0 0,-2 1 1 15,-1-1 1-15,-3 2-1 0,4-2-2 16,-2 3 4-16,3-3 0 0,2 1 0 0,3-3 0 15,5 1 0-15,4-3-3 0,0 0 2 16,5 0 1-16,1 0 13 0,-2-2 6 16,1 3-6-16,1-1-12 0,0 3 1 15,-3 0 17-15,0 0-16 0,-3 4 10 16,1 0-1-16,-4 3-9 0,-1 1-2 16,0 1 25-16,-2-1-26 0,0 1 19 0,0-1-17 15,2-1-1-15,4-1 1 0,0 1 1 16,3-1-2-16,3-1-1 0,-1-1-1 15,2 0-2-15,3 0 2 0,-2 1 1 16,2-2 3-16,-1 1-1 0,-1 1 1 16,-1 1-3-16,2 3 0 0,-1 0 1 15,0 2 1-15,1 0-4 0,-1 3-7 0,0 2 9 16,-1 0 0-16,2 3-2 0,0 0 2 16,2 2 12-16,-2 0-10 0,2 0-1 15,0-3 18-15,0 0-16 0,2-2 10 16,1 1-13-16,2-3 0 15,-1-2 0-15,0 1 1 0,2-4 0 0,3 1-1 16,-2-1 13-16,3-1-13 0,-1-1 3 16,3 2 0-16,-3-3 10 0,4 1-13 15,-2-1 0-15,1 0-1 0,-1-1 1 0,2 2 1 16,-1-1-1-16,0 0-1 0,1 1-2 16,-1-1 2-16,0 1 0 0,2-1 0 15,-3 0 1-15,3 0 23 0,0-1-20 16,-1-1 12-16,4-1 4 0,0 0 9 15,1-1-12-15,2 0 6 0,-1-1 3 0,2 1-6 16,0-3 3-16,-1 0-19 16,0-1 22-16,-1 0-8 0,-2-1-15 0,-1 0 10 15,0-2 1-15,2-1-10 0,-3 0 10 16,2-1-1-16,-2 1-9 0,2 0 10 16,0-2-10-16,1 0 9 0,0 0-9 15,-1 0 0-15,0 0 13 0,0 0-15 16,2 0 1-16,-1 0 11 0,1 0-10 15,0-2 9-15,0-1-10 0,0-1 1 16,1 1 0-16,-1 0 10 0,0-1-13 0,1 0 1 16,-4 1-1-16,2 0-1 15,-2 0-15-15,1 1 14 0,-3 0 0 0,-1 0 0 16,0 0 2-16,0-1 1 0,-3 2 12 16,3-1 8-16,-1-2 1 0,0-1 0 15,2 1 0-15,-3-2 0 0,3-1-10 16,-1-1-10-16,0 2 1 0,2 0-3 0,-3-2 0 15,2 2-2-15,0-1-1 0,-2 1 2 16,2 0 0-16,1-1-1 0,0 1 1 16,-3 0 1-16,3 0 2 0,-3-1 10 15,1 0 1-15,-2 0 5 0,-2 2 1 16,1 0 27-16,-2-2 7 0,-1 1 49 16,3-1-19-16,-2-2-28 0,2 1-21 15,-3-1-15-15,1 2-17 0,1-1 0 16,-2 1 0-16,2 0-2 0,-1 0 2 0,-2 2 13 15,3-2-3-15,-3 0 10 16,4 1 9-16,-3-3 5 0,-1 1 23 0,3-2 2 16,-1 0 6-16,-3-1 9 15,2 1 0-15,-2-2-21 0,1 0-22 0,2-1-8 16,-2 0-13-16,0 0 6 0,2-1-6 16,-1 0 10-16,-2 1-4 0,1-1 0 15,1-1 0-15,-2 1 3 0,2-1-2 0,-1-2 2 16,0 0 12-16,-2-4-9 0,3-1-21 15,-2-2-1-15,1-3 0 0,-3 0 20 16,0-2-7-16,-3 0-15 0,0-2-15 16,-3 0 0-16,-7-1-28 0,-6 0-66 15,-29-11-311-15,4 7-513 0,-7 3-1323 0</inkml:trace>
  <inkml:trace contextRef="#ctx0" brushRef="#br0" timeOffset="-123506.6">12080 6796 1608 0,'0'0'234'0,"0"0"-179"15,0 0 26-15,0 0-29 0,0 0 55 16,0 0 68-16,0 0 22 0,0 0-16 16,0 0-43-16,0 0-9 0,-8-10-23 15,7 10-17-15,1 0-3 0,-1 0-18 16,1-1-11-16,0 1-3 0,0 0 0 16,0 0-10-16,0 0 1 0,0 0-4 0,0 0-6 15,0 0-32-15,0 0-3 0,0 0-19 16,4 1 3-16,5-1 16 0,7 2 44 15,6 0 17-15,9-2 11 0,13 0-15 16,11-4-13-16,15-2-7 0,10-3-15 0,-11-1-9 16,-15 2-10-16,-21 2-2 15,-12 4-1-15,3-1 0 0,-2 1-3 0,-1 2-22 16,-9 0 0-16,-1 0 0 0,-6 0 9 16,-1 0 0-16,-2 0 4 0,-2 0 12 15,0 0 0-15,0 0 31 0,0 0 4 16,-2 0-4-16,-2 0-15 0,-2 0-14 15,-2 0-2-15,2 0-1 0,-1 0-90 16,-2-2-76-16,3-1-77 0,0 0-56 0,-1-1-179 16,1-4-207-16,4 1-338 15,71 34 65-15</inkml:trace>
  <inkml:trace contextRef="#ctx0" brushRef="#br0" timeOffset="-123292.42">12577 6616 1577 0,'0'0'332'16,"0"0"21"-16,0 0-30 0,0 0-139 0,0 0-20 15,0 0 0-15,0 0 2 0,0 0 12 16,0 0-3-16,0 0-36 0,-46-36-64 16,46 36-75-16,0 0-19 0,7 3-28 15,6 3 47-15,7 4 60 0,4 0-6 16,7 5-23-16,0-1-15 0,1 1-4 16,-6 4-12-16,-5 1-2 0,-9-1-14 15,-9 4 4-15,-5 4-1 0,-18 2-53 16,-12 7-66-16,-19 11-122 0,-31 15-244 15,8-11-512-15,5-6-799 0</inkml:trace>
  <inkml:trace contextRef="#ctx0" brushRef="#br0" timeOffset="-117126.8">8648 7964 1766 0,'0'0'341'0,"0"0"-82"0,0 0-75 16,0 0-13-16,0 0 16 0,0 0-5 16,-61-21-28-16,52 20-33 0,-2-1-7 15,5 2-9-15,-1-1-35 0,4 1-17 0,0 0-15 16,2 0-16-16,1 0-22 0,0 0 0 16,0 0-31-16,0 0-1 0,0 0-6 15,6 0 38-15,7 1 29 0,7 2 53 16,8-3 63-16,10 0 25 0,19-3-36 15,20-6-66-15,21-6-40 0,6 1-26 16,-3-1 11-16,-10 3-13 0,-11 2-3 0,-5 3 1 16,-10 3 0-16,-13 2 1 0,-14 0 0 15,-10 2-12-15,-7 0-2 0,0 0 11 16,-1 0-17-16,-3 2 5 0,-7-1 4 16,-2-1 10-16,-5 0 2 0,-3 0 21 15,0 0 32-15,0 0 12 0,-1 0-9 16,-5 0-28-16,-1-1-9 0,0-3-1 15,-2 0-16-15,2 1-2 0,-2 0-1 16,3-2-14-16,1 3-44 0,0-1-243 16,-2-8-173-16,1 0-747 0,1-2-1177 0</inkml:trace>
  <inkml:trace contextRef="#ctx0" brushRef="#br0" timeOffset="-112793.86">7345 8854 1387 0,'0'0'326'0,"0"0"-105"0,0 0 51 16,0 0-3-16,0 0-14 0,0 0-27 16,0 0-36-16,0 0-13 0,5-45 9 0,-3 39-24 15,-1 2-19-15,0-1-7 0,0-1 8 16,-1 0-6-16,0 0-10 0,0 0 6 15,0 1-9-15,0-1-4 0,0 0-15 16,0-1-29-16,0 0-18 0,-1-1-21 0,0 1-3 16,0 0-16-16,1 1-9 0,-1 1-10 15,1 1-1-15,0 1-1 0,0 2-2 16,0 0 0-16,0 1-10 0,0 0-6 16,0 0-19-16,0 0-39 0,0 5-53 15,2 5 34-15,0 6 64 0,2 7 31 16,-1 6 49-16,-1 5 22 0,-2 6-19 15,0 9-3-15,-5 12 18 0,-5 7-27 16,3-3-19-16,-1-15-19 0,3-15-2 0,4-16-11 16,1-5 11-16,0 1 3 0,-1-1 0 15,1 1 10-15,0-5-10 0,0-3 15 16,0-4-15-16,0 0 21 0,0-2-5 16,-1-1 11-16,1 0 16 0,0 0 6 15,-1-2-7-15,0-3-45 0,0-3-173 16,-1-1-105-16,1-3-101 0,1-11-192 15,1 3-611-15,3 2-1035 0</inkml:trace>
  <inkml:trace contextRef="#ctx0" brushRef="#br0" timeOffset="-112276.74">7826 8753 2123 0,'0'0'762'0,"0"0"-569"0,0 0-14 16,0 0-30-16,0 0 23 0,0 0-5 16,0 0-47-16,0 0-79 0,0 0-10 15,0 0 38-15,0 0-8 0,-83 33-2 16,48-8-21-16,-5 1-38 0,-2-1-1 16,1 2-24-16,2-3 3 0,3-2 21 15,2-2-1-15,8-3-11 0,5-4 13 16,4-4 2-16,7-1 20 0,-1-3 0 15,7-2 9-15,1-3 3 0,2 0 13 0,0 0 9 16,1 0 3-16,0 0 43 0,0 0 87 16,2-3-103-16,2 1-71 0,2-3-15 0,2 0-18 15,-2 0 15-15,1 3-10 0,3-1-2 16,-4 2-16-16,3 1-43 0,-1 1-3 16,5 7 15-16,-1 2 62 0,5 6 16 15,4 4 49-15,3 6-10 0,6 2 13 16,2 3-13-16,5 2-6 0,5-1-21 15,2 1-3-15,5-1-13 0,-2-3-1 16,0-2-11-16,-3-3-1 0,-6-5-17 16,-4-5 16-16,-7-3 2 0,-6-3 1 15,-3-2 20-15,-5-4 1 0,-1-2 2 16,-5 0-2-16,-3 0 2 0,-1 0 4 16,-1 0 2-16,0-2 4 0,2 0-7 15,-4 1-2-15,1-1-10 0,-1 0-12 0,0 0-1 16,0 1-2-16,0-3-14 0,-2-1-17 15,-4 0-27-15,-1-7-279 0,1 3-376 16,-2-4-1059-16</inkml:trace>
  <inkml:trace contextRef="#ctx0" brushRef="#br0" timeOffset="-110247.88">8959 8808 1322 0,'0'0'329'16,"0"0"-170"-16,0 0 36 0,0 0-43 16,0 0-9-16,0 0-1 0,0 0-3 15,0 0-23-15,0 0-6 0,0 0-17 16,2-35-29-16,-2 33-6 0,3 1 9 16,-3-1 13-16,1-1 13 0,0-2 25 15,-1 1-13-15,1-2-10 0,-1 0-7 16,0 2-15-16,0 0-16 0,0 2-7 0,0-2-18 15,-3 0-29-15,-2 0-2 0,1-1-1 16,-1 0-22-16,0 3 6 0,-4-2 13 16,3 0-16-16,-2 1 16 0,0 1-16 15,-1 0 16-15,-2 0-10 0,0 2 1 16,-4 0-4-16,-2 0 16 0,-3 2 18 0,-3 6 7 16,-3 0 6-16,-4 5 1 0,0-1 3 15,-3 8-1-15,-2 0-9 0,2 5-9 16,0 2 9-16,1 5-25 0,6-2 0 15,5 3-27-15,9-2 27 0,7-1 0 16,6-1 0-16,15-2 28 0,13-2 67 16,11-1-51-16,15-4 2 0,21-5-11 15,12-4 2-15,2-6-15 0,-16-5-20 0,-20 0-2 16,-21-1 0-16,-11-1 0 0,-6-1 0 16,-2 0 0-16,0 0 1 0,-1 1 18 15,-7-1 5-15,-3 1 7 0,-3 0 7 16,0 1-10-16,0-1-26 0,0 0-2 15,-1-1-15-15,-2 1-10 0,0 2 1 16,-2-2-4-16,1 2-3 0,1-1 6 16,2 1-53-16,1 0-239 0,0 0-81 0,0 0-210 15,0 0-615-15,0-1-429 0</inkml:trace>
  <inkml:trace contextRef="#ctx0" brushRef="#br0" timeOffset="-109708.63">8741 9353 414 0,'0'0'1034'16,"0"0"-783"-16,0 0-66 0,0 0 65 0,0 0 44 15,0 0-19-15,0 0-60 0,0 0-38 16,0 0-27-16,0 0-23 0,0 0-31 16,-9-8-14-16,9 8 7 0,0-1-4 15,0 1 7-15,0 0 2 0,0 0-6 16,-1 0-15-16,1 0-26 0,0 0-22 0,0 0-24 15,0 0-1-15,0 0-1 0,0 0-1 16,0 0-11-16,0 0 11 0,0 0 2 16,0-1 1-16,1 1 46 0,5-2 6 15,3 0-3-15,5 1-7 0,1-1-9 16,7 2-18-16,6-4-16 0,2 3-2 16,9-4-1-16,5 1 1 0,16 1 2 15,14-2-1-15,8-2 2 0,-1 3-1 16,-18-1 1-16,-21 1-1 0,-20 3 1 15,-4 1-1-15,-2-3 0 0,-2 3-3 0,-4 0-10 16,-4 0 10-16,-3 0 3 0,-1 0 6 16,-2 0 22-16,0 0 22 0,0 0 74 15,-4-2 156-15,-2 2-112 0,0-2-98 16,-2 0-57-16,1-1-13 0,0 0-3 16,1-1-138-16,2-4-250 0,2 1-380 0,0-3-1200 15</inkml:trace>
  <inkml:trace contextRef="#ctx0" brushRef="#br0" timeOffset="-106160.89">10419 8678 978 0,'0'0'485'0,"0"0"-270"15,0 0-23-15,0 0-17 0,0 0 16 0,0 0 0 16,0 0-26-16,0 0-62 0,0 0-32 16,0 0-13-16,25-25-7 0,-19 24 7 15,-3 0 13-15,0 1 15 0,0 0 17 0,-2-2 12 16,-1 2-4-16,0 0-9 0,1 0-10 16,-1 0-13-16,0-2-13 0,0 2-16 15,0 0-12-15,0-1-10 0,0 1 4 16,0 0-4-16,0-1 7 0,0 1 5 15,0-2-11-15,0 0 0 0,0-1-7 16,0 0-7-16,0 0-13 0,0-1-1 16,0 0 2-16,0 2-3 0,0 0 0 15,-1-3 0-15,-2 4-4 0,2-2-11 16,-2-1 13-16,-1 0-1 0,-2 2-1 16,1-2-11-16,0 0 13 0,-5 1 0 15,4-1 1-15,-1-1 1 0,-2 0 2 0,2 1 0 16,1-2 1-16,-1 1 0 0,2 1 16 15,0 0-17-15,-3-1-1 0,3 2-1 16,0-2-13-16,-1 3-2 0,-2-2-5 16,1 2-2-16,-3 1-3 0,2-2-6 0,-5 3-4 15,2-2 10-15,-3 2 0 0,0 0 6 16,4 0 3-16,-3 0 13 0,5 0-10 16,-2 2 12-16,2-2 0 0,2 0 1 15,-2 3 1-15,1-2-1 0,0 0 1 16,-2 0-1-16,2 1 1 0,-3 0-1 15,1 0 0-15,-2 1 0 0,1-1 0 16,-3 0-2-16,2 1-1 0,-3 1 0 16,1-1-13-16,2 1 14 0,-3 1 1 15,4 0-2-15,-3-2 1 0,4 2-11 0,0 0 12 16,1 0-11-16,-1-1 10 0,4 2-2 16,-1-2 4-16,-1 3-1 0,0-2 1 15,2 3 4-15,-3 0 8 0,3-2-9 16,0 2-1-16,-2-1 17 0,0 2-17 15,1-2 14-15,0 1 0 0,-1 2-14 0,0-1 1 16,2-1-1-16,-1 0 17 0,2 0-18 16,1-1 0-16,0 0 1 0,1 0-1 15,0 0 0-15,0 2 2 0,1-4-2 16,1 2 0-16,0 1 0 0,0 1-1 16,0-1 1-16,0 0 1 0,0 0 1 15,3-2 0-15,-1 0-1 0,0 1 14 0,1-3-13 16,-1 3 13-16,1-2-4 0,2-1 7 15,-1 1 6-15,1-1 0 0,1-1 0 16,3-3 1-16,-1 3-4 0,4-1-3 16,-2 1-3-16,2-2-14 0,0-1 10 15,1 0-10-15,2 0 0 0,-3 3 0 16,2-3 2-16,1 0 8 0,-2 0-10 16,2 0 0-16,0 0 0 0,1 0 0 0,-2 0 0 15,2-3 1-15,1 3 0 0,-1-1 0 16,1 0-1-16,-4-1-2 0,1 2 0 15,0-2 0-15,-4 1-1 0,2-1 0 16,-4 2-1-16,2 0-1 0,-2 0-13 16,1 0 4-16,0 0-7 0,-1 0 3 15,4 2-3-15,-3 2 7 0,3-1 0 16,2 2 12-16,-2-3 4 0,4 2 14 0,-1-1-14 16,-1 0-2-16,0 0 10 0,1 0-12 15,-3 1-1-15,0 1-15 0,0 0 1 16,-3 0-8-16,-2 2-2 0,2-3 3 15,-3 3 6-15,1-1 13 0,0-1 3 16,0 2 2-16,1 1 20 0,-1 1 6 16,0-1-5-16,3-1-1 0,-3 3 3 15,1-2-22-15,1 2 16 0,-2-4 6 16,0 3-3-16,-1-3-7 0,-2 1 1 16,-1-1-14-16,0 2 1 0,1-1 16 0,-4 2-4 15,0-1-2-15,0 1 2 0,-5-1 7 16,1 1-9-16,1-1-1 0,-2 0-9 15,1 1 0-15,-1 0 10 0,0-2-12 16,0 1 11-16,0-1-9 0,-2 0 10 16,1-1 2-16,0 0-12 0,-3-3 13 15,2 2-1-15,-3-1-12 0,1-1 10 0,-1-2-11 16,1 3 10-16,-4 0-9 0,3 1-1 16,-3-2-1-16,2 1 0 0,-1-3 2 15,2 2-2-15,-1-2 1 0,2-1 0 16,-1 3-1-16,1-2 0 0,-2 0-1 15,2 0 2-15,-4 0 0 0,2 0 1 16,0 0-2-16,-1-1 0 0,1 1 0 16,-2-1 0-16,3 0 0 0,-1 0 0 15,0 0-1-15,-1 0 0 0,-2 0-1 16,3 0-1-16,-2 1-13 0,-1-1 14 16,2 0-2-16,-2 0 2 0,3 0 0 0,-2-1 1 15,4 1 2-15,-2-1 11 0,1-1-10 16,0 1 0-16,2-1 9 0,-2 1-10 15,1-2-1-15,-1 2 2 0,2 0-2 0,-3-1 1 16,4-1-1-16,-3 1 1 0,1-1 1 16,1 1 12-16,-2-1-2 0,3 0 2 15,-3 0-12-15,3 0 13 0,1 0-1 16,-2 1 16-16,3-1 3 0,0 1 0 16,1-1-13-16,-1 1-18 0,2 0 0 15,-1-1 0-15,1 3-3 0,-2-2-3 16,0 0 1-16,2 0 0 0,0 0 2 15,1 1 1-15,-1-1 12 0,0 1-1 16,-1-1 9-16,3 2 1 0,-1-2 9 16,1 2 2-16,1-1-5 0,-1 1-6 0,1-1 2 15,0 1-6-15,0 0-14 0,0 0-1 16,0 0-3-16,0 0-2 0,0 0-2 16,0 0 1-16,0 0-9 0,0 0 0 15,0 0-9-15,0 0-13 0,0 0-12 16,0 0-37-16,0 0-62 0,0-3-106 0,-6-9-229 15,-1 0-974-15,-2-5-925 0,31 61 2379 16</inkml:trace>
  <inkml:trace contextRef="#ctx0" brushRef="#br0" timeOffset="-98829.86">12768 8431 1534 0,'0'0'250'0,"0"0"-198"0,0 0 42 15,0 0 43-15,0 0-24 0,0 0 13 0,0 0 20 16,0 0-14-16,0 0-41 0,-11-17-11 16,8 17-2-16,1 0 8 0,0-2 17 15,1 2 38-15,0 0 38 0,0 0-11 16,1 0-35-16,0 0-32 0,0 0-28 15,0 0-36-15,0 0-21 0,0 0-14 16,0 0-2-16,0 0-15 0,0-1-7 16,0 1-10-16,0 0-6 0,0 0-6 15,1 0 16-15,5 0 28 0,9 1 50 0,6 2 13 16,10 1 10-16,11-1 14 16,17-1-21-16,19 4-21 0,16 0-23 0,0-1-9 15,-6 3-12-15,-18-4 0 0,-19 0 2 16,-14-2 9-16,-10-1-11 0,-4-1 1 15,1 1 0-15,1-1 11 0,1 0-10 0,-9 0 22 16,-3 0-3-16,-4 0-4 0,-6-2 4 16,-1 0 9-16,-2 1-3 15,-1-2-28-15,-1-1-12 0,-4-1-32 0,-4 1-12 16,-1 0-15-16,-4 0-121 0,0 2-83 16,-1 1-103-16,-10 1-177 0,7 0-439 15,0 0-660-15</inkml:trace>
  <inkml:trace contextRef="#ctx0" brushRef="#br0" timeOffset="-97729.48">12738 8457 1679 0,'0'0'283'0,"0"0"-163"0,0 0 107 16,0 0 57-16,0 0-65 0,0 0-55 15,0 0 6-15,0 0-4 0,0 0-36 16,0 0-41-16,-8-18-44 0,8 18-29 16,0 0-16-16,0 0-25 0,0 0-13 15,0 0-9-15,0 0 31 0,2 4 16 16,2 0 57-16,1 2 0 0,2-1 0 15,0 2 0-15,5-2 18 0,-1 4-2 16,5-1 15-16,4 2 9 0,3 1 20 0,4 1-46 16,6 2-18-16,1-1-12 0,4 3-7 15,4 1-22-15,1-1-11 0,4 1 2 16,3 0 9-16,1-1-11 0,1-1 18 0,-4-2-17 16,-3-1-2-16,-6-3 0 0,-6 0 0 15,-8-3 0-15,-7-2-1 0,-3 0-1 16,-6-1-17-16,-3-2 7 0,1 1-4 15,-5 0-6-15,-1 0 1 0,0 1 2 16,0 0-3-16,0-1 19 0,-1 2 3 16,0 1 11-16,0 1 17 0,0-1-3 15,-1 2 6-15,-3 0 0 0,-4 0 13 16,1 2-1-16,-4 4 0 0,-2-1-15 16,-2 3 3-16,-5 2-16 0,-1 0-15 15,-3 3 0-15,-5 3 0 0,0 0-1 0,-4 3 1 16,2 1 0-16,-2 1-1 0,2 1-11 15,1-2 10-15,5-1-1 0,1-1-16 16,2 1 18-16,3-2-1 0,-1 1-1 16,0-4 3-16,2 1 1 0,-1-4 2 15,2 1 13-15,0-2-15 0,2-2 1 16,-1-2 1-16,2-2 0 0,3 0 12 16,0-1-14-16,5-3 2 0,-2-1 9 0,4-2-10 15,2-2-1-15,1 0 0 0,0-2 2 16,1 1 9-16,0-1 1 0,0 0-10 15,0 0 9-15,0 0 4 0,0 0-13 16,0 0 12-16,0 0-12 0,0 0-1 0,0 0-2 16,0 0 0-16,0 0 1 0,0 0 1 15,0 0 11-15,0 0-10 0,0 0 12 16,0 0 0-16,0 0 1 0,0 0-13 16,0 0 12-16,0 0 1 0,0 0-1 15,0 0-12-15,0 0 12 0,0 0-12 16,0 0 13-16,0 0-15 0,-1 0-1 15,0 0-1-15,0 0-2 0,-1-1-16 16,0-1 1-16,-2 2 6 0,2 0 8 16,0 0 3-16,0-2 1 0,2 2 34 15,-1 0-3-15,1 0-6 0,0 0-1 0,0 0-6 16,0 0 1-16,0 0-7 0,0 0 0 16,4-2-12-16,6-1-13 0,2-1-15 15,8 1 7-15,6 0 18 0,3 0 2 0,5-1 1 16,5 2 3-16,5-1 0 0,2-1 0 15,13 3-1-15,9-2-1 0,8 3 1 16,-8-1 1-16,-14 1-3 0,-18-1-2 16,-12 0-10-16,2 0 11 0,3 1 1 15,-2 0 1-15,-6-2-1 0,-3 2 1 16,-6 0 1-16,-4-3 16 0,-4 3 4 16,-1 0 11-16,-2 0 7 0,0 0-3 15,0-1-7-15,-1 0 13 0,0-1 55 16,3 2 36-16,-3 0-74 0,0 0-35 15,1-1-24-15,-1-1-1 0,1 2-2 0,0 0-11 16,-1 0 11-16,1 0 1 0,-1 0 1 16,0 0 0-16,0-1 3 0,0 0-2 15,0-2-1-15,-2 1-36 0,-4-2-110 16,-11-4-214-16,1-2-376 0,-2 0-1102 0</inkml:trace>
  <inkml:trace contextRef="#ctx0" brushRef="#br0" timeOffset="-95994.97">12666 9820 1709 0,'0'0'254'16,"0"0"-111"-16,0 0 164 0,0 0 48 15,0 0-104-15,58-27-50 0,-52 24-48 0,-1 2-41 16,-2-1-39-16,-2 2-42 0,0 0-29 16,0 2 2-16,-1 3 53 0,0 4 28 15,0 3 3-15,0-2 0 0,-3 5-3 16,0-1-15-16,-3 1 5 0,1 1-19 16,-1-1 0-16,2 2 3 0,-1-1 6 15,2 1-18-15,-2-2-10 0,4 1-15 16,1-3-20-16,0-3 13 0,1 0-3 15,7-3 7-15,-2 0 6 0,4-2 9 0,1-1 9 16,2-2-3-16,-2-2-40 0,3 0-102 16,-3-4-121-16,-3-3-143 0,-3-14-180 15,-3 1-926-15,-2-2-494 0</inkml:trace>
  <inkml:trace contextRef="#ctx0" brushRef="#br0" timeOffset="-95801.33">12701 9600 3231 0,'0'0'517'16,"0"0"-369"-16,0 0-66 0,0 0 38 0,0 0-51 16,0 0-16-16,0-45-17 0,0 44-36 15,0 1-44-15,-2 0-77 0,-2 5-245 16,-6 5-91-16,-2 2-621 0,3-3-1107 0</inkml:trace>
  <inkml:trace contextRef="#ctx0" brushRef="#br0" timeOffset="-95346.18">13366 9754 1292 0,'0'0'605'0,"0"0"-346"0,0 0 26 16,0 0 28-16,0 0-36 0,0 0-44 16,0 0-74-16,0 0-19 0,0 0-20 15,0 0-19-15,0 0-32 0,-16-35-15 16,8 35-13-16,-5 0 3 0,2 0 26 0,-5 5 5 16,0 0 18-16,-3 2 19 0,-1 3-10 15,0 1-55-15,-2 3-10 0,2 1-12 16,1 0-25-16,4 3 1 0,1 2-2 15,2 1-13-15,5 0 4 0,4 2 10 16,3-1 12-16,2 0 4 0,8-1 14 16,8-1 8-16,5-3-38 0,5-2-10 0,1-3-82 15,3-2-94-15,-2-3-79 0,7-5-139 16,-6-2-316-16,-8-2-1015 0</inkml:trace>
  <inkml:trace contextRef="#ctx0" brushRef="#br0" timeOffset="-95147.21">13124 9922 2661 0,'0'0'450'0,"0"0"-294"0,0 0 54 16,0 0 141-16,0 0-92 0,0 0-69 15,0 0-47-15,0 0-32 0,0 0-49 16,0 0-35-16,59-10-27 0,-27 8-1 0,-1-1-11 15,3 0 10-15,0-1-20 16,-4 2-300-16,5-6-240 0,-9 1-848 0,-6 0-879 0</inkml:trace>
  <inkml:trace contextRef="#ctx0" brushRef="#br0" timeOffset="-94713.27">13723 9745 2000 0,'0'0'418'0,"0"0"-122"0,0 0 61 0,0 0 4 16,0 0-48-16,22-48-14 0,-19 43-70 16,-1 1-46-16,-2 2-41 0,1 1-25 15,-1 1-66-15,1 0-51 0,-1 0-40 16,0 5-43-16,0 5 83 0,0 5 34 15,-1 5 0-15,0 2-10 0,-2 3-5 16,0 1-4-16,-2 3-3 0,1-1-9 16,1 0 10-16,1-2-11 0,-2-1 1 15,2-1-3-15,0-5-25 0,0-2-27 16,-2-2-16-16,1-3-89 0,-2-4-122 16,-2-3-233-16,-5-5-218 0,5 0-602 15</inkml:trace>
  <inkml:trace contextRef="#ctx0" brushRef="#br0" timeOffset="-94160.25">14053 9699 1668 0,'0'0'1010'15,"0"0"-833"-15,0 0 3 0,0 0 111 16,0 0-6-16,0 0-38 0,0 0-30 15,0 0-67-15,0 0-60 0,0 0-43 16,0 0-47-16,38-31-13 0,-43 36 13 16,-5 2 16-16,-4 1 2 0,0 3-2 15,-4 1-15-15,-1-2-1 0,-1 2-2 16,1-2-14-16,0 2 16 0,0 0 0 0,0-2 2 16,2 0-1-16,2 1 12 0,0-3-11 15,1-1 1-15,4-2 0 0,-1 0 13 16,3-1-14-16,1-2-1 0,2 1-1 15,2 0 0-15,0-3-1 0,1 3-1 0,0-2 0 16,1 0-2-16,-1-1 1 0,2 0-9 16,0 0 9-16,0 2-10 0,0 0 10 15,0-2 0-15,4 5 3 0,1 0 2 16,1 1 0-16,3 0 0 0,2 3-2 16,2 1-1-16,2 0-10 0,0 2 11 15,4 3 0-15,3-1 1 0,0 3 0 16,4-2 2-16,0 2 0 0,0-3-1 15,1 1-2-15,-4-4 0 0,0 0-1 16,-2-2-2-16,-4-1-9 0,0-1 9 0,-4 2 1 16,2-2 1-16,-5-1-1 15,3 1 2-15,-6-5 0 0,2 2 2 0,-3-1 10 16,-1-3 7-16,0 0-1 0,-3 1 7 16,-1-1 9-16,-1 0 9 0,0 0 1 15,0 0-10-15,0 0-32 0,0-3-2 0,0 0-28 16,-3-1-6-16,-3 0-47 0,0 0-226 15,-3-9-222-15,-2 2-743 0,2-2-1048 0</inkml:trace>
  <inkml:trace contextRef="#ctx0" brushRef="#br0" timeOffset="-91647.71">14400 8780 680 0,'0'0'157'16,"0"0"-82"-16,0 0 137 0,0 0 81 16,0 0-46-16,0 0-42 0,0 0-37 0,-13-47 11 15,12 38-1-15,1 0 19 0,-1 1-71 16,1 1 25-16,0 2-3 0,0-2-46 16,0 0-6-16,0 0 6 0,0-2 16 15,3 3-13-15,1-2-10 0,0 0 0 16,-1 0 12-16,0-1 12 0,2 1-15 15,-3 1-16-15,2-1-23 0,-3 3-18 16,0 0-3-16,0 5-23 0,-1-2-21 16,0 2-1-16,0 0-36 0,0 0-22 15,0 0-31-15,0 2-46 0,0 6 73 16,0 4 63-16,0 4 44 0,0 4 3 16,0 4 4-16,-2 3 9 0,1 4-29 15,0 3 12-15,1 0 1 0,0 5-7 0,0-2 25 16,0 2-58-16,0-2-2 0,0 0-1 15,4-3 0-15,1-3-1 0,3-4 11 16,4-3-11-16,-3-4 0 0,2-5 16 16,-1-4-1-16,-1-4 10 0,-3-4 9 15,1-1 3-15,0-2 13 0,-2-1 8 0,3-5 4 16,-2-6-16-16,2-5-21 0,1-3-25 16,-3-4 0-16,0-4 0 0,1-1-1 15,-1 0-14-15,-1 0 15 0,-2 2 1 16,3 2 0-16,-3 0 24 0,1 4-13 15,1 4-10-15,-1 1 1 0,2 3-1 16,-2 1 10-16,-1 2-12 0,0 3-13 16,0 3-2-16,1 2-16 0,0 2-30 15,1 0-54-15,1 5 7 0,6 3 49 0,3 6 35 16,0 3 11-16,5 4 11 0,0 1 1 16,-2 2-2-16,2 0-13 0,-3 2 15 15,-1-5-2-15,-5-1 0 0,1-3 1 16,-5-5 1-16,-1 0 1 0,-3-4 0 15,-2-5 13-15,0 0 8 0,-1-2 26 16,0-1 40-16,0-4 30 0,0-2-49 0,-2-6-34 16,-3-2-16-16,0-6 0 0,2-1-16 15,-3-5 26-15,-1-4-9 0,2-5-4 16,2-3 9-16,2-11-8 0,1-8 18 16,0 4-32-16,1 8 10 0,2 12-9 15,0 12-3-15,3-1-13 0,-3 2 13 0,-2 8-16 16,1 5-5-16,-2 4-28 0,1 3-71 15,-1 7-282-15,1 5 32 0,-1 12-105 16,0-3-490-16,0-2-1038 0</inkml:trace>
  <inkml:trace contextRef="#ctx0" brushRef="#br0" timeOffset="-90997.57">15190 8981 78 0,'0'0'1745'0,"0"0"-1407"15,0 0-79-15,0 0 12 0,0 0 2 16,0 0-81-16,0 0-48 0,0 0-20 16,22-45-22-16,-17 41-23 0,0 3-22 15,2-1-19-15,-3 1-6 0,-1 1 2 16,0 0-2-16,-1 0-13 0,0 3-16 15,-2 1 57-15,0 3 34 0,0 3 42 16,-4 3-9-16,-2 3-30 0,-1 3-20 16,-4 0-21-16,4 1-34 0,-1 0-19 15,4 1-3-15,3-1 0 0,1 0 0 0,2 0 0 16,8-2 15-16,2 0-2 0,5-3 14 16,2 0 4-16,0-6-3 0,0 0 0 15,-2-3-28-15,-1-4-40 0,-5-2-68 16,1 0-60-16,-5-7-44 0,-3 0-128 15,-4-16-244-15,0 3-635 0,0-2-662 0</inkml:trace>
  <inkml:trace contextRef="#ctx0" brushRef="#br0" timeOffset="-90695.54">15189 8626 2353 0,'0'0'378'0,"0"0"-153"15,0 0 76-15,0 0 1 0,0 0-106 16,0 0-26-16,0 0-19 0,0 0-17 16,-56-46-28-16,51 45-25 0,3 0-32 15,1 1-11-15,1 0-14 0,0 0-24 16,0 0 0-16,0 0-40 0,0 0-16 16,2 0-15-16,1 6 28 0,2-1 8 15,-2 2-363-15,0-2-665 0,-3-5-1651 0</inkml:trace>
  <inkml:trace contextRef="#ctx0" brushRef="#br0" timeOffset="-88229.48">16598 8480 2433 0,'0'0'325'0,"0"0"-170"16,0 0 50-16,0 0 19 0,0 0-40 16,0 0-29-16,0 0-16 0,0 0-26 15,0 0-13-15,12-23-17 0,-12 23-24 16,0 0-25-16,-6 0-15 0,-2 0-18 15,-5 0 0-15,-1 0 1 0,-7 5 11 16,-6 3-12-16,-3 0 0 0,-6 3-1 16,-2 1-1-16,-5 3-15 0,0 0 13 0,-3 2 0 15,2 2-10-15,-1 0 1 0,5 1-7 16,6-3 16-16,2 0-16 0,8-1 16 16,5-2-12-16,1-1-1 0,7-1 14 15,-1-2-10-15,3 0 8 0,1-1-8 16,2 1 10-16,1-2 2 0,0 1 0 15,3-2-1-15,2 0 1 0,0-1 1 0,0 1 2 16,3 0 16-16,7 1 15 0,1 0 0 16,6 2 1-16,8 0-4 0,4 0-9 15,6 2-20-15,5-1 1 0,2 0-1 16,3 1 13-16,-2 0-13 0,-1-2 11 16,-2 0-1-16,-5-1 1 0,-8-4-1 15,-6 2-10-15,-3-5 1 0,-7 1 0 16,-4-1 0-16,-4-2 1 0,-2 1 17 15,0 0 1-15,-1 0 9 0,0-1 6 16,0 0-6-16,0 0-12 0,0 0-1 0,0 0-18 16,0-2-20-16,-1 1-73 0,-1 0-50 15,0 0-108-15,-3 1-117 0,-5 0-208 16,2 1-482-16,-2 0-400 0,48 2 887 0</inkml:trace>
  <inkml:trace contextRef="#ctx0" brushRef="#br0" timeOffset="-87814.85">15971 9254 1072 0,'0'0'1066'15,"0"0"-755"-15,0 0-198 0,0 0 132 0,0 0 130 16,0 0-66-16,0 0-103 0,0 0-67 16,0 0-51-16,0 0-35 0,0 0-9 15,33-13-2-15,-13 11 14 0,4 0 3 16,5 2 7-16,6 0-7 0,4 0 9 16,4 0 13-16,6 1-7 0,0 0-19 0,1 0-5 15,-1-1 2-15,-4 1-24 16,0-1-25-16,-5 0 0 0,-1 0 15 0,-5 0-16 15,-5-1 0-15,-1 0-2 0,-6-1-2 16,-3 0-1-16,-3 0-11 0,-5 1 14 16,-1 1 3-16,-4 0 12 0,-3-2 1 15,1 2 11-15,-3-2 1 0,0 0-10 16,-1 0-16-16,0-1-2 0,0 0-19 16,-2 0-15-16,-3-1-27 0,-2 1-161 15,-4-2-92-15,-6-4-151 0,3 1-496 16,0 1-861-16</inkml:trace>
  <inkml:trace contextRef="#ctx0" brushRef="#br0" timeOffset="-83980.82">17145 8593 739 0,'0'0'547'0,"0"0"-302"0,0 0-89 16,0 0 13-16,0 0-1 0,0 0 14 16,0 0-1-16,0 0-13 0,0 0-35 15,59-14-27-15,-53 11-19 0,1 1-7 16,-2 0-3-16,-1 0-6 0,2-2 15 15,-1 1 6-15,-1 0-6 0,0-2-9 16,-1-1-1-16,1 0-19 0,3-1-13 16,-3-1-15-16,-1 2 6 0,0-1-1 15,0 0 7-15,-1 0 13 0,-1 2 12 16,1 0-13-16,-2 1 16 0,0-1-11 0,-5 5-27 16,-1-2-31-16,-7 0-31 0,-2 2-8 15,-7 4 24-15,-6 3 15 0,-1 5 1 16,-4 3 1-16,1 7-2 0,-1 3-19 15,1 5 16-15,6 5 3 0,5 2 0 16,4 0 1-16,11 0-1 0,6-4 3 0,10-2-3 16,15-3 34-16,6-2 21 0,9-6-12 15,5-1-8-15,2-7-1 0,-1-5-19 16,-4-2 10-16,-5-5 0 0,-8 0-3 16,-4-2-9-16,-6-2 8 0,-5-2 7 15,-3 1 6-15,-5-2-9 0,-3 0-3 16,-1-1-10-16,-2 1-12 0,0 2-2 15,-3-1-23-15,-3 3-3 0,-5-1-6 16,3 2-9-16,-4 1 2 0,0 1 4 16,0 0-19-16,-2 1-148 0,5 1-4 0,-1-1-26 15,3 2-91-15,5 1-182 16,1-1-286-16,1-2-955 0</inkml:trace>
  <inkml:trace contextRef="#ctx0" brushRef="#br0" timeOffset="-83365.75">17593 8724 2314 0,'0'0'343'0,"0"0"-176"15,0 0 157-15,0 0 1 0,-41-43-113 16,27 38-76-16,-1 1-64 0,-3 3-18 15,-4 1-4-15,-3 4-22 0,0 4-3 16,0 4-22-16,2 0-3 0,2 5-3 0,6-2-19 16,4-1-15-16,5 1 21 0,6-2 14 15,0-1 2-15,10-1 25 0,3 0 6 16,4-2-31-16,4-2-25 0,1-4-22 16,0-1-6-16,1-2-35 0,-4-1-4 15,-3-3 29-15,0-2 36 0,-5-1 27 0,-3 0 28 16,-3-2-3-16,-2 1 4 0,-2 1-10 15,-1 1-16-15,0 0-3 0,0 1 0 16,-1 3 40-16,0-1 39 0,1 3-79 16,-1 0-7-16,1 6-100 0,0 3 107 15,0 1 1-15,1 2 28 0,6 1-7 16,1 3-3-16,7-3-1 0,0 0 11 16,1-1-7-16,3-1 6 0,1-5-9 15,-1-2-1-15,-2-2-18 0,1-2-139 16,-4-2 4-16,-1-5 18 0,-1-4 18 15,-3-4 42-15,1-3 19 0,-4-6 25 0,-1-2 13 16,0-4 13-16,-2-3-13 0,0 0 1 16,0 1 8-16,-2 1-6 0,1 4 60 15,-1 10 146-15,0 3-29 0,0 4-23 16,-1 5-43-16,0 3-27 0,1 2-87 16,-1 1-68-16,2 6-99 0,1 8 167 0,-1 7 34 15,0 6 32-15,1 5 7 16,0 6 5-16,1 2-3 0,2 3-19 0,-2-1 12 15,0 1 0-15,0-2-43 0,1-4-7 16,1-2 3-16,-2-6-21 0,1-4-59 16,-2-5-71-16,-2-6-119 0,-1-4-167 15,0-5-150-15,-6-6-197 0,-3 0-382 0</inkml:trace>
  <inkml:trace contextRef="#ctx0" brushRef="#br0" timeOffset="-83140.19">17726 8777 1687 0,'0'0'759'0,"0"0"-450"16,16-50-23-16,-1 30 46 0,4 2-84 16,1 0-125-16,4 4-28 0,4 2-20 15,0 5 16-15,0 4-18 0,3 3-29 0,-4 2-10 16,0 7-18-16,-6 2-16 16,-6 4-15-16,-5 3-25 0,-6 2-7 0,-4-1 2 15,-11 2 23-15,-5-1 21 0,-4-2 1 16,-7-2 22-16,0-3 7 0,0-2-27 0,-1-1 17 15,4-3-19-15,3-1-11 0,4-1-100 16,7-4-100-16,2-1-150 0,8 0-196 16,8-5-432-16,0-1-845 0</inkml:trace>
  <inkml:trace contextRef="#ctx0" brushRef="#br0" timeOffset="-82165.83">18324 8684 1770 0,'0'0'710'0,"0"0"-491"16,0 0 42-16,4-47 69 0,-4 35-63 15,0 0-62-15,-2 2-26 0,-6 2-52 16,-3 2-40-16,-2 2-40 0,-7 1-22 16,-1 3-13-16,-4 0 4 0,2 4-15 15,1 3-1-15,1 3-22 0,3 5-9 16,2-1 15-16,6 3 1 0,1 1 12 0,4 0-10 15,5 0 13-15,0 0 0 0,9-3 13 16,2 2 3-16,6-2-16 0,1-4-81 16,3-3 8-16,-1-3-5 0,-1-3 15 15,0-2 0-15,-3-2 13 0,-2-5 21 16,1-2 14-16,-3-2 15 0,-2-1 24 16,0-1 1-16,-1 0-3 0,-3-1 3 15,1 2-3-15,0 1 7 0,-3-1 52 16,3 5 7-16,-3 2-37 0,0 3-51 15,0 2 0-15,0 0-60 0,2 0-25 0,1 4 25 16,-1 4 60-16,1 3 21 0,0 2 20 16,-2 2 6-16,3 3-6 0,-2 0-21 15,0-1 8-15,2-3-3 0,1 1 3 16,-1-3-13-16,2-3 4 0,-1-2 9 16,1-4 7-16,-1 0 11 0,2-3 7 0,-1 0-3 15,1-6-16-15,0-4-34 0,1-1-42 16,1-3-35-16,0-5-4 0,2-1 6 15,1-4-22-15,1-2-7 0,2-3-44 16,1-1-3-16,-3 1 24 0,1 2-26 16,-3 2 45-16,-1 7 28 0,-6 6 67 15,-3 3-9-15,0 5-13 0,-3 4-20 16,0 0-73-16,-1 0-1 0,0 3 68 16,0 4 42-16,-1-2 3 0,0 2 16 15,0 0-1-15,0 2 1 0,0-2 3 16,1 0 13-16,0-3 3 0,-1 0-3 0,0-1 17 15,0-2 34-15,1-1 110 0,-1-1 142 16,0-4-156-16,0-1-97 0,0-2-19 16,0 1 1-16,-3-1 3 0,0 1-17 15,-4 0 4-15,1 2 3 0,0 0 0 16,-3 2-10-16,-1 1-15 0,-2 2-16 16,-1 2 0-16,-2 4 12 0,-2 4 10 0,2 2 13 15,1 4-10-15,0 4-9 0,5-1-15 16,-1 4 18-16,7 0 25 0,3-1 0 15,2 2-13-15,9-4 7 0,3 1-7 16,8-4-3-16,6 1 9 0,1-3 0 16,3-2-9-16,0-3-28 0,1-5-49 15,-3-4-57-15,-2-1-3 0,-4-1 17 16,-5-5 7-16,-3-3 7 0,-5-3 43 16,0-2 21-16,-4-1 14 0,-2-1 4 15,1 1 8-15,-4 1-12 0,-1 0 3 0,-1 3-2 16,0 1 2-16,0 1-3 0,0 4 16 15,0 0 13-15,0 3 5 0,1 2-34 16,1 0-46-16,0 0-39 0,4 0 28 16,0 2 51-16,0 0 6 0,0 2 38 0,1 4 12 15,-1 0 29-15,-1 1 15 0,0 2 45 16,1-1-14-16,-2 3-29 0,0-1-25 16,0 0-12-16,-1-1-16 0,2 0-15 15,-3-3-12-15,0-1-1 0,-1-3-15 16,1-1-116-16,-1-1-108 0,1-4-181 15,1-5-223-15,2-1-959 0</inkml:trace>
  <inkml:trace contextRef="#ctx0" brushRef="#br0" timeOffset="-82027.76">18945 8368 3097 0,'0'0'471'0,"0"0"-215"0,0 0 74 16,0 0-19-16,0 0-157 0,0 0-154 0,0 0-61 15,0 0-128-15,0 0 71 16,0 0-199-16,0 0-431 0,5 37-1025 0</inkml:trace>
  <inkml:trace contextRef="#ctx0" brushRef="#br0" timeOffset="-81414.08">19138 8364 2892 0,'0'0'552'16,"0"0"-396"-16,0 0 81 0,0 0 46 15,0 0-37-15,0 0-61 0,0 0-77 16,0 0-108-16,0 0-18 0,56-19 18 16,-51 37 62-16,-1 4-4 0,-2 7-15 15,-2 4 0-15,0 5-15 0,0-1-4 0,0 3-22 16,0 1 0-16,0-2 1 15,4 0-3-15,3-4-3 0,1-3-31 0,4-4-15 16,-1-5 0-16,2-5-15 0,2-4-32 16,-3-7-21-16,1-5-1 0,0-2 13 15,-2-2 5-15,1-8 28 0,-3-3 12 0,3-3 27 16,-5-1 33-16,1 0 2 16,-3-3 0-16,1 2 0 0,-1 2 17 0,1 3 32 15,-2 3 71-15,-1 3-10 0,0 0-16 16,-1 3-21-16,0 2-32 0,1 1-43 15,1 1-37-15,-1 2-50 0,1 5 28 16,1 1 34-16,2 3 25 0,-2 1 3 16,0 2 13-16,-1 1-4 0,2 0-9 15,-1 2 13-15,-1-3 3 0,3 1-19 16,2-4-41-16,-1-2-121 0,2-2-45 16,-1-3 9-16,1-4-36 0,-1 0 28 15,1-5 52-15,-2-4 59 0,-1-4 95 0,1-2 25 16,0-1-24-16,0-4 89 0,0-1 82 15,-1-1 18-15,3 5-6 0,-4 0-2 16,0 4-21-16,0 2-21 0,-3 7-22 16,-1 1-24-16,0 3-94 0,0 2-7 0,-1 5-107 15,1 7 114-15,0 5 86 0,0 4 4 16,-2 6-47-16,0 5 1 0,-3 1 2 16,-4 3-3-16,1 1-9 0,-4 0-19 15,3-1 4-15,-3-3-1 0,3-2-18 16,-1-4-117-16,-2-7-121 0,1-6-190 15,-5-10-271-15,0-6-523 0,6-3-842 0</inkml:trace>
  <inkml:trace contextRef="#ctx0" brushRef="#br0" timeOffset="-81237.71">19222 8470 3303 0,'0'0'460'0,"0"0"-246"16,0 0 3-16,0 0-59 0,0 0-155 16,61-25-3-16,-25 23-34 0,8 2 6 15,31-4-202-15,-10 0-380 0,-5-2-1541 0</inkml:trace>
  <inkml:trace contextRef="#ctx0" brushRef="#br0" timeOffset="-80860.95">19957 8837 3424 0,'0'0'430'16,"0"0"-430"-16,0 0 41 0,0 0 57 15,72-6 43-15,-48 3-38 0,0 1-25 16,2 1 0-16,-2-1-10 0,-1 0-28 15,-4-2-25-15,0 1-13 0,-4 0 13 0,-3-1 0 16,-1 0 13-16,-4 0 0 0,-3 2-10 16,-1-1-3-16,-2 1-15 0,-1-1-31 15,0 1-21-15,-1 0-57 0,-9-1-296 0,0 1-402 16,3-3-1147-16</inkml:trace>
  <inkml:trace contextRef="#ctx0" brushRef="#br0" timeOffset="-80283.66">20503 8291 2760 0,'0'0'420'0,"0"0"-331"16,20-48 71-16,-12 31 49 0,-2 5-26 16,-3 4-45-16,-1 1 4 0,-2 7-64 15,0 0-78-15,0 7-185 0,-4 5 138 16,-4 6 47-16,-1 8 47 0,1 3-25 15,-3 6-4-15,5 3-2 0,2 3-12 16,2 1 9-16,2 1-1 0,2 1 1 16,5-2 6-16,5 2-18 0,0-5 14 0,5-3 7 15,1-5-20-15,0-4 1 0,-1-6 16 16,-2-5-4-16,1-5 10 0,1-4 7 16,-3-5-32-16,0-2-53 0,1-2-22 15,1-7 8-15,-2-5 33 0,-2-1 30 16,0-5 2-16,-3-3-1 0,3 0 2 15,-4 0 1-15,2 0 13 0,-2 2 25 16,1 4 12-16,-3 3 88 0,-1 1 8 16,0 4 64-16,0 1 42 0,-2 4-74 15,-1 2-47-15,-1 1-34 0,0 1-97 0,1 0-3 16,-2 5-94-16,2 7 97 0,0 3 52 16,0 2-16-16,-1 3-21 0,0 2-12 15,1-1-1-15,-2-3 14 0,0 0-13 16,2-1-3-16,0-3-1 0,3-3-164 0,-1-2-156 15,7-7-254-15,-4-2-712 0,3-2-1296 0</inkml:trace>
  <inkml:trace contextRef="#ctx0" brushRef="#br0" timeOffset="-80135.83">20816 8385 3056 0,'0'0'722'0,"0"0"-407"0,0 0 2 0,0 0 1 15,0 0-169-15,0 0-149 16,0 0-99-16,0 0-88 0,0 0 66 0,0 0-460 16,20 34-880-16,-7-17-965 0</inkml:trace>
  <inkml:trace contextRef="#ctx0" brushRef="#br0" timeOffset="-79332.89">21031 8578 3589 0,'0'0'394'0,"0"0"-394"0,0 0-12 15,0 0 12-15,0 0 3 0,0 0 9 16,0 0-11-16,0 0-1 0,52 53-31 16,-52-35-10-16,-2 4-69 0,-6 0-32 15,0-2-19-15,-4-1 24 0,2-2 64 16,-1-5 54-16,4-2 16 0,0-3 3 0,2-3 1 15,2-4 3-15,3 0 56 0,0 0 131 16,0-8-52-16,7-3-72 0,2-3-23 16,3-4 34-16,0-2 17 0,5-3-8 15,1-1-20-15,-1-3-23 0,2 1-19 16,-1 1-3-16,-1 2-21 0,1 5 14 16,-3 1 1-16,-3 5 3 0,-2 6-19 0,-2 1-4 15,0 5-39-15,-2 1-29 0,3 7 0 16,-4 3 9-16,-1 4 16 0,-1 5 25 15,-1 0 3-15,-2 3 17 0,0 4 1 16,-1-1 1-16,-1-1 2 0,0 1 1 16,1-4 9-16,0-1-12 0,1-6 0 15,0 0 0-15,0-8 0 0,0-2 12 16,1-4 13-16,0-1 50 0,3-4 26 16,2-3-88-16,2-5-13 0,0-2-14 0,2-2 4 15,1-3 9-15,1-5 2 0,1 1 10 16,0-2-11-16,3-2 0 0,0 1-2 15,0 2-4-15,-2 2 6 0,1 3 12 16,-3 4 38-16,-2 3-3 0,-1 4 12 16,-1 1-9-16,-4 4-13 0,0 2-4 15,1 1-33-15,-1 0-49 0,-1 4-38 0,-1 4 18 16,3 5 41-16,-2 2 12 0,2 3 14 16,-2 2 2-16,-1 1 22 0,1 1 12 15,0-1-5-15,1 1-8 0,3-3-18 16,-2 0 22-16,1-2-12 0,2-2-1 15,-1-4 1-15,-1-2-1 0,2-4 7 16,-1-3 3-16,1-2-22 0,3-1-40 16,-3-8-16-16,3-1 0 0,0-5 22 15,0-1 6-15,0-4 12 0,-1-2 1 0,1-1 14 16,-1-1 1-16,1 2 2 0,-2-1 1 16,-1 4 15-16,1 2 4 0,-4 3 19 15,-1 4 71-15,-2 2-25 0,1 2-22 16,-3 4 9-16,0 2-40 0,0 0-34 15,0 4-145-15,-4 6 145 0,-1 5 43 16,-1 3 40-16,-2 7-6 0,2 0-12 0,2 4-4 16,1 2-21-16,1-1-6 0,2 0-31 15,0-2 25-15,0-2-17 0,5-5-11 16,-1-4-86-16,4-2-58 0,-1-8-79 16,0-4-94-16,4-8-127 0,-2-7-282 15,-1-2-957-15</inkml:trace>
  <inkml:trace contextRef="#ctx0" brushRef="#br0" timeOffset="-78865.38">21859 8057 1952 0,'0'0'344'0,"0"0"76"0,0 0 7 15,0 0-48-15,0 0-98 0,0 0-55 16,0 0-84-16,0 0-142 0,0 0 3 16,0 0-3-16,0 0 90 0,0 0-3 15,15 26 0-15,-17-2-3 0,-1 4 2 16,3 1 13-16,0 4-32 0,0 1-2 16,3 3-7-16,0 2-6 0,1 3-3 0,0 1 12 15,0 1-9-15,1 2 3 0,-2-3-34 16,-2 0-19-16,-1-2-1 0,0-3-1 15,0-3-11-15,0-2-1 0,0-4 0 16,0-3-7-16,1-2-5 0,0-7-58 16,2-2-71-16,-1-6-118 0,0-4-73 0,1-1-76 15,4-8-77-15,-1-3-173 0,-1-4-1278 16</inkml:trace>
  <inkml:trace contextRef="#ctx0" brushRef="#br0" timeOffset="-78578.42">21821 8487 2996 0,'0'0'568'0,"0"0"-259"0,0 0-10 0,0 0-78 16,0 0-73-16,0 0-71 0,64-15-49 15,-31 13-26-15,3 2-2 0,4 0-12 16,0 0 10-16,-5 0 2 0,-2 0 1 0,-8 0 2 15,-5 0 12-15,-7-2 7 0,-6 1 15 16,-3-1 9-16,-3 1 9 0,0-1-9 16,-1 1-19-16,0 0-27 0,0-1-28 15,0 1-15-15,0 1-18 0,0 0-28 16,0 0-29-16,3 5 50 0,-1 1-133 16,2 2-106-16,5 1-275 0,1-3-691 15,-1-2-843-15</inkml:trace>
  <inkml:trace contextRef="#ctx0" brushRef="#br0" timeOffset="-74581.88">13033 10943 12 0,'0'0'724'0,"0"0"-340"15,0 0-133-15,0 0-30 0,0 0-26 16,0 0-48-16,0 0-8 0,0 0-9 16,0 0-40-16,0 0-34 0,3-15-1 15,-2 13 19-15,1 0 7 0,0-1 25 16,-1 2 20-16,-1 0 6 0,1 1-20 15,-1-1-13-15,0 0-6 0,0 1-1 0,0 0-12 16,0-2-13-16,0 1-4 0,0 1-19 16,0 0-15-16,-1 0-1 0,0-3 10 15,0 2-6-15,0-1-3 0,-2 0-1 16,2 0 6-16,0 0-11 0,0 1 5 16,0 1 3-16,0-2 4 0,0 0-7 0,1-1-3 15,-1 3 3-15,1-1-2 0,0 1-8 16,0 0-15-16,0 0-3 0,0 0-3 15,0 0-19-15,0 0-18 0,0 0-7 16,5 0 22-16,6 1 25 0,6 4 43 16,6-3 4-16,7 0-3 0,2 1 4 15,5-1-19-15,4 0-1 0,3-1-10 16,4 2 13-16,1 0 10 0,11 2-38 16,9-1-2-16,-5 1-1 0,-11 0-2 0,-8-1-1 15,-12 0-10-15,2 2 12 0,-2-2 1 16,-5-1 0-16,-7 0 0 0,-8-3 13 15,-1 1-1-15,-7-1 1 0,0 0-10 16,-3 1 0-16,-1-1-1 0,-1 0 1 16,0 0 10-16,0 0-1 0,0 0 4 15,0 0-4-15,0 0-12 0,-2-2-17 16,-4-1-27-16,1 1-128 0,-2-1-86 0,-2-2-80 16,-9-2-173-16,3 4-499 15,-1-4-707-15</inkml:trace>
  <inkml:trace contextRef="#ctx0" brushRef="#br0" timeOffset="-73883.73">12954 10949 1636 0,'0'0'302'16,"0"0"-143"-16,0 0 29 0,0 0 87 16,0 0-50-16,0 0-51 0,0 0-17 0,0 0-23 15,0 0-16-15,0 0-35 0,0 0-35 16,-15-21-17-16,15 21-9 0,0 0 10 16,0 0 16-16,0 0 5 0,0 0 7 0,0 0 0 15,0 0-3-15,0 0-7 0,0 0-15 16,0 0-21-16,0 0-14 0,0 0-22 15,2 0 8-15,2 3 14 16,3 1 25-16,-1 1 9 0,4 1 1 0,1 2 0 16,4-2 0-16,2 3 5 0,3 3 19 15,3-1 10-15,4 2 18 0,5 1-16 16,1 2 1-16,5-1-4 0,6 3-22 16,3 1-9-16,8 4-3 0,12-1-10 15,-8-1-22-15,-9-3 2 0,-9-2 14 16,-15-6-7-16,2 4-11 0,-3-2-3 15,-7 1-21-15,-7 1-7 0,-5-2 9 0,-6 1 5 16,-1-1 17-16,-8 2 12 0,-5-2 0 16,0 1 10-16,-4-2 6 0,1-1-16 15,-2 2 0-15,2-2-11 0,4 0-1 16,0-1-12-16,0 1 10 0,5-1-10 16,-2-1 9-16,1 2 0 0,0 1 0 15,-2 0-9-15,-2 3 0 0,0 3 10 16,-5 2 2-16,-4 5 0 0,-2 3 0 0,-6 1 0 15,-1 2 1-15,-4 2 0 0,0 1 0 16,3-1-1-16,0-1 3 0,6-6 12 16,6-2-12-16,3-5 0 0,6-4 0 15,4-5-2-15,1-1-1 0,2 0 0 16,0-3 0-16,2 1 0 0,-1-1 0 16,2 2 1-16,-3-2 1 0,1 0 1 0,-3 0 9 15,2-1 0-15,0 0 1 0,1 0-10 16,-1-2 12-16,-1 1-15 0,2-1 3 15,2-2-1-15,1 0-2 0,0 0 0 16,0 0-92-16,5-2-133 0,3-1-149 16,-1 1-187-16,2-2-499 0,-4 1-498 0</inkml:trace>
  <inkml:trace contextRef="#ctx0" brushRef="#br0" timeOffset="-73349.74">12918 11964 1064 0,'0'0'719'0,"0"0"-388"15,0 0-107-15,0 0 2 0,0 0 3 16,0 0-68-16,0 0-56 0,0 0-71 15,0 0-34-15,0 0-20 0,-3-3 18 16,3 3 2-16,0 0 12 0,0 0 4 16,0 0 3-16,0 0 13 0,0 0 19 0,0 0 32 15,0 0 22-15,0-1 45 0,0 1 5 16,0 0-20-16,2 0-28 0,1 0-16 16,2 0-21-16,3 0-4 0,-1 0-20 15,4 0-8-15,-1 0-10 0,5 0 0 16,2 0 3-16,4 0 12 0,4 0 1 15,3 0 5-15,6 0-3 0,4 0 1 16,4 0 2-16,4-2-9 0,13 1-12 16,14 0-3-16,11-1-10 0,3 0-15 15,-7 1-12-15,-8 0 12 0,-13-2 0 0,-13-1 3 16,-10 3 0-16,-10-3 12 0,-3 1-12 16,0 3 0-16,1-3-1 0,2 1 0 15,-6 1 0-15,-4-1 1 0,-3 1 0 16,-4 0-1-16,0 1 0 0,-6 0-2 15,0 0-3-15,-2 0-10 0,-1 0 11 0,1-2 0 16,-1 2 1-16,0 0-2 0,0 0 0 16,0 0-9-16,0 0 11 0,0 0 1 15,-3-1 12-15,-1 0-12 0,-6-4-109 16,1-1-238-16,-8-8-230 0,5-1-731 16,0-1-1058-16</inkml:trace>
  <inkml:trace contextRef="#ctx0" brushRef="#br0" timeOffset="-72117.86">13198 12501 1778 0,'0'0'561'16,"0"0"-270"-16,0 0-34 0,0 0 83 15,0 0-50-15,0 0-82 0,29-52-19 16,-23 46-47-16,-3 4-35 0,0-1-36 16,-1 1-21-16,-1 1-28 0,0 1-22 0,0 0-50 15,-1 3-10-15,0 5 60 0,0 1 65 16,0 6 16-16,-2 2 3 0,-4 1-16 16,-2 1 21-16,-1 3-2 0,0-2-29 0,1 0-15 15,2-1-15-15,-3 1-25 0,5-3 15 16,2 0-17-16,2-3-1 0,0-2 3 15,4 0 16-15,6-4 12 0,0 1 5 16,6-4-2-16,1-1-10 0,3-2-24 16,0-2-110-16,1 0-114 0,-2-4-132 15,-2-17-260-15,-5 1-953 0,-4-1-524 0</inkml:trace>
  <inkml:trace contextRef="#ctx0" brushRef="#br0" timeOffset="-71944.91">13187 12243 3597 0,'0'0'447'0,"0"0"-327"0,0 0 1 16,0 0 9-16,7-48-37 0,-6 42-37 0,-1 4-34 16,0-1-22-16,0 2-30 0,0 1-88 15,0 4-281-15,-3 7-140 0,-3 0-528 16,2-2-1169-16</inkml:trace>
  <inkml:trace contextRef="#ctx0" brushRef="#br0" timeOffset="-71493.76">13831 12446 2088 0,'0'0'450'16,"0"0"-289"-16,0 0 23 0,0 0 120 0,41-57-33 15,-33 45-84-15,-1 0-16 0,-2 1-36 16,-3 1-15-16,-2 2-14 0,0 1-19 16,-2 0-15-16,-5 3 18 0,-3 0-4 15,-2 2-30-15,-5 2-19 0,-5 0-9 16,-3 5-4-16,-3 3-2 0,-2 4-4 16,-3 2 16-16,-1 6 0 0,6 3 0 15,-1 1-13-15,5 4-8 0,5-2-13 16,7 6-11-16,3-3 11 0,7 0 15 15,2 0-14-15,10-1 16 0,4-3-2 16,6-3 22-16,7-3-9 0,0-3-28 16,2-3-25-16,2-2-140 0,-3-6-110 0,-1-1-101 15,3-6-211-15,-7-4-725 0,-5-4-872 16</inkml:trace>
  <inkml:trace contextRef="#ctx0" brushRef="#br0" timeOffset="-70884.25">13505 12588 1611 0,'0'0'775'0,"0"0"-416"0,0 0-106 16,0 0 74-16,0 0-54 0,0 0-65 15,0 0-26-15,0 0-52 0,0 0-37 16,0 0-37-16,0 0-18 0,38-12-17 16,-34 12-21-16,-2 0-10 0,0 3-2 15,-2-2 12-15,0-1 11 0,0 1 26 16,0 0 19-16,0-1 9 0,0 1-9 0,-2-1-7 16,1 0-12-16,0 0 0 0,1 0-3 15,0 0 3-15,0 0-9 0,0 0-4 16,0 1-5-16,0-1-7 0,0 0-12 15,0 0 2-15,0 0-1 0,0 0-1 16,0 0 0-16,0 0-3 0,0 0 0 16,0 0-9-16,0 0-4 0,0 0-2 15,0 0-1-15,0 0-2 0,0 0 2 16,0 0 4-16,0 0-3 0,0 0-4 16,0 0 0-16,0 0 4 0,0 0 2 0,0 0 13 15,0 0 3-15,3 0 3 0,3 0 28 16,2-1 0-16,-1 0-28 0,3-1 0 15,-1 1-1-15,3 1-2 0,-1-3-1 16,4 3-11-16,0 0 9 0,3 0-9 16,2 0 10-16,0 0 0 0,3 0-2 0,0 0 2 15,0 0 2-15,-1 0 0 0,0 0 1 16,-2 0 1-16,-2 0 1 0,-4 0 9 16,-4-2 0-16,-2 1-9 0,-2 0 13 15,-3 0-13-15,-2 1 0 0,1 0 0 16,-2-1-3-16,1 1 0 0,-1 0-15 15,0-1-4-15,0 1-6 0,0 0-2 16,0 0-10-16,0 0-7 0,0 0-11 16,0 0-231-16,1-2-186 0,1 1-497 15,3-5-822-15</inkml:trace>
  <inkml:trace contextRef="#ctx0" brushRef="#br0" timeOffset="-68215.55">14334 12347 153 0,'0'0'581'16,"0"0"-308"-16,0 0-106 0,0 0 57 15,0 0-2-15,0 0-40 0,0 0 22 16,0 0-3-16,0 0-29 0,0 0 5 16,-6-40-38-16,5 34-17 0,0 1-3 15,0 2 19-15,0-3 0 0,0 0-14 16,0 1 26-16,0-1-1 0,0 0-4 0,1 0-19 16,-1 0-10-16,0-1-6 15,0-1 28-15,0 1-11 0,0 0-22 0,0 2-3 16,-1-1-16-16,2 0 0 0,0 1-15 15,0-1-13-15,0 0-3 0,0 4-3 16,0-2-9-16,0 2-12 0,0 1-16 0,0 0-14 16,0 1-1-16,0 0-34 0,0 0-36 15,0 2-37-15,2 6-4 0,0 7 62 16,0 6 49-16,0 5 25 0,-2 6 45 16,0 3-11-16,0 5-19 0,-2 2 2 15,-2-1-5-15,-2-2-25 0,3-3 1 16,1-5-12-16,2-2 8 0,0-6-9 15,0-3-1-15,0-5 1 0,0 0 0 16,0-7 2-16,0-2 13 0,0-5-3 16,0 1 7-16,0-2 5 0,0 0 7 15,-2-2-31-15,-2-4-75 0,-2-1-124 0,-2-5-124 16,2-2-111-16,5-18-249 0,1 6-705 16,1-1-651-16</inkml:trace>
  <inkml:trace contextRef="#ctx0" brushRef="#br0" timeOffset="-67768.58">14637 12209 1433 0,'0'0'1286'0,"0"0"-1132"16,0 0-51-16,0 0 60 0,0 0-19 15,0 0-64-15,0 0 31 0,0 0-3 16,0 0-35-16,-68 43-26 0,36-22-31 15,-2 3-15-15,-2 1-1 0,5-2-15 16,2 0 13-16,6-4 0 0,3-3 0 16,7-3 2-16,0-3 3 0,2-2 19 15,4-3 10-15,-1-1 9 0,1-1 3 0,3-2-3 16,1 0-4-16,0 0-8 0,2-1-11 16,1 0 26-16,0 0 14 0,0 0 20 15,0 1 40-15,3-1 3 0,3 0-68 16,7 0-41-16,2 0-12 0,3 0-2 0,4 3-10 15,3 4 0-15,1 1-6 16,1 4 18-16,2 3 19 0,-2 3-1 0,2-1 4 16,-2 4-7-16,-3-1 1 0,0 0-4 15,-2-3-10-15,-3 0 0 0,-4-3 1 16,0-2-1-16,-5-2 1 0,1-3 12 16,-2-2-3-16,2 0 10 0,-3-3 6 15,4 1 3-15,-4-3 3 0,3 0-7 16,-1 0-2-16,0-4-22 0,-3-1 0 0,-1-1-3 15,1 2-111-15,-4-3-99 16,-3-6-175-16,-3 3-246 0,-5-2-964 0</inkml:trace>
  <inkml:trace contextRef="#ctx0" brushRef="#br0" timeOffset="-64969.18">15009 11090 1420 0,'0'0'221'0,"0"0"-88"0,0 0 69 16,0 0-4-16,0 0-33 0,0 0 0 16,0 0-33-16,0 0-16 0,0 0-10 15,12-29-9-15,-11 28-1 0,0-3-13 0,1 0 10 16,1-1-13-16,0-1-7 15,-1 0-22-15,1-2 12 0,0 0-15 16,2 0-13-16,-3 0 12 0,0 0-3 0,-1-1-12 16,-1 1-3-16,0-1-7 0,-1 0-4 15,-3 1 1-15,-3-1 7 0,1 4-23 16,-4-1-3-16,-5 4-31 0,-3 2-19 16,-6 0-4-16,-7 7 29 0,-6 4 25 15,-5 6 2-15,-3 7 33 0,-2 5-4 16,0 7-30-16,-3 10 25 0,4 9-14 15,5 8-10-15,11-6 9 0,20-11-9 0,10-16 12 16,9-8 45-16,13 5 1 0,10-1 9 16,10 2-22-16,13-4-2 0,-4-6-11 15,2-5-18-15,-7-3-4 0,-11-6-9 16,-2-1 12-16,-5 0 1 0,-8-3-4 0,-7 0-10 16,-1-3 1-16,-6 0 13 15,1-1 9-15,-4 0-6 0,-1 0 2 0,0 0-8 16,-1 2-13-16,-1-1 1 15,0 1-2-15,0 2 1 0,2 0-1 0,-2 0-1 16,0 0-14-16,0 0 1 0,0 0-1 16,0-3 0-16,0 3 4 0,0 0-7 15,0 0 1-15,0-1-10 0,0 1 3 16,0 0-7-16,0 0-270 0,-3-2-100 16,-1-2-349-16,-3 1-1315 0,21 16 1507 0</inkml:trace>
  <inkml:trace contextRef="#ctx0" brushRef="#br0" timeOffset="-64502.5">15307 11456 1266 0,'0'0'283'16,"0"0"-120"-16,0 0 45 0,0 0 67 0,0 0-32 15,0 0-30-15,0 0 6 0,0 0-4 16,0 0-7-16,0 0-52 0,0 0-55 15,9-44-15-15,-9 44-7 0,0-1-13 16,1 1-35-16,-1 0-15 0,0 0 3 16,0 1-18-16,1 2-1 0,0 4 76 0,-1 3 18 15,0 1-12-15,0 3 5 0,-2 3-15 16,-3-1-13-16,1 3-18 0,-2 1-26 16,2-1-12-16,1 0-1 0,3-2-2 15,0 0 0-15,1-3 2 0,5 1 11 16,3-6 8-16,2-1 4 0,3 0 6 15,1-3 0-15,-2-1-3 0,3-1-28 16,-2-3-65-16,0 0-99 0,-5-5-80 16,-1-2-96-16,-1-12-194 0,-5 1-655 15,-2-3-798-15</inkml:trace>
  <inkml:trace contextRef="#ctx0" brushRef="#br0" timeOffset="-64213.43">15362 11176 2420 0,'0'0'316'16,"0"0"-232"-16,0 0 67 0,0 0 143 15,0 0-62-15,0 0-57 0,0 0 1 16,0 0-25-16,0 0-25 0,0 0-42 0,0 0-34 16,-24-25-22-16,24 25-28 0,0 0 0 15,0 0-25-15,0 0-9 0,0 0-7 16,0 0 1-16,0 2 27 0,0 3 1 16,-2 1-435-16,-1-2-602 0,0-4-1447 0,35 8 2366 15</inkml:trace>
  <inkml:trace contextRef="#ctx0" brushRef="#br0" timeOffset="-62252.36">15973 11018 473 0,'0'0'808'16,"0"0"-522"-16,0 0-116 0,0 0 41 15,0 0 48-15,-1-49 6 0,1 41-93 16,1 1-5-16,-1-1-10 0,0 2-25 15,1 1-20-15,-1 0-29 0,0-1 16 16,0 1-17-16,0 0 7 0,0 1-7 16,0 1 1-16,0 0 2 0,0 1-7 0,0 1-9 15,0-1-12-15,0 2-16 0,0-2-6 16,2 2-13-16,-2 0-22 0,1 0-26 16,3 0-47-16,3 6-72 0,6 2 126 15,7 5 19-15,7 6 67 0,6 0 20 16,7 4-17-16,3 0-45 0,3 1-9 15,1-1-13-15,1-2 8 0,-3 0-11 0,-5-3-1 16,-5-4 0-16,-6-4 1 16,-5-3 3-16,-5-2-3 0,-4-3-6 0,-5 1-12 15,-1-1-1-15,-4-2 6 0,-2 0 13 16,-2 0 13-16,0 0 18 0,-1 0 6 16,0 0-2-16,0 0-34 0,0-3-1 0,-3 1-25 15,-1-3 0-15,0 4 3 0,-4-2-6 16,2 1 0-16,0 2-5 0,-3 0-1 15,0 0-7-15,-3 3-6 0,-2 3 19 16,-3 3 28-16,-5 2 0 0,-6 3 10 16,0 2-8-16,-6 2-2 0,0 1 3 15,-3 0-3-15,0 0 0 0,-1 0 0 16,3-1 3-16,5-3 12 0,2 1-15 16,1-3 13-16,7-1 3 0,2-2 9 15,6-3-3-15,0-1 3 0,6-2 0 16,1-4-2-16,1 1-4 0,3 0-1 0,1-1 7 15,0 1 6-15,0-1-9 0,0 0-6 16,0 0-16-16,1 0-84 0,6 0-124 16,0-1-127-16,9-1-130 0,-6-1-566 15,3 2-617-15</inkml:trace>
  <inkml:trace contextRef="#ctx0" brushRef="#br0" timeOffset="-61886.1">16006 11673 1828 0,'0'0'819'0,"0"0"-530"15,0 0-151-15,0 0 67 0,0 0 84 16,0 0-55-16,0 0-24 0,76-4-30 15,-45 4-19-15,6-1-24 0,5 0-54 0,4-2-27 16,3 1-29-16,-2 2-5 16,0-1 12-16,-2 1-7 0,-6-1-25 0,-4 1 11 15,-4-1-11-15,-7 1-2 16,-3 0 0-16,-3-2 0 0,-5 2 1 0,-4 0 0 16,-1 0 1-16,-1 0 1 0,-1-2 0 15,-4 2 12-15,1 0-2 0,-1-3-10 16,1 3 9-16,-2-1-9 0,0 1-3 15,-1-1-14-15,0 1-97 0,0-3-105 16,0 2-132-16,-9-5-276 0,1-1-885 16,-3-1-481-16</inkml:trace>
  <inkml:trace contextRef="#ctx0" brushRef="#br0" timeOffset="-60485.38">17399 10975 1673 0,'0'0'295'0,"0"0"-39"16,0 0 23-16,37-51-21 0,-31 41-59 15,-3 2 0-15,-3 1 21 0,0 1-49 16,-2 3-41-16,-8 1-83 0,-1 0-44 16,-7 2-1-16,-5 6 39 0,-7 3 9 0,-1 5 7 15,-5 4-13-15,2 4-4 0,5 4-15 16,4-1-22-16,6 4-3 0,6 0 2 15,6-3 1-15,7 3-3 16,1 0 15-16,11 1-15 0,5-1 3 0,7-2 18 16,5-3-18-16,1-1-3 0,3-3-104 15,-1-3-160-15,0-5-140 0,6-5-202 16,-9-4-518-16,-2-3-413 0</inkml:trace>
  <inkml:trace contextRef="#ctx0" brushRef="#br0" timeOffset="-59935.71">17794 11135 2063 0,'0'0'492'0,"0"0"-157"0,0 0-5 16,3-50-78-16,-10 39-97 0,-5 4-6 0,-1 0-30 15,-5 5-43-15,-4 2-58 0,-6 1-5 16,0 5-3-16,-3 5-10 0,3 3-18 16,3 3-14-16,5 2-2 0,4 2 15 15,6-3 3-15,6 3 13 0,4-1 3 16,1-3 0-16,10 0 16 0,1-4-16 15,6-2-44-15,3-6-57 0,1-2-22 16,3-3-4-16,-1-4 10 0,-1-4 5 16,-3-2 3-16,-2-4 26 0,-3 1 81 15,-5 0 2-15,-3 0 11 0,-1 1-10 16,-2 3 2-16,-2 4 45 0,-1 2 77 0,-1 0-7 16,0 3-71-16,0 0-47 0,0 6-54 15,0 1 54-15,0 5 54 0,3 2-16 16,1 0-3-16,4 1-9 0,1 0 2 15,6-1 1-15,0-3 6 0,5 0-4 16,2-2-2-16,0-4-1 0,2-2 0 16,-2-3-28-16,-1 0-154 0,-3-5-43 0,-1-5 12 15,-6-4 9-15,0-5 28 0,-5-3 110 16,1-5 28-16,-3-6-3 0,1-3 3 16,-2-13 10-16,3-9 13 0,-1-10 0 15,-1 5 55-15,-3 13 34 0,-1 16 113 16,0 18 14-16,0 2-10 0,0 3-52 15,0 0 9-15,0 3-16 0,0 4-38 16,0 2-57-16,0 2-65 0,0 10-165 16,-1 4 165-16,-2 8 59 0,1 7 25 15,-2 4-16-15,0 5-12 0,3 2 6 16,0 1 6-16,1-1-25 0,0 1-25 0,0-2-14 16,1-1-4-16,2-2-4 0,3-2-39 15,1-6-213-15,0-3-160 0,11-8-252 16,-2-5-595-16,-2-7-750 0</inkml:trace>
  <inkml:trace contextRef="#ctx0" brushRef="#br0" timeOffset="-59633.64">18336 11078 2786 0,'0'0'535'0,"0"0"-220"0,0 0-6 15,0 0 54-15,0 0-122 0,0 0-117 16,0 0-124-16,0 0 0 0,0 0-16 15,0 0 16-15,-30 15 1 0,28 2 3 0,2 0-2 16,4 1 10-16,9 1 0 0,3-3 13 16,6 1-7-16,3 0-16 0,1-8 0 15,4 1-2-15,-4-4-10 0,-3-5-45 16,-4-1-10-16,-5-1 37 0,-7-7 28 16,-5-5 22-16,-2-4-22 0,-7-4-28 15,-8-3 0-15,-6-1 0 0,-5-1-12 16,-4-1 12-16,-2 5 1 0,-3 3 2 15,2 5 3-15,2 4-6 0,4 3-15 0,2 4-29 16,10 3-151-16,3 2-110 0,6 5-211 16,6 6-67-16,6-2-125 0,6 0-1047 0</inkml:trace>
  <inkml:trace contextRef="#ctx0" brushRef="#br0" timeOffset="-58652.48">18652 11255 2669 0,'0'0'383'0,"0"0"-255"15,0 0 31-15,0 0 67 0,0 0-61 16,0 0-39-16,0 0-51 0,13-44-28 15,-12 35-19-15,1-2-9 0,-1-2-6 16,1-1-1-16,-1-3-12 0,0-1 4 0,0-1-1 16,-1-6 13-16,0 0-15 0,-1 0 15 15,-3-3 15-15,-1 2-12 0,-3 0-1 16,1 2 20-16,0 3-36 0,-1 3 13 16,4 5 1-16,1 2 15 0,0 6-28 15,1 0-2-15,1 3-1 0,1 2-37 16,0 0-53-16,0 3-46 0,0 3 64 15,0 6 51-15,0 1 21 0,7 2 3 16,1 1 25-16,6 0-6 0,6-1 6 16,2 0-2-16,4-3-26 0,2-2-44 15,-3-3-85-15,-2-4 28 0,-1-1 19 16,-4-2 6-16,-2-2 73 0,-6-4 3 0,1-2 16 16,-5-2 6-16,0-1 22 0,-3-1 7 15,-3 0-29-15,0 0 63 0,0 3 34 16,-2 0-40-16,-3 3-9 0,1 3-11 15,1 1-6-15,-1 2-29 0,-1 0-24 0,-1 2-38 16,1 4 38-16,-2 4 4 0,0 1 20 16,1 4 1-16,2-1-21 0,1 4 17 15,3 1-21-15,0 1 1 0,6 1 21 16,6 2-9-16,3-2-1 0,5 2-9 16,6-3-3-16,-1-2 0 0,0-3-103 15,0-5-28-15,-2-3-36 0,-3-4 48 16,-4-3 37-16,-2-2 25 0,-4-3 19 15,-1-5 12-15,-3-3 26 0,-1-3 2 16,-2-2-1-16,-1 0 21 0,-2-1 0 16,0 2 41-16,0 1 57 0,-4 3-10 15,2 4 6-15,-1 4-18 0,3 1-1 0,-1 2-32 16,1 2-65-16,0 0-53 0,0 0-44 16,3 6 29-16,2 1 58 0,2 4 10 15,-1 0 10-15,3 5-10 0,1-1-19 0,-4 0 17 16,4 1 2-16,-2-3 1 0,1 0 15 15,-2-2-16-15,1-5-58 0,2 0-61 16,-2-2-10-16,2-3 3 0,0-1 34 16,0-5 19-16,-1-2 9 0,2-5 29 15,-3-4 35-15,1 0 0 0,-2-2 12 16,1-3-9-16,2 1 32 0,-3 2 76 16,4-1 6-16,-3 4 6 0,-2 3-22 15,1 4 3-15,-4 1-31 0,-1 5-32 16,-1 2-41-16,1 4-148 0,-2 4 7 15,0 9 113-15,0 5 28 0,-2 7 56 0,-3 6 17 16,-5 12-1-16,-1 8-44 16,-7 12 7-16,-1 1-13 0,3-10-21 0,4-12-1 15,4-17 0-15,3-6-2 0,0-4-20 16,-2 1 22-16,-1 0 0 0,0 1 1 16,-2-7 1-16,1-4 30 0,-2-5 8 0,1-5 23 15,-3 0-13-15,-1-2-19 0,0-4-16 16,0-1-15-16,-1 0-39 0,5-3-190 15,1-2-82-15,6-6-121 0,3 3-371 16,0-1-987-16</inkml:trace>
  <inkml:trace contextRef="#ctx0" brushRef="#br0" timeOffset="-58462.54">19568 11222 843 0,'0'0'3102'0,"0"0"-2600"0,0 0-264 16,0 0-81-16,55-39-7 0,-37 34-7 15,2 0-39-15,0 0-58 0,2 2-46 0,0 2-24 16,1 0-21-16,0 1-47 16,9 0-275-16,-7 0-315 0,-4-3-1159 0</inkml:trace>
  <inkml:trace contextRef="#ctx0" brushRef="#br0" timeOffset="-57384.6">20258 10968 1304 0,'0'0'299'15,"0"0"-188"-15,0 0-20 0,0 0 117 16,0 0-36-16,63-54-66 0,-52 41-12 16,-3-3 52-16,-1 0 12 0,-3 0-7 0,-3-1-26 15,-1-1-3-15,-1 4-4 0,-7-1 55 16,-1 2-37-16,-7 5-28 0,-2 1-23 15,-4 4-31-15,-4 1-7 0,-5 2-9 16,-1 4 12-16,-2 4-24 0,2 4-4 16,1 5-11-16,5 1-11 15,4 3-3-15,7 1-28 0,8 2 29 0,3 1 0 0,9-1 2 16,8 0 13-16,10 0 28 16,8-4-41-16,5-1-47 0,3-7-38 0,2-1-10 15,-6-5 0-15,-1-3 13 16,-8-3 19-16,-6 0-7 0,-5-7 28 0,-5-4 42 15,-6 0 0-15,-2-2 3 0,-2 1-3 16,-1 0 1-16,-4 2 0 0,-1 0 78 16,2 3 29-16,0 4 3 0,2 2-32 15,1 1-79-15,0 4-57 0,1 8 57 16,0 5 19-16,1 5 22 0,5 6-16 16,1 4-3-16,4 5 10 0,3 9-7 15,-1 12 9-15,1 8-34 0,-6 6 0 0,-7-7-34 16,-2-3-42-16,-10-8-9 0,-7-3-26 15,-3-5-28-15,3-10-39 0,0-9-1 16,4-8 18-16,1-5 62 0,-3 0 60 16,-4-1 39-16,-2 0 0 0,2-5 13 15,1-4 6-15,3-4 20 0,4 0 16 0,1-4 18 16,2-6 4-16,0-3-16 0,4-4 13 16,0-4 15-16,3-3-3 0,2-5-19 15,0-3 12-15,6-5 3 0,3-2 1 16,8-11-11-16,6-13-15 0,11-9-10 15,3-4-6-15,0 8-41 0,-3 7 0 16,-3 9-139-16,-5 6-88 0,-2-2-213 16,-7 13-625-16,-5 7-831 0</inkml:trace>
  <inkml:trace contextRef="#ctx0" brushRef="#br0" timeOffset="-56969.66">20821 10817 1808 0,'0'0'580'0,"0"0"-228"0,0 0-37 16,0 0-2-16,0 0-78 0,0 0-52 15,0 0-29-15,0 0-24 16,0 0-5-16,0 0-29 0,-23-47-34 0,14 42-18 16,2 4-16-16,-1-3-7 0,0 3-2 15,2-1 0-15,0 1-17 0,-1 1-1 16,2 0-1-16,-1 0-13 0,-4 5-8 15,0 5 10-15,-4 1 11 0,-2 5 1 16,0 2 18-16,-1 2-16 0,0 4-2 16,1 1-1-16,4 1-1 0,7 2-15 0,5 0 15 15,3-2 1-15,12-1 1 0,6-2 15 16,7-4 9-16,4-3-25 0,1-6-126 16,-3-6-8-16,1-1 6 0,-6-3 5 0,-3-9 38 15,-6-4 54-15,-3-4 28 0,-2-2 3 16,-6-7 13-16,-2-1-13 0,-3-4 0 15,0-3 0-15,-5-1 1 0,-5 4 11 16,-6-1-11-16,-2 7 21 0,-5 5 16 16,-5 5-1-16,0 3-37 0,-1 4 0 15,0 5-31-15,3 3 0 0,2 4-10 16,5 5-7-16,4 2-2 0,8 4-362 16,8 4-241-16,7-1-660 0</inkml:trace>
  <inkml:trace contextRef="#ctx0" brushRef="#br0" timeOffset="-56185.79">21197 10882 1375 0,'0'0'1572'0,"0"0"-1338"15,0 0-33-15,11-52 72 0,-11 39 4 0,-2 1-82 16,-8 4-51-16,0 0-61 0,-6 4-42 15,-2 2-41-15,-4 2-21 0,-2 3 2 16,-1 4 1-16,2 5 5 0,-1 5-18 16,7 0 13-16,3 3 5 0,3 1 10 0,6 2 0 15,5 0-9-15,2 1 11 16,11-2 1-16,2-2 0 0,6-5-46 0,1-3-60 16,1-3-8-16,-2-2 10 0,0-7 16 15,-2 0 41-15,-6-8 12 0,0-4 19 16,-2-2 16-16,-4-2 13 0,-3-3-11 15,-1 0 0-15,-1 2-2 0,1 2 13 16,-2 4 28-16,0 4 22 0,0 2 41 16,1 3 9-16,-2 2-56 0,1 0-57 15,1 4-54-15,1 4 54 0,2 4 45 16,4 2-20-16,1 1-10 0,4 2 4 16,3-2-16-16,1-1 19 0,4 0-4 0,1-2-6 15,0-4-12-15,-2-1-119 0,-1-5-32 16,-4-2 19-16,-3-4 18 0,-2-5 19 15,-4-4-12-15,1-4 84 0,-4-5-12 16,-1-5 32-16,0-3-10 0,1-3 10 16,2-5 1-16,0-11-52 0,5-9-112 0,-1-10-71 15,4 1 67-15,-6 13 73 0,1 15 97 16,-5 13 3-16,-2 5-1 0,1-3 44 16,-3 2-11-16,0 0 119 0,0 7 23 15,0 6 18-15,0 4-62 0,-3 0-60 16,-1 3-15-16,-2 2-43 0,0 0-15 15,0 0-34-15,-3 5 24 0,2 2 10 16,0 2 25-16,-1 1 13 0,1 1-3 16,2 0 16-16,0 1-10 0,2 0 0 15,1-1 16-15,2 0-1 0,0 1 35 0,0 0-28 16,0 4 23-16,0-1-15 16,3 2-8-16,2 3-4 0,-1 3 9 0,-1 1 13 15,0 5-20-15,2 3-5 0,-2 2-4 16,1 5 1-16,-1 1 33 0,-1 2-12 0,1 0-10 15,-2-3-30-15,2-1-16 16,-1-4 16-16,2-2-7 0,0-6 4 0,-1-1-13 16,0-7 4-16,0-1-10 0,0-5 0 15,2-1-11-15,-1-5 2 0,-1-1 21 16,-1-2-5-16,1-2-7 0,-1-1 21 16,-1-2-33-16,1-5-112 0,-1-2-115 15,-1-3-136-15,-4-14-227 0,-3 2-584 16,-1 1-1485-16</inkml:trace>
  <inkml:trace contextRef="#ctx0" brushRef="#br0" timeOffset="-51804.82">2952 5987 1722 0,'0'0'228'16,"0"0"-141"-16,0 0-2 0,0 0 28 16,0 0 4-16,0 0-10 0,0 0-1 0,0 0-3 15,0 0 10-15,0 0-10 16,-14-12-20-16,13 12-28 0,1 0-20 0,-1 0 17 15,0-2 18-15,0 2 10 0,0-2 6 16,1 2 0-16,-1 0-4 0,1 0-9 16,0 0-16-16,0 0-28 0,0 0-10 15,0 0 0-15,0 0 0 0,0 0-19 16,0 0-2-16,1 0-16 0,3 0-8 16,3 0 26-16,6 0 10 0,2 0 18 15,4 0 16-15,0 0-12 0,5 0-17 16,4 0-2-16,6 2 6 0,7-2 0 15,17 0-3-15,22 0 6 0,24-5-4 0,13 3 1 16,0-1-19-16,-3 1-15 0,-12 2 15 16,-1 0 0-16,-2 0 0 0,-5 2-2 15,0-2 0-15,-6 3-1 0,1-1 3 16,-5-2-2-16,-3 2-13 0,-1-1 14 16,-7-1-2-16,0 0 2 0,-10 0 1 0,-10 0 0 15,-12-1 1-15,-12-1 3 16,-2-2 14-16,4 0-2 0,3-2 3 0,2-1-7 15,0 1-12-15,-2 1-1 0,-3 0-11 16,0 1-1-16,-4 2-2 0,-3 0 2 16,-2 1-3-16,-5 0-6 0,-1 1-3 15,-5 0 6-15,-4 0-6 0,-3 0 0 16,-2 0 6-16,-1 0 3 0,-1 0 15 16,0 0 1-16,0 0 0 0,-6 0 0 15,-1 0-123-15,-4 0-172 0,-1-1-118 16,-4-6-284-16,0 4-529 0</inkml:trace>
  <inkml:trace contextRef="#ctx0" brushRef="#br0" timeOffset="-51213.72">2847 6033 287 0,'0'0'336'16,"0"0"-82"-16,0 0 7 0,0 0-14 15,0 0-42-15,0 0 0 0,0 0 35 16,0 0 26-16,0 0-33 0,0 0-69 16,0 0-61-16,-44-21-41 0,44 21-24 15,0 0-9-15,0 0-10 0,0 0-6 16,0 0 0-16,0 0 0 0,0 0 6 16,0 0 0-16,3 0 17 0,3 0-4 0,0 0 6 15,6 0-3-15,4 0-3 0,4 0 19 16,6 0 23-16,7 0 2 0,11-2 26 15,16-4 15-15,21-1-6 0,30-3-20 16,13-2 69-16,9-2-49 0,-3 4-15 16,-6 3-30-16,6 0-4 0,2 2-18 0,2 2-23 15,0-3 13-15,0 3-21 0,-4 0-12 16,-4 1-1-16,-6 2-3 0,-6 0-13 16,-14 2 16-16,-12 1-3 0,-11 0 1 15,-15-1-13-15,-17 0 13 0,-12 0-22 16,-11 0 5-16,-9-1 8 0,0-1 11 15,-1 2 0-15,-3-2 1 0,-5 0 1 16,0 0 35-16,-4 0 13 0,1 0 5 16,-1 0-5-16,0 0-50 0,1-3 0 0,0 1-37 15,0-2-69-15,0 1-74 0,0 1-99 16,0-1-52-16,-1-2-201 0,-2 1-492 16,-3 1-530-16</inkml:trace>
  <inkml:trace contextRef="#ctx0" brushRef="#br0" timeOffset="-50721.69">3117 5991 1744 0,'0'0'237'0,"0"0"-188"16,0 0 64-16,0 0 20 0,0 0-7 16,0 0-3-16,0 0-49 0,0 0 20 15,58-16 35-15,-17 12 25 0,22 1-10 0,25-1-45 16,31 3-6-16,16 1-33 0,3 1-2 15,-1 1 2-15,-4 2-12 0,5-1-20 16,-1 2 1-16,1 0-27 0,-2 2-2 16,-6-2-3-16,-5 2-23 0,-7-2 23 15,-11 0-86-15,-12-1-13 0,-17-3-57 16,-20 0-20-16,-17-1 35 0,-18 0 89 16,-6 0 28-16,-1-1 27 0,-3 0 29 15,0-3 26-15,-7 1 76 0,-1 1 71 0,-3-1 5 16,1-1-58-16,-2 2-19 0,0-1-7 15,0 1-32-15,-1 1-38 0,1 0-32 16,-1 0-21-16,0 0-16 0,1 0 1 16,0 0-10-16,-1 1 3 0,1 0 3 15,-1 0 0-15,0 0-19 0,0 0-63 16,-2 0-190-16,-17 0-185 0,1 0-272 16,-4-4-1269-16</inkml:trace>
  <inkml:trace contextRef="#ctx0" brushRef="#br0" timeOffset="-45938.62">3589 13229 737 0,'0'0'306'0,"0"0"-146"15,0 0 22-15,0 0-19 0,0 0-33 0,0 0-36 0,0 0 10 16,0 0-39-16,5-47-10 0,0 41-16 15,-3-1-3-15,0 2-13 0,1-2 19 16,-1 2 13-16,1 0 45 0,-1 1 46 16,0-1-33-16,1 0-23 0,-2 2 13 15,-1-1 17-15,0 0-18 0,0 1-31 16,0 0-52-16,0 1-6 0,0 0-11 16,0 2 1-16,0-2 29 0,0 2-3 15,0 0-13-15,0 0-14 0,0-2-1 16,0 1 15-16,0-1-15 0,0 0 0 15,0 0 1-15,0-2 21 0,1 1 22 0,0-2 12 16,-1 0 10-16,0 0-10 0,0-1 23 16,0 1 2-16,0-3 10 0,0 3-23 15,0-2-34-15,0 0 12 0,0 0-34 16,0-1 15-16,1 1 10 0,0 0-19 0,0-1 28 16,-1 1-35-16,1 2 23 0,-1 0 13 15,0 2-11-15,0 2 10 0,0-2 9 16,0 2-28-16,-2 1-28 0,-5 0-9 15,-3 1-38-15,-8 6-12 0,-4 6 41 16,-5 4 18-16,-4 5 22 0,2 7 0 16,-1 4-22-16,6 3 3 0,3 3 6 15,5-1-8-15,7 1 0 0,7-3 0 16,2-3 1-16,11-2 12 0,9-6 23 16,9-6 23-16,5-7 8 0,7-5-3 0,4-5 3 15,-1-4-15-15,-3-9 5 0,-4-4-5 16,-6-3-13-16,-5-5 15 0,-6-2-15 15,-6-4 6-15,-6-2-21 0,-4-4-25 16,-4-3 0-16,-14-10-19 0,-2 6 17 0,-6-1-31 16,-5 4-13-16,0 10 21 0,-3 2 13 15,2 6-47-15,-1 8 1 0,5 6-23 16,2 7-21-16,1 1 12 0,2 10-3 16,3 6-60-16,3 4-68 0,7 4-57 15,6 4-62-15,16 5-218 0,2-5-642 16</inkml:trace>
  <inkml:trace contextRef="#ctx0" brushRef="#br0" timeOffset="-45655.43">3895 13012 2005 0,'0'0'824'16,"0"0"-426"-16,0 0-102 0,0 0-208 16,0 0-86-16,0 0 10 0,0 0 165 15,0 0 81-15,16 71-55 0,-16-26-48 16,0 12-40-16,-7 11-13 0,-6 0-31 16,-2-5-10-16,4-17-36 0,3-15-24 15,4-9-1-15,2-4 0 0,1 0 0 0,0 0 0 16,1 2 0-16,0-6 0 0,0-5-140 15,0-2-119-15,3-6-132 0,0-1-91 16,1-17-189-16,0 0-929 0</inkml:trace>
  <inkml:trace contextRef="#ctx0" brushRef="#br0" timeOffset="-45379.84">3789 13077 988 0,'0'0'1851'0,"0"0"-1684"0,0 0-167 15,76-48 3-15,-42 40 68 0,8 1 92 16,5 2-14-16,2 4-9 0,2 2-61 16,-5 7-25-16,-4 5-54 0,-7 5-9 0,-10 2-58 15,-9 4-9-15,-10 0 3 0,-6 2 29 16,-15-3 20-16,-9 3 24 0,-7-5 35 16,-8 1-6-16,-8-3-4 0,1-1 20 15,-2-4 12-15,2-2 16 0,7-4-16 16,6-1-19-16,9-2-4 0,9-2-5 15,7-2-1-15,3-1 19 0,5 0 22 16,8-3-69-16,5-4-239 0,25-11-346 16,-2 3-537-16,-1-2-778 0</inkml:trace>
  <inkml:trace contextRef="#ctx0" brushRef="#br0" timeOffset="-45135.53">4328 12853 2566 0,'0'0'390'16,"0"0"-179"-16,0 0 16 0,0 0 102 0,0 0-43 15,0 0-169-15,0 0-117 0,0 0-142 16,0 0 142-16,0 0 114 0,0 0-39 16,44 70 18-16,-33-39-55 0,0 2-7 15,-4 4-29-15,-3 1 0 0,-2 3 1 16,-2-1 0-16,-3 2 9 0,-4-2-12 15,-6 3 0-15,-2-4-21 0,-2-3-264 16,-2-3-111-16,-2-7-264 0,6-7-483 16,2-12-559-16</inkml:trace>
  <inkml:trace contextRef="#ctx0" brushRef="#br0" timeOffset="-44939.8">4396 13099 2398 0,'0'0'397'0,"0"0"-249"0,0 0-52 15,61-46 42-15,-39 37 56 0,0 4-6 16,0 4-33-16,1 1-64 0,-4 6-44 16,-1 5-9-16,-3 6-6 0,-5 2-1 15,-2 4-6-15,-5-1-12 0,-2 1-11 16,-1 0 0-16,-1-2 1 0,-2-2-1 16,-2-2-2-16,2-3-97 0,1-3-105 15,2-4-118-15,0-7-218 0,3 0-496 16,3-3-665-16</inkml:trace>
  <inkml:trace contextRef="#ctx0" brushRef="#br0" timeOffset="-44815.87">4582 12876 2692 0,'0'0'395'0,"0"0"-219"0,0 0-160 16,0 0-15-16,0 0 34 0,0 0-35 0,0 0-291 15,0 0 140-15,0 0-42 0,0 0-923 16</inkml:trace>
  <inkml:trace contextRef="#ctx0" brushRef="#br0" timeOffset="-44056.05">4864 13034 3385 0,'0'0'368'0,"0"0"-340"15,0 0 16-15,0 0-31 0,0 0 9 16,0 0-22-16,0 0-107 0,0 0 107 16,0 0 13-16,10 62 3 0,-9-37 3 15,-1 1-18-15,1-1-1 0,-1-4 13 16,0-1-13-16,0-4-1 0,0-6 1 16,0-2 12-16,0-2 1 0,1-4 2 0,1-2 55 15,-1-1 94-15,0-7-30 0,2-6-94 16,1-2-38-16,2-7-2 0,4-3-2 15,0-3-29-15,4-2 12 0,2 0 4 16,1 1 15-16,-1 1 0 0,2 5 0 16,-2 3 2-16,0 6 0 0,-6 5-2 15,0 3-1-15,-4 6-36 0,1 1-41 16,0 1-77-16,-1 10 42 0,3 6 81 16,-1 5 32-16,-2 3 58 0,1 4-5 0,-2 2-18 15,-1-2-22-15,2 0 15 0,-1 0-9 16,0-6 6-16,0-3-3 0,0-5-19 15,3-5 23-15,-3-1-11 0,-1-7 14 16,1-1 17-16,2-1 29 0,-1-3 3 16,3-9-78-16,0-1 0 0,-1-5-28 15,1-4 6-15,-2-4 20 0,-1-1 1 16,3-3 1-16,0 2 0 0,1 2 3 0,-1 3-3 16,1 4 2-16,-4 4 20 0,0 7-22 15,-1 4 0-15,-2 2-21 0,0 2-57 16,1 2-69-16,4 7 56 0,1 1 47 15,0 7 22-15,4 3 20 0,-4 2 2 0,1 5 34 16,-1 3 23-16,1-1 8 0,-2 1-13 16,3-3-21-16,-2 0-3 0,3-4-3 15,-1-1-22-15,2-3 22 0,1-4 3 16,-3-7-6-16,3-2-22 0,0-6-25 16,-3 0-47-16,2-8-12 0,-3-4 39 15,0-4 45-15,-1-3 0 0,-1-3 2 16,-1-3 11-16,0-3-10 0,3 1 26 15,-3 1-13-15,2 3 21 0,-2 3 25 16,-1 4 60-16,-2 4 8 0,1 4-12 16,-3 4-35-16,-1 4-52 0,1 0-31 0,0 1-155 15,1 6-9-15,1 6 164 0,3 4 37 16,-2 5 25-16,-2 1-15 0,-1 4-22 16,-1 0-1-16,-1 0-5 0,0-2-1 15,-1-1-18-15,-1-2-206 0,-1-3-175 0,0-2-589 16,2-9-517-16</inkml:trace>
  <inkml:trace contextRef="#ctx0" brushRef="#br0" timeOffset="-43917.92">5483 12748 2606 0,'0'0'1287'0,"0"0"-1136"15,-7-54-91-15,6 37-44 0,1 6 40 0,0 4-56 16,0 5-6-16,3 2-110 15,10 11-149-15,-3 4-466 0,2-1-1223 0</inkml:trace>
  <inkml:trace contextRef="#ctx0" brushRef="#br0" timeOffset="-43419.84">5808 13053 1342 0,'0'0'1987'0,"0"0"-1793"16,0 0-134-16,0 0 44 0,48-49 51 16,-33 42-20-16,3 0-59 0,0 3-75 15,1 2-1-15,0 2-42 0,-1 2 5 16,1 5-7-16,-1 2-3 0,-4 4-7 0,0 5-40 15,-5 0 24-15,-6 4 7 0,-3 1 3 16,-6-1 28-16,-5 2 20 16,-6-2 12-16,-4-1 0 0,-2-3 22 0,2-3 54 15,0-3 28-15,3 0-31 0,5-3-26 16,6-4-16-16,3 0-17 0,2 0-14 0,2-3 0 16,0 1 24-16,7 1 45 0,7-1 16 15,6 1-31-15,5 1-51 0,4 3-3 16,4-1-35-16,-2 3-89 0,-2 4-134 15,-6 1-30-15,-7 2-25 0,-10 4 30 16,-6 2 113-16,-5 3 99 0,-11 1 58 16,-8-1 13-16,-7 0 3 0,0-3 84 15,-4-2 3-15,-1-6 84 0,3-1-4 16,-1-2-16-16,2-4-11 0,3-3-22 16,4-3 12-16,5-2 15 0,4 0 0 15,2-3-60-15,5-1-37 0,3-3-19 0,0 1-32 16,4-1-45-16,2-2-241 0,12-6-235 15,0 1-641-15,4 0-904 0</inkml:trace>
  <inkml:trace contextRef="#ctx0" brushRef="#br0" timeOffset="-42872.53">6359 13065 3518 0,'0'0'438'0,"0"0"-227"0,0 0-99 15,-16-44-47-15,3 35 62 0,-6 2-16 16,-1 2-34-16,0 5-77 0,-1 1-3 16,0 7-61-16,2 5 11 0,1 3 32 15,6 1 5-15,0 1 13 0,5 3-12 16,3-2 14-16,4 0-108 0,3-1-112 16,4-3-24-16,4-2-26 0,2-4-82 0,2-5-25 15,1-2 8-15,-3-2 56 0,2-2 146 16,-2-6 125-16,-3 1 43 0,0-3 36 15,-3 1-3-15,-2-1 19 0,3 2 9 0,-3 2 72 16,-2 1 41-16,1 3-12 0,-1 2-59 16,1 0-103-16,0 4 1 0,2 4 54 15,0 4 44-15,3 2 10 0,-1 2-51 16,5 2-16-16,0 0-4 0,4 0-6 16,3-1 3-16,4 0-12 0,4-5 2 15,-1 1 4-15,4-6-9 0,-3-3-20 16,2-4-243-16,-4 0-17 0,-3-9 41 15,-3-3 3-15,-2-5 86 0,-6-7 130 0,0-4 25 16,-3-5 30-16,-1-5 78 0,-4-9 6 16,-2-13 44-16,-1-10-64 0,-1-3 22 15,0 10-22-15,0 17 59 0,0 20 61 16,0 9-6-16,0 9-22 0,0 1-107 16,0 2-39-16,0 2-65 0,0 3-15 15,0 8-212-15,0 7 83 0,0 9 112 0,0 7 32 16,0 7 41-16,2 11-12 0,4 11-4 15,-1 11-23-15,0-3 1 0,1-14 16 16,-1-14 0-16,-4-15-19 0,-1-4-79 16,0 4-287-16,-14 3-296 0,-2-3-385 15,1-7-427-15</inkml:trace>
  <inkml:trace contextRef="#ctx0" brushRef="#br0" timeOffset="-42656.76">6598 13166 2099 0,'0'0'401'0,"0"0"-68"15,34-58-19-15,-17 37 21 0,2 1-95 16,2 0-76-16,3 2-51 0,2 1-49 16,6 2-17-16,-1 3-29 0,5 4-18 15,-1 2-12-15,1 6-7 0,-2 0 7 16,-2 9-20-16,-5 4-3 0,-5 8 35 0,-5 2 11 16,-8 3 15-16,-5 3-4 15,-4 0-9-15,-6 0-10 0,-4 0 12 0,-4-3-15 16,1-4-25-16,1-3-29 0,-2-4-87 15,4-2-149-15,1-7-226 0,5-4-591 16,4-2-868-16</inkml:trace>
  <inkml:trace contextRef="#ctx0" brushRef="#br0" timeOffset="-42510.49">7057 12765 1926 0,'0'0'1514'0,"0"0"-1365"0,0 0-149 15,0 0-16-15,0 0-25 0,0 0-3 16,0 0-58-16,0 0-16 0,0 0 77 16,0 0 25-16,0 0-976 0,-50 64-1218 0</inkml:trace>
  <inkml:trace contextRef="#ctx0" brushRef="#br0" timeOffset="-41889.7">7367 12986 1220 0,'0'0'2386'0,"0"0"-2127"0,0 0-140 16,0 0-46-16,0 0 24 0,0 0-13 15,0 0-34-15,-76 9-25 0,58 11-13 16,2 4-8-16,3 2 8 0,6 2 3 16,3 0-2-16,4 1-10 0,6 0 12 15,5-3-15-15,4-4-2 0,3-4-88 16,1-4-65-16,-1-5-40 0,2-2-10 15,-4-6-1-15,1-1 57 0,-2-2 76 16,-2-6 49-16,-4-4 24 0,0-3 29 16,-3-2-7-16,-3-5-6 0,-1-4 3 0,-1-1 71 15,0-4 81-15,1-1-73 0,1-1-1 16,4 4-27-16,0 0-33 0,5 5 48 16,0 6-25-16,5 1-28 0,1 8-32 15,3 2-21-15,1 5-4 0,1 2-1 16,-1 4-6-16,3 7-2 0,-3 5-1 15,-3 5 4-15,-3 4 3 0,-2 4 9 0,0 2-9 16,-6 3 5-16,-3 0 23 0,2-3 0 16,-5 0 45-16,0-4-14 0,-1-3-12 15,0-5-16-15,1-4-3 0,0-3 2 16,0-6 17-16,0-3 15 0,1-3 42 16,-2-5 31-16,0-5-73 0,0-5-15 15,0-4-7-15,1-3 26 0,0-3 9 16,0-4-1-16,4-2-6 0,3-3-2 15,1-1-7-15,6 0-13 0,2 4-15 16,3 5 19-16,1 8-22 0,2 5-3 16,-1 9-37-16,2 4-4 0,-1 5-5 0,0 8 8 15,-1 7-5-15,-1 3 5 0,-1 5 26 16,-2 4-4-16,-5 3 0 0,-5 0 7 16,0 1-6-16,-6 0 18 0,-2-2 84 15,0-2 19-15,-1-3-41 0,0-4-3 0,0-4-31 16,-2-4-10-16,0-5 4 0,0-4-7 15,-4-4 1-15,2-2-4 0,-2-2 10 16,-6-2-22-16,-9-12-360 0,1-1-665 16,3-4-1595-16</inkml:trace>
  <inkml:trace contextRef="#ctx0" brushRef="#br0" timeOffset="-40407.33">3510 13687 838 0,'0'0'117'0,"0"0"-100"0,0 0-15 15,0 0 128-15,0 0 205 0,0 0-13 16,0 0-68-16,0 0-11 0,0 0-75 0,-33-32-35 16,29 27-17-16,2 1 0 0,0 1-17 15,-1 0 1-15,1 1-17 0,-1-2 0 16,0 3-35-16,-2-1-36 0,3 1-12 15,0 1-2-15,1 0-17 0,0 0 0 16,1 0 15-16,-1 0-12 0,1 0 4 16,0 0-4-16,0 0 3 0,0 0 10 15,0 0 3-15,0 0 22 0,3 2 20 16,2 0 18-16,4-2 30 0,1 2-8 16,5 0 11-16,4-2-21 0,1 2-34 15,3-2-15-15,6 1 5 0,0 2-15 16,5-1-11-16,4 2 1 0,4 1 41 15,3-2 26-15,3 1-23 0,12 1 19 0,9 0-19 16,7-2 9-16,-4 0-1 0,-15-2-8 16,-3-1 6-16,5-1-16 0,11-2-6 15,4-3-9-15,-1 4 6 0,-8-2-3 16,2 4-22-16,3 0 0 0,-1 0-3 0,3 2 0 16,-4 2-1-16,-2 2-2 0,-5-1-9 15,-9 2 12-15,-12-3 0 0,-9 1 0 16,1-1 0-16,7-3 12 0,4 2 10 15,9 0-4-15,-4-3 1 0,2 1-16 16,3-1 9-16,-1 0-12 0,8 0 0 16,10 0 0-16,7 0 0 0,-2 1-1 15,-11 1 0-15,-19 0-1 0,-15-2-13 16,0 2 13-16,1-1 0 0,7 2 1 16,1 1-2-16,0-2 1 0,-3 0 2 0,1 0 12 15,-3-2 0-15,2 0 19 0,1 0 3 16,1 0 4-16,2-4-11 0,1 2-25 15,2 0 0-15,1-3-2 0,0 4-1 16,1-1 1-16,-1 2-3 0,-1-2 3 0,-3 2 1 16,-4 0 0-16,0 0 1 0,1 0 0 15,-4-2 1-15,-1 2 9 0,1 0-9 16,-2 0 9-16,3 0-12 0,-1 0 13 16,0-2 5-16,2 0 1 0,2 1-1 15,1-2-5-15,-2 2-10 0,3 0 24 16,1 0-2-16,-1 0-10 0,2 1 4 15,1 0-16-15,1 0-1 0,2 0 1 16,-1 1 9-16,-1 1-12 0,-1-1 2 16,-2-1 29-16,-2 0-16 0,0 0-2 15,-4 0 11-15,1 0-8 0,0-1-13 16,0-2 9-16,-2 0-12 0,2 1 3 0,1-1-1 16,-3 1 0-16,1 1-2 0,-3-1 1 15,-1 2 1-15,-4 0 23 0,-4 0-4 16,-1 0 1-16,-3 0-4 0,-2 0 3 15,0 0 4-15,-1 0-4 0,-1 0 1 16,1 0-1-16,1 0 1 0,-4 0-4 16,3 0 3-16,-3 0-19 0,-3 0-1 0,2 0 1 15,-5 0-1-15,-2 0-1 0,-1 0 0 16,-1 0-2-16,-2 0-1 0,1 0 2 16,-1 0 1-16,0 0 15 0,0 0 13 15,-3-2-1-15,-2 0-27 0,-8-3-33 16,0 5-22-16,-8-4-6 0,-5 2-13 15,-16-7-319-15,6-1-837 0,2-2-1932 0</inkml:trace>
  <inkml:trace contextRef="#ctx0" brushRef="#br0" timeOffset="-32175.27">9488 13713 62 0,'0'0'1839'0,"0"0"-1810"0,0 0 690 16,0 0-433-16,0 0-109 0,0 0-30 0,0 0-1 16,0 0-6-16,0 0-10 0,0 0-36 15,9-38-34-15,-9 38-31 0,0 0 2 16,0 0 19-16,0-3 19 0,2 2-11 16,1-3-18-16,2 2 1 0,2-2 21 15,-1 1 19-15,-3-2-3 0,0 2 21 16,-1 1-12-16,-1 0-26 0,-1 2-8 15,0-2-16-15,0 1-24 0,0 1-13 16,0 0-19-16,0 0 1 0,0 0 3 16,0 0-7-16,0 0 4 0,0 0 6 0,0 0 12 15,0 0 16-15,0 0 8 16,0 0 10-16,0-2-3 0,0 2-30 0,0-1-1 16,-1-1-18-16,-1 0-4 15,-1 0-9-15,-2 2-18 0,-5 0-7 0,1 0 4 16,-7 0 5-16,-2 6 13 0,-5 0 19 0,-4 3 14 15,-5 5-18-15,-4 1 19 0,-3 6 0 16,-4 3 3-16,-2 6 41 0,-1 5-26 16,-4 12 16-16,2 14-18 0,11 12 7 15,15 2-22-15,22-2 2 0,21-9-3 16,17-11 3-16,15-6-3 0,8-6 1 16,6-7 13-16,0-9-2 0,-4-5-10 15,-11-7 1-15,-16-6 0 0,-13 0-1 16,-7-2-2-16,-3 1-13 0,0-1 1 0,-3 2-13 15,-4-4 1-15,-4 0 3 16,-2-2 21-16,0 0 28 0,0-1 24 0,-3 0 7 16,-3 0 21-16,1 0 21 0,2 0-15 15,1 0-15-15,0-1-10 0,0 0-24 16,2-1-19-16,0 0-18 0,0 1-15 16,0-3-13-16,0 0-5 0,0 1-16 0,0-2-102 15,0 0-58-15,0 0-36 0,-2-2-118 16,-11-6-199-16,-1 2-514 15,2-1-834-15</inkml:trace>
  <inkml:trace contextRef="#ctx0" brushRef="#br0" timeOffset="-31058.06">10062 13863 1792 0,'0'0'380'0,"0"0"-209"0,0 0 39 16,0 0 48-16,0 0-24 0,0 0-35 15,56-44-53-15,-47 38-37 0,-3 2-11 16,0 0-29-16,1-1-12 15,-2 1-3-15,0-2 15 0,-1 0-3 0,1 1 16 16,-3-2-12-16,-1 1 5 0,-1-1-4 16,0 0-5-16,-3 1-41 0,-4-2-25 15,-2 3-1-15,-2-1-27 0,0 2-10 16,-4 2-5-16,-2 2 5 0,-1 0 10 16,-1 0 0-16,-1 4 6 0,-3 1 6 15,-1 3-3-15,-1 4 0 0,-1 0 3 0,-2 5 14 16,3 0-13-16,0 0 15 0,2 0 3 15,5 1 0-15,4-1-3 0,7 0-3 16,5-2 3-16,3 2 10 0,10-2 18 16,9 0 11-16,9-1 1 0,5-1-36 15,6-1 27-15,4 1-13 0,1-1-18 16,-1 1-15-16,-4-1-19 0,-8 2-13 0,-3-2-33 16,-9 4-20-16,-9 0-13 0,-5-2 24 15,-6 3 29-15,-7-2 38 0,-4-1 22 16,-8-1 25-16,-2-2 45 0,-3-3-1 15,-3 0 26-15,-1-2 8 0,-4-3-8 16,1-1-10-16,-3-2-17 0,5 0-21 16,1-5 15-16,4-1 19 0,3-2 3 15,5 0 17-15,6-2-17 0,2-1-20 0,6 0-42 16,2 1-19-16,1-3-3 16,6 1-12-16,0 2-41 0,2 1-61 0,0 3-25 15,-1 4-78-15,3 2-154 0,-4 4-368 16,1 2-531-16,-3 3-574 0</inkml:trace>
  <inkml:trace contextRef="#ctx0" brushRef="#br0" timeOffset="-30822.56">10558 14227 3447 0,'0'0'477'0,"0"0"-316"16,0 0-127-16,0 0-6 0,0 0 50 16,0 0-7-16,0 0 4 0,0 0 18 15,0 0 9-15,18 62-16 0,-30-40-24 0,-1 0-28 16,-6 0-10-16,-2-2-23 0,1-2-1 16,-1-3-55-16,3-1-115 0,2-3-90 15,-1-5-160-15,7-3-567 0,0-3-507 0</inkml:trace>
  <inkml:trace contextRef="#ctx0" brushRef="#br0" timeOffset="-29393.07">11108 13793 1019 0,'0'0'157'0,"0"0"-121"0,0 0 42 16,0 0 26-16,0 0 52 0,0 0-19 15,0 0-1-15,0 0 20 0,-8-46 0 16,8 39-1-16,2-1-19 0,0-1 0 0,0 0 32 16,0 0-30-16,-1 0 22 0,1 0-3 15,1 1-7-15,1-1-13 0,-1 0-10 16,2 1 12-16,-2 1-10 0,-1-1-19 16,1 1 1-16,-1 2-21 0,1 2-9 0,-2 1-16 15,0 0-15-15,-1 2-50 0,0 0-9 16,0 0-72-16,1 2-62 0,0 6 10 15,0 3 133-15,0 7 3 0,-1 4 49 16,0 5-2-16,0 4-13 0,0 4 13 16,-4 3 9-16,-3 1-6 0,2 3-3 15,-3-1-1-15,0-1-30 0,3-3-4 16,0-3-14-16,2-6 1 0,-1-4-1 16,2-4 1-16,1-5-2 0,1 0 3 15,0-7 9-15,0 0 10 0,0-4-7 16,0 1 1-16,0-5-4 0,0 2 6 0,0-2 1 15,0 0 15-15,0 0-34 0,0-5-102 16,1-1-171-16,2-10-160 0,0 0-324 16,-1-1-985-16</inkml:trace>
  <inkml:trace contextRef="#ctx0" brushRef="#br0" timeOffset="-28886.06">11538 13684 2594 0,'0'0'348'0,"0"0"-226"0,0 0-4 15,0 0-13-15,0 0 26 0,0 0 18 16,0 0-67-16,0 0-82 0,0 0-107 16,0 0 27-16,0 0 59 0,-64 7 21 15,36 17 3-15,-5 3 10 0,-4 2-11 16,-3 2 0-16,-1-1 17 0,1-1-6 15,3-7 16-15,4-1 6 0,5-8 37 16,6-1 17-16,6-3-23 0,3-4 7 16,6-2-4-16,-1-1 0 0,6-2-2 0,1 0-11 15,1 0 0-15,0 0-6 0,0 0-3 16,6-2-44-16,5-1-3 0,2 0-31 16,1-2 18-16,3 1 1 0,3 2-4 15,-1 2 4-15,0 0-13 0,0 0-19 16,0 7 41-16,2 3 3 0,2 2 47 0,2 5 6 15,5 4 21-15,1 2-27 0,5 2 6 16,3 2-22-16,2 2-10 0,0-2-5 16,0 0-15-16,-1-1 0 0,-3-2 1 15,-5-5-1-15,-1-3 1 0,-7-4 1 16,-4-5 25-16,-2 0 0 0,-6-3 0 16,0-3-1-16,-4-1 7 0,0 0 13 15,-3 0-4-15,0 0-3 0,-2-4 21 16,0 0-12-16,-2 0-18 0,0 1-19 15,-1-1-12-15,0 0-11 0,-3-2-26 16,-5 4-27-16,0-3-118 0,-4 2-115 16,-5-1-158-16,-11-5-329 0,2 0-654 0</inkml:trace>
  <inkml:trace contextRef="#ctx0" brushRef="#br0" timeOffset="-27258.47">11683 12931 1295 0,'0'0'127'0,"0"0"-72"0,0 0 92 16,0 0 35-16,0 0 61 0,0 0 36 15,0 0-37-15,0 0-42 0,0 0-68 16,14-47-48-16,-8 42-1 0,2-3 13 15,-2 2 9-15,-1 0-6 0,-1 4-13 16,0-1 6-16,-2 1-3 0,0 0 2 16,-2 2-2-16,0 0-11 0,0 0-6 15,0-3-6-15,0 3-18 0,0-2-20 0,0 0-9 16,-2 1 9-16,1 0 7 0,1 0-23 16,0 0-9-16,-1 1-3 0,1 0 0 15,0 0-31-15,0 0-16 0,0 0-6 16,0 0-20-16,-2 3-46 0,-2 5-23 15,-2 1 120-15,-2 8 22 0,-8 5 44 0,-4 5 19 16,-6 7-16-16,-5 4-6 0,-9 11-19 16,-5 10-12-16,-9 7-8 0,8-7-2 15,9-13 0-15,15-17 2 0,6-8-1 16,3-1-1-16,-3-1-1 0,2 0 1 16,5-4 10-16,1-6 15 0,4-2-6 15,1-1-18-15,1-5 0 0,1 1 0 16,1-2 15-16,0 0 22 0,0 0 16 15,0 0 17-15,0-1 4 0,0-4-75 16,0-2-109-16,2-3-139 0,1-4-58 0,1 0-137 16,2-9-378-16,-2 2-761 0</inkml:trace>
  <inkml:trace contextRef="#ctx0" brushRef="#br0" timeOffset="-27024.82">11314 13167 1999 0,'0'0'405'15,"0"0"-89"-15,0 0-1 0,0 0-5 16,0 0-107-16,0 0-178 0,0 0 10 16,0 0-3-16,0 0 97 0,0 0-12 15,14 61 24-15,-8-36-30 0,5 0-43 16,1 1 4-16,6-4-1 0,0 1-18 16,3 0-16-16,1-6-12 0,0 0 3 15,0-2-7-15,0-3-2 0,2-3-16 16,-4-1 22-16,0-3-1 0,-3-3-11 15,-1-2-13-15,1 0-13 0,-3-2-147 0,-2-3-89 16,3-9-141-16,-5 2-354 0,-2-3-929 16</inkml:trace>
  <inkml:trace contextRef="#ctx0" brushRef="#br0" timeOffset="-26160.71">10423 12555 2491 0,'0'0'460'0,"0"0"-168"15,0 0-60-15,0 0-42 0,0 0-38 16,0 0-55-16,0 0-97 0,0 0-146 0,0 0 146 16,0 0 85-16,1 35-37 0,-4-8-4 15,-1 2-23-15,0 1 8 0,-1-1-26 16,-1-2 19-16,2-4-20 0,1-1 0 16,-1-4 1-16,1-4 13 0,-1-4-15 15,1-2 25-15,0-5 8 0,1 0-6 16,0-3 25-16,0-5 60 0,-1-5-30 15,-3-7-39-15,4-1-43 0,1-7 2 16,1-3-3-16,0-2 1 0,0-4-2 0,1 2-19 16,4 3 8-16,1 0-7 0,-1 10-3 15,0 2 10-15,3 7-10 0,-3 6-18 16,3 3-38-16,1 1-44 0,2 8 24 16,4 2 64-16,3 5 15 0,2 3 19 15,2-1 13-15,0 4 0 0,1-1-11 16,5 1 12-16,0-3 1 0,0-1 4 0,2-5 3 15,-2-2 14-15,-1-6-2 0,-5-1 10 16,-6-3-4-16,0-2 13 0,-5-6 22 16,-5-4-13-16,-3-2-22 0,-3-3-24 15,0-4 2-15,-6-2 6 0,-5-3-23 16,-1-3-2-16,-2 0 1 0,0 2 0 16,4 5 0-16,0 5 0 0,4 5-2 0,2 4-13 15,3 4-19-15,0 4-47 16,1 0-97-16,0 7 2 0,0 8-110 0,0 10-213 15,2-2-531-15,2-3-926 0</inkml:trace>
  <inkml:trace contextRef="#ctx0" brushRef="#br0" timeOffset="-25876.1">10957 12584 2777 0,'0'0'599'0,"0"0"-200"0,0 0-13 16,0 0-32-16,0 0-67 0,0 0-103 15,0 0-89-15,0 0-95 0,0 0-70 16,0 0-34-16,-6-22 64 0,6 29 26 16,7 3 14-16,1-1 12 0,6 0 13 15,0-1 5-15,4 0-2 0,-1-3-10 0,1-3-2 16,-4-2-13-16,-4-1-2 0,-5-5 17 16,-2-2 28-16,-3-4-22 15,-8-2-24-15,-4-1-20 0,-5 1-7 0,-5 2-4 16,-4 2-12-16,-1 3 3 0,1 4-9 15,1 3 3-15,0 0 6 0,5 4-3 16,8 2-21-16,3 1-174 0,7 1-184 16,2 0-130-16,16 0-145 0,0-3-464 15</inkml:trace>
  <inkml:trace contextRef="#ctx0" brushRef="#br0" timeOffset="-25680.86">11196 12297 3131 0,'0'0'471'0,"0"0"-297"16,0 0 11-16,0 0 73 0,0 0-53 15,0 0-205-15,0 0-13 0,0 0 13 16,0 0 75-16,0 0-11 0,50 57-30 16,-38-32-14-16,-1 2-20 0,-4 1-2 15,-1 0-171-15,-4 1-148 0,-2 1-291 16,-8-5-621-16,2-9-916 0</inkml:trace>
  <inkml:trace contextRef="#ctx0" brushRef="#br0" timeOffset="-25544.58">11187 12358 3384 0,'0'0'500'0,"0"0"-415"0,0 0-63 15,69-32 54-15,-36 27 27 0,5-1-60 16,5 3-43-16,1 1-31 0,15 2-9 0,-13 3-388 15,-7 2-1171-15</inkml:trace>
  <inkml:trace contextRef="#ctx0" brushRef="#br0" timeOffset="-24826.69">10819 12979 1079 0,'0'0'1538'0,"0"0"-1306"0,0 0-146 15,5-47 65-15,-8 37 108 0,-8 1-62 16,-2 4-80-16,-8 2-63 0,-5 3-10 16,-3 3 3-16,-2 4-22 0,0 4 10 15,-1 2 3-15,5 2-7 0,4-3-31 16,7 1-14-16,7-2-1 0,3-1-10 16,6-1 25-16,7 2 9 0,5-3 35 15,7 0 3-15,4-1-9 0,6-2-38 16,0-3-7-16,2-1-8 0,-4-1 12 15,-2 0-10-15,-4 0 10 0,-5 0-10 16,-3 0 10-16,-7 0-16 0,-2 0-15 0,-2 2-29 16,-1 3-16-16,-1-1 79 0,0 6 3 15,0 2 51-15,0 3-16 0,0 4-16 16,5-2-22-16,0 2-2 0,2-1-11 0,3 1-18 16,-3 0-32-16,-1 0-7 0,0 1-22 15,-5-1 13-15,-1-4-3 0,-9 2 37 16,-1-3 26-16,-6 0 19 0,-3-1 2 15,-1-5 0-15,1 0 17 0,2-3 1 16,5-4-1-16,0 1 22 0,5-2 29 16,3-2 41-16,0-6-7 0,3-1-41 15,1-8-63-15,9-1-4 0,3-6-14 16,8-4 18-16,8-4 0 0,2-4 0 16,6-3-45-16,3-1-49 0,3 0 34 0,-2 5 28 15,-3 4 32-15,-6 5 24 0,-4 6 14 16,-8 5 76-16,-9 4 15 0,-1 4 3 15,-4 3-12-15,-2 3-21 0,-1 1-50 16,-1 0-49-16,3 5 0 0,2 7 41 16,0 0 36-16,0 5-15 0,-1 0-16 15,1 2-12-15,-3-2-21 0,-1-3-10 0,0-1 12 16,-1-3-15-16,1 0-110 0,1-6-179 16,3-4-239-16,-3-6-273 0,0-2-1046 0</inkml:trace>
  <inkml:trace contextRef="#ctx0" brushRef="#br0" timeOffset="-24694.75">11051 12738 2936 0,'0'0'464'15,"0"0"-251"-15,0 0-21 0,0 0 63 16,0 0-52-16,0 0-196 0,0 0-7 16,0 0-163-16,0 0 47 0,0 0 72 15,0 0-300-15,2 38-762 0,3-24-1338 0</inkml:trace>
  <inkml:trace contextRef="#ctx0" brushRef="#br0" timeOffset="-24442.26">11225 12889 1570 0,'0'0'1665'0,"0"0"-1594"0,0 0 8 15,0 0-53-15,0 0 104 0,0 0-48 0,0 0-28 16,58 43-4-16,-52-38-5 0,-2-2 2 15,-1 0-3-15,0-1 0 0,0-1 12 16,-2-1 26-16,0 0 97 0,1-4 146 16,1-1-100-16,-1-3-117 0,0-3-56 15,0-2-25-15,1 1-16 0,-1-2-11 16,2 0-12-16,-1-1-9 0,1 2-25 16,0 0-37-16,4 1-237 0,-1 1-84 15,7-3-314-15,-2 2-725 0,1 2-482 0</inkml:trace>
  <inkml:trace contextRef="#ctx0" brushRef="#br0" timeOffset="-23776.51">11425 12928 1641 0,'0'0'500'0,"0"0"-273"0,0 0 131 0,0 0 50 15,0 0-95-15,0 0-130 0,0 0-100 16,0 0-60-16,0 0-21 0,61-52-4 15,-52 40-12-15,1-2-11 0,-3-3-76 16,-1-2-83-16,2 0-20 0,-4-1 28 16,0 0 95-16,-3 4 36 0,0 1 45 15,-1 0 42-15,0 6 74 0,0 3 47 16,-1 1 15-16,-2 2-41 0,1 3-36 16,0 0-59-16,-3 0-42 0,0 2-12 15,1 5 1-15,1 0 11 0,-1 5 25 0,-1 0-2 16,3 3 5-16,2-1 10 0,0-1-23 15,1 1 8-15,7 0-1 0,1-2-7 16,5-1 7-16,3-1 10 0,4-3 9 16,2-2-7-16,0-3-12 0,0-2-22 15,0-2-22-15,-2-5-28 0,-1-3 25 0,-3-1 24 16,0-4 1-16,-3-3 15 0,-1-1-11 16,0-1 10-16,-1-3-13 0,-2 2 23 15,-2 1-2-15,0 2 3 0,-3 3-9 16,-2 5 9-16,1 1 11 0,-1 4-15 15,-2 2-18-15,0 1-3 0,-1 2-77 16,1 2-79-16,0 6 33 0,-1 1 85 16,0 6 25-16,0 2 12 0,0 1 1 15,-4 1 22-15,-4 1 35 0,3 0 12 16,-1-4-44-16,-2 0-2 0,3-2-5 16,1-5 1-16,-1-3-16 0,1-1 13 0,3-2 6 15,0-3 12-15,1 0 64 0,0-7 15 16,1-2-82-16,5-3-19 0,2-5-12 15,0-2 0-15,4 0-1 0,2-1 0 16,-2 1 1-16,4 1-3 0,-1 3 1 16,-1 5-10-16,-1 2 10 0,-1 3 0 15,-1 3-22-15,1 2-14 0,0 0-9 0,2 5 7 16,3 2 15-16,-1 3 23 0,1 0-1 16,-2 2-1-16,1 0 2 0,-1 0 1 15,-2-3 1-15,-1-1 16 16,0-1 0-16,-3-2 2 0,-3-4 7 0,0 1-25 15,-3-2-53-15,-2-2-136 0,-2-13-203 16,-4 2-758-16,-5-2-1166 0</inkml:trace>
  <inkml:trace contextRef="#ctx0" brushRef="#br0" timeOffset="-22739.9">12351 14212 3142 0,'0'0'521'15,"0"0"-259"-15,0 0-92 0,0 0-101 16,0 0-32-16,0 0 19 0,0 0 62 15,0 0 68-15,0 0-32 0,0 0-50 16,35 58-27-16,-35-35-22 0,-4 2-40 16,-10 2-2-16,-8 4-13 0,-9 0-59 15,-7-1-198-15,-26 3-274 0,12-8-675 16,3-8-799-16</inkml:trace>
  <inkml:trace contextRef="#ctx0" brushRef="#br0" timeOffset="-19709.65">12836 13844 795 0,'0'0'338'0,"0"0"-175"0,0 0-20 16,0 0 27-16,0 0-14 0,0 0-13 15,0 0-1-15,0 0-22 0,0 0-13 16,0 2 45-16,0 0 23 0,0 0-21 15,1 2-25-15,2-2-26 0,0 3-17 0,3 0-12 16,-2 0-10-16,2 3-3 0,0-1-13 16,2 2-13-16,-2 0-1 0,5 1-5 15,-4-3 3-15,1 1 3 0,2-1-6 16,-2-2 2-16,2 0 13 0,-3-3 7 0,4-2 6 16,-3 0 3-16,3 0 19 0,-1 0 12 15,2-4-6-15,0-1-25 0,4-5-22 16,1 0-4-16,3-1-15 0,2-4-7 15,1-1-10-15,6-3 15 0,0 0-15 16,3-5-4-16,0 2 2 0,4-2 0 16,-1 2-1-16,-3 3-1 15,-1 2-17-15,-6 4 0 0,-4 4-3 0,-6 2-6 16,-6 3-6-16,1 3-2 0,-4 1-7 16,-2 0-11-16,0 1 1 0,2 3 9 15,1 1-13-15,-2 0 38 0,2 4 7 16,-2-1 11-16,-1-1 0 0,0 0 0 0,3 0 1 15,-4-1 1-15,-1 0 2 0,0-1-1 16,0-2 14-16,-2-1-1 0,0-2 7 16,1 2 19-16,-1-2 7 0,0 0 27 15,0 0 17-15,0-4 1 0,0 0-61 0,1-2-31 16,-1 0-1-16,0-3 12 16,0-1-12-16,0-1 1 0,-1-1-1 0,-1 0 0 15,-1 0-2-15,0 1-11 0,-4 0 10 16,2 1-10-16,-1 3 10 0,-2-1 0 15,0 3-32-15,-5 3-24 0,1 0-17 16,-6 2-3-16,-3 5 20 0,-3 7 8 16,-5 2 7-16,-1 6 20 0,-4 6 24 15,-1 3 16-15,4 5-4 0,0 5-8 16,9 0 18-16,5 2-22 0,12-3 2 0,6-3 13 16,16-4 11-16,9-2 15 0,12-5 9 15,6-5-6-15,5-4-13 0,-2-4 4 16,-1-5-12-16,-6-4-5 0,-5-2 1 15,-11-2 3-15,-5-3 0 0,-6-2 15 16,-7-1 4-16,-1-1 5 0,-2 2-8 0,-1-3-23 16,-2 3-13-16,0 2-2 15,-2-1-2-15,-2 1-26 0,1 3-21 0,0 0-26 16,-2 2-28-16,-3 0-184 0,0 4-214 16,-9 2-241-16,6-1-732 0</inkml:trace>
  <inkml:trace contextRef="#ctx0" brushRef="#br0" timeOffset="-19126.95">13932 13813 2992 0,'0'0'552'0,"0"0"-353"15,0 0-79-15,-32-49 5 0,16 42 8 16,-5 2-49-16,-5 3-37 0,0 2-28 15,-2 9-19-15,-3 3-4 0,4 5-39 0,-1 2 27 16,5 1 14-16,4 4-12 0,5-2 13 16,4-1-20-16,6-1 19 0,3-3 0 15,1-2 1-15,2-3-3 0,3-1-115 16,5-5-7-16,0-2 19 0,2-4 16 16,3-2 15-16,-3-4-3 0,3-3 12 15,-2-3 64-15,-2 0 3 0,1-1 29 16,-4 2 6-16,-1-1 9 0,0 5-3 15,-3 2 0-15,-1 1 35 0,-1 4-76 16,0 0-3-16,3 4-143 0,0 3 92 16,3 4 54-16,5 3 31 0,-1 3 7 15,5-1-12-15,1 2-7 0,3-1-16 0,2-3 28 16,4 0-2-16,-1-7 5 0,-1-2 7 16,1-2-41-16,0-3-82 0,-4-3-57 15,-3-6 22-15,-1-2 34 0,-4-3 39 0,-1-7-1 16,-4-1 45-16,3-6 12 0,-5-5 4 15,2-3-14-15,-3-3 14 0,0-2-14 16,0 3 1-16,-2 4 73 0,-2 5 74 16,-1 9 27-16,-1 3 5 0,0 8-46 15,0 3-39-15,0 4-27 0,0 2-70 16,0 5-152-16,0 7-9 0,0 8 161 16,2 9 65-16,3 14 34 0,5 13-6 15,-1 12-9-15,1 5 13 0,-3-4-32 0,-1-9 24 16,-4-11 44-16,-2-7-65 0,0-10-44 15,0-9-24-15,0-5-2 0,-1 1-62 16,-1-3 5-16,-3-1-58 0,1-3-112 16,-2-7-167-16,-5-8-215 0,1-4-475 15,0-6-863-15</inkml:trace>
  <inkml:trace contextRef="#ctx0" brushRef="#br0" timeOffset="-18861.43">14039 13764 1494 0,'0'0'1664'16,"0"0"-1419"-16,0 0-105 0,-13-49 31 0,14 39 40 16,10 1-120-16,10 0-47 0,10 2-25 15,7 2 0-15,6 2-19 0,3 3-15 16,4 7-6-16,-3 5-15 0,-6 3-5 16,-7 4 4-16,-10 3 8 0,-9 2-33 15,-13 1-30-15,-7-1 54 0,-15 0 7 16,-11-2 31-16,-4 0 1 0,-7-4 21 15,0-3-6-15,0-3-4 0,2-2-8 16,5-5 18-16,6-3 0 0,8-2 3 16,5 0-9-16,9 0-4 0,6 0-12 15,4 0-199-15,26-7-351 0,1 3-504 16,-1-4-659-16</inkml:trace>
  <inkml:trace contextRef="#ctx0" brushRef="#br0" timeOffset="-17978.89">14802 13752 3048 0,'0'0'538'0,"0"0"-241"0,0 0-14 15,-29-45-41-15,14 38-118 0,-3 1-75 16,-7 4-24-16,-2 2-23 0,-2 8 10 16,-1 3-12-16,3 3-11 0,3 3-14 15,7 0 1-15,4 3-1 0,7-3 6 16,5 4 18-16,1-1 1 0,3-3-1 15,7 0-26-15,2-5-85 0,2 0-9 16,3-5 6-16,1-4 1 0,-1-2 20 16,2-1 53-16,-1-6 19 0,0-4 22 0,-2-3 11 15,-1-1 4-15,-3-1 17 0,0-2-7 16,-3 3-6-16,1-1-16 0,-1 2 41 16,-1 3-22-16,-2 2 1 0,-1 3 17 0,1 3-40 15,2 2-34-15,-2 0-46 0,4 7 11 16,-1 3 25-16,3 5 44 0,-2 0 16 15,3 4 31-15,-3 2-12 0,3 1-13 16,-2-1 3-16,2 0-13 0,1-3 1 16,-2-3 4-16,1-3-14 0,0-4 15 15,-3-4 20-15,2-4 6 0,-3 0-32 16,4-7-12-16,-1-3-87 0,1-4-2 16,2-2 23-16,-2-5 10 0,4 0-11 15,-1-1-40-15,3-5-13 0,-1 2-61 16,3 0-20-16,0 0-36 0,-3 6 61 15,0 2 114-15,-5 5 37 0,0 2 25 16,-5 7 51-16,-1 1-31 0,-2 2-20 0,-1 0-13 16,0 3 13-16,1 2 9 15,-2 0-9-15,1-1-2 0,-2 1 2 0,1-2 3 16,0-1 17-16,2 0 15 0,-3-1 20 0,-1-1 28 16,1 0 49-16,-2-3-17 15,0-4-42-15,0 0-47 0,-1-3 44 0,-6 0 28 16,0-1 1-16,-2 1-11 0,-3 0-15 15,-2 0 15-15,3 2-3 0,-3 1 12 16,4 3-8-16,-2 1-27 0,2 3-38 16,0 0-24-16,1 8-10 0,-3 4 10 15,4 4 37-15,-1 2-6 0,3 3 4 16,2 1 18-16,3 2-10 0,1 0-15 16,2 3 9-16,7 0-12 0,4-2-13 15,5 0 4-15,3-3-1 0,3-2 4 16,3-6-18-16,3-1 1 0,-1-5-2 0,3-5-84 15,-4-3-40-15,-1-3 0 16,-1-6 8-16,-4-5 9 0,-1-1 60 0,-2-4 33 16,-3-3 14-16,-3 0 22 0,0-4-21 15,-4 3 21-15,2 0-6 0,-4 3 56 0,1-1 66 16,-3 4-22-16,0 4-11 0,-1 2-28 16,0 3-6-16,0 3 7 0,-3 1-4 15,0 4-4-15,1 0-70 0,0 4-43 16,0 4 43-16,3 5 37 0,1 5 31 15,-1 3-16-15,-1 2-15 0,-1 0-4 16,1 0-2-16,2-2-10 0,1-1-18 16,-2-1-3-16,3-4-18 0,-1-3-80 15,2-4-68-15,1-4-118 0,2-9-150 16,-1-4-331-16,-4-3-1186 0</inkml:trace>
  <inkml:trace contextRef="#ctx0" brushRef="#br0" timeOffset="-17849.32">15596 13430 3205 0,'0'0'417'0,"0"0"-417"0,0 0-19 15,-58-11-16-15,37 14 32 0,0 7-19 16,1 3-10-16,3 7 7 0,7-1-525 16,5-3-1026-16</inkml:trace>
  <inkml:trace contextRef="#ctx0" brushRef="#br0" timeOffset="-17574.95">15798 13390 3262 0,'0'0'416'0,"0"0"-265"15,0 0 19-15,48-47 15 0,-32 42 2 16,-2 3-11-16,-1 2-74 0,3 5-83 0,-2 7-7 15,0 7 22-15,-1 6 21 16,-2 6 13-16,-4 7 5 0,-5 11 25 0,-2 12 0 16,-4 9-25-16,-4 0-3 0,0-7-39 15,6-15-1-15,1-17-15 0,1-6-13 16,0-2-2-16,2 0-61 0,3-1-63 16,2-1-139-16,-2-6-162 0,-3-8-298 0,-1-5-531 15,-1-4-650-15</inkml:trace>
  <inkml:trace contextRef="#ctx0" brushRef="#br0" timeOffset="-17438.97">15886 13696 3246 0,'0'0'577'0,"0"0"-341"16,0 0 33-16,0 0 15 0,0 0-102 16,0 0-142-16,0 0-40 0,0 0-28 0,67-12 0 15,-34 15-5-15,18-3-72 16,-6 0-586-16,-7 0-1608 0</inkml:trace>
  <inkml:trace contextRef="#ctx0" brushRef="#br0" timeOffset="-16994.16">16189 13864 1254 0,'0'0'2219'0,"0"0"-1871"15,0 0-260-15,0 0-22 0,0 0 19 16,0 0-38-16,82-30-15 0,-49 25-17 16,-2 1-15-16,3 1-3 0,-5-1-13 15,5-3-46-15,-10 0-541 0,-4-1-896 0</inkml:trace>
  <inkml:trace contextRef="#ctx0" brushRef="#br0" timeOffset="-16424.99">16731 13866 2689 0,'0'0'366'0,"0"0"-315"0,0 0 48 15,0 0 83-15,0 0-42 0,0 0-48 16,28-53-35-16,-21 36 9 0,4 0-22 15,-3-3-28-15,2-2-13 0,0-2-2 16,0-5-1-16,-2 0 0 0,3-9 0 16,-4-1 0-16,0-12-18 0,0-9-10 0,-4 6 12 15,-3 6 15-15,0 11 2 0,-4 9 36 16,-4 1-6-16,-1 0-8 0,-4 4 8 16,3 8 13-16,-1 5 0 0,1 5-44 15,-1 3 0-15,2 4-60 0,-4 8-47 16,4 7 70-16,-3 6 37 0,5 6 12 15,1 6 29-15,5 4-14 0,1 12-26 16,10 7 27-16,8 12-25 0,4-3 28 16,0-9-12-16,-1-16-17 0,-5-13 0 15,1-2 11-15,3 1-11 0,3 0 17 0,1-3 18 16,0-8-18-16,-3-9 13 0,-2-6 9 16,-1-2-6-16,-1-10-20 0,-3-7-15 15,1-3-27-15,-1-5 27 0,-2 0 2 16,1-1 14-16,-1 0-1 0,-2 3-13 15,-1-1 35-15,-2 5 7 0,-2 4 68 0,0 5 175 16,0 3-117-16,-3 3-57 16,0 2-54-16,-2 2-59 0,1 2-76 0,1 4-13 15,-1 4 89-15,0 3 37 0,1 3-10 16,0 1-26-16,0 2 2 0,3 0 0 16,-1 1 10-16,4-2-13 0,2-2 0 15,1-2-68-15,4-3-234 0,-1-4-139 16,5-7-338-16,-5-3-768 0</inkml:trace>
  <inkml:trace contextRef="#ctx0" brushRef="#br0" timeOffset="-16302.75">17151 13368 2947 0,'0'0'575'16,"0"0"-316"-16,-22-44-83 0,18 34-37 15,2 7-139-15,1 3-9 0,0 0-96 0,1 8-99 16,1 7-214-16,4 2-693 0,3-3-1134 15</inkml:trace>
  <inkml:trace contextRef="#ctx0" brushRef="#br0" timeOffset="-15827.48">17392 13585 3835 0,'0'0'473'0,"0"0"-448"15,0 0-25-15,0 0 0 16,0 0-22-16,0 0-12 0,0 0 31 0,0 0 3 16,0 0 12-16,2 51 7 0,-2-29-19 15,0 0-53-15,-1-1-19 0,1-3-21 16,-1-3-24-16,0-2 32 0,1-3 41 16,-1-5 22-16,1-1 6 0,0-4 16 0,0 0 67 15,3-7 46-15,5-2-78 0,1-7-23 16,4-3-10-16,-1-4 1 0,5-2 20 15,2-1 21-15,-1-1 44 0,1 0-23 16,-2 1 10-16,2 2-41 0,-4 4-19 16,1 4-13-16,-2 5 11 0,-3 3-13 15,-2 5-19-15,-4 3-24 0,0 0-60 16,1 10-12-16,-4 4 42 0,-1 5 41 16,-1 5 17-16,0 1 15 0,0 1 21 15,-1 3 61-15,0-2-26 0,1 0-15 0,0-3-13 16,0-5-6-16,5 0-19 0,-1-7 22 15,2-2-7-15,1-3 7 0,-1-3 9 16,1-4 22-16,2 0 6 0,-1-4-19 16,4-3-24-16,-3-3-19 0,3 2 0 15,-1-1 0-15,1 1-3 0,1 2-13 16,-2 1-11-16,2 3-4 0,-1 0-13 16,0 1-223-16,3-5-139 0,-5 0-649 0,-1-1-1095 0</inkml:trace>
  <inkml:trace contextRef="#ctx0" brushRef="#br0" timeOffset="-15228.78">17899 13634 673 0,'0'0'1495'0,"0"0"-1362"0,0 0-107 16,0 0 3-16,25-49 107 0,-17 35 16 16,-4 2 18-16,0 2 52 0,-1-2-30 15,2 4-23-15,-2 1-39 0,-1 2 3 16,1 3 6-16,-2 2-1 0,0 0-47 16,-1 0-91-16,0 0-72 0,0 6 72 0,0 1 47 15,0 2 61-15,0 5-15 0,0-2 25 16,-2 5 13-16,-1 0-14 0,1 0-34 15,1 2-6-15,1 1-6 0,0-2-19 16,3 1-15-16,4 0-10 0,3-1 1 16,0-1-13-16,5-2-15 0,-1-3 0 15,-1 0-61-15,1-4-148 0,-5-1-143 16,3-7-184-16,-6-2-457 0,-3-6-543 0</inkml:trace>
  <inkml:trace contextRef="#ctx0" brushRef="#br0" timeOffset="-14985.4">17795 13258 3279 0,'0'0'488'0,"0"0"-315"0,0 0-15 16,0 0 48-16,0 0-82 0,0 0-124 16,0 0-16-16,0 0-123 0,0 0-39 15,0 0-39-15,0 0-172 0,-2 24-414 16,2-9-993-16</inkml:trace>
  <inkml:trace contextRef="#ctx0" brushRef="#br0" timeOffset="-14538.93">18200 13278 2224 0,'0'0'314'0,"0"0"-95"0,0 0 109 15,49-58 10-15,-35 45-56 0,-2 3-33 16,-4 4-63-16,-4 0-34 0,-1 4-34 0,1 2-118 15,-3 3-65-15,-1 7 31 0,0 6 34 16,0 6 74-16,0 5 1 0,0 5-10 16,0 3 33-16,-3 2-14 0,1 4 2 15,-1 7-3-15,2-5-19 0,-1 1-12 16,1-1-19-16,1-5-5 0,0 3-16 16,0-3 4-16,1-3 2 0,5-6-17 15,3-3-1-15,1-6-15 0,5-4-53 16,1-3-60-16,3-5-99 0,0-5-157 15,4-6-238-15,-3-5-615 0,-7-3-911 0</inkml:trace>
  <inkml:trace contextRef="#ctx0" brushRef="#br0" timeOffset="-14417.71">18223 13528 2762 0,'0'0'337'0,"0"0"-337"0,0 0 3 0,75-7 7 16,-45 7 15-16,5 0-25 0,14 0-22 15,-9 0-299-15,-6-2-931 0</inkml:trace>
  <inkml:trace contextRef="#ctx0" brushRef="#br0" timeOffset="-13812.48">17707 13805 1003 0,'0'0'589'0,"0"0"-322"0,0 0-11 0,0 0-26 15,0 0-71-15,0 0 15 16,0 0 19-16,0 0-16 0,40-46-24 0,-36 37-28 16,-1-3-36-16,-2 0-10 0,0-1 7 15,1-4 9-15,-1 1-1 0,1-1 10 16,3 0-19-16,-1 0 38 0,2 0 18 15,1 1-20-15,3 0-47 0,-1 1-15 16,3 1 6-16,0 4 0 0,-2 1-13 0,1 5-52 16,-3 1-9-16,-1 3-22 15,3 2-24-15,-5 5-41 0,0 5 9 0,0 5 41 16,-3 0 33-16,-2 6 13 0,0 0 0 16,0 4 0-16,-2-2 0 0,-1 1-3 15,3-3-134-15,10 2-300 0,1-6-598 16,3-6-681-16</inkml:trace>
  <inkml:trace contextRef="#ctx0" brushRef="#br0" timeOffset="-12846.61">18670 13075 1370 0,'0'0'290'0,"0"0"-138"16,0 0 56-16,0 0 42 0,0 0-14 16,0 0-36-16,0 0-33 0,0 0-22 15,0 0-4-15,0 0-23 0,-5-31-26 16,5 30-41-16,0 1-29 0,0 0 1 0,0 0 12 16,0 0 6-16,0 0 6 15,0 0 17-15,0 0-7 0,0 0-13 0,2 0-20 16,4 4-23-16,8 2 17 0,4 3 38 15,8 4 17-15,10 6 2 0,7 5 36 16,3 5 1-16,6 7-6 0,6 11-44 16,3 14-13-16,-6 13-9 0,-7 6-36 15,-21-3-4-15,-17-3-25 0,-13-7-22 0,-16 3-12 16,-11-3-12-16,-13-3-4 0,-8-6 3 16,0-8-19-16,5-14 31 0,10-9-9 15,8-10 29-15,5-3 40 0,-2-1 0 16,-1 2 91-16,-1-1 67 0,6-2-18 15,8-5-31-15,1-3-28 0,8-1-23 16,1-3-17-16,2 2-1 0,1-2 12 16,0 0 4-16,0 0-10 0,5-2-34 15,2 0-12-15,3-1-49 0,-2-1-186 0,4-1-141 16,-6-1-395-16,0 0-852 0</inkml:trace>
  <inkml:trace contextRef="#ctx0" brushRef="#br0" timeOffset="-8562.3">20176 13541 1241 0,'0'0'1133'0,"0"0"-861"15,-6-44-44-15,5 28 35 0,1 2-39 16,0 4-65-16,1 0-17 0,3 3-13 16,-4 2-21-16,2 3-39 0,-1 2-69 15,1 0-60-15,-1 5-116 0,3 8 160 16,-3 7 16-16,-1 6 82 0,0 7 12 16,-1 11-40-16,-5-2 24 0,2 1-27 0,-3 0 2 15,4-8-12-15,0 2-19 0,3-6-1 16,0-4 1-16,3-5-9 0,1-8 2 15,2-6-2-15,-4-4 5 0,2-4 35 16,3-3 37-16,1-8-10 0,6-4-39 16,1-9-29-16,1-3 3 0,1-6-15 0,2-1-8 15,-3-5 8-15,1 0 30 0,-2-5-30 16,-1 1 0-16,0 3 0 0,-2 2-22 16,1 7 10-16,-1 5 12 0,-4 8 3 15,-3 7 7-15,-2 8-10 0,1 3-49 16,-3 3-158-16,0 11 66 0,0 6 117 15,0 6 4-15,-1 6 18 0,0 1-9 16,0 3 10-16,0-1 0 0,0-1 0 16,0 1 0-16,4-4 1 0,-1-5 1 15,1-5 15-15,3-6 12 0,-2-4-6 16,0-8 21-16,5-3 29 0,-2-3 21 0,3-8-25 16,1-4-46-16,2-5-7 0,0-3-15 15,-2-6 3-15,3-3 11 0,-2-2-14 16,-1-2-1-16,2 0 0 0,-3 4 1 15,2 6 18-15,-5 6-5 0,1 8 2 0,-3 3-12 16,0 7-3-16,1 2-43 16,-1 4-62-16,3 6 49 0,-1 6 34 15,-2 2 7-15,-2 6 15 0,-4 2 0 0,0 4 0 16,-3 0 0-16,-3 1 0 0,0-1 1 16,0-1-1-16,6-2-19 0,0-5-9 15,13-5-254-15,4-5-162 0,7-3-201 16,18-9-426-16,-2-6-431 0</inkml:trace>
  <inkml:trace contextRef="#ctx0" brushRef="#br0" timeOffset="-8180.8">21073 13526 2070 0,'0'0'476'0,"0"0"-119"0,-4-50 2 16,-5 36-63-16,-6 3-119 0,-4 5-86 16,-3 4-44-16,-4 2-21 0,-3 7-8 15,1 5 1-15,-2 3 0 0,3 4-6 0,3 0-3 16,3 3-10-16,5 0-2 0,3 1 0 15,7 0 1-15,4-1 0 0,2-1 1 16,1 1 0-16,5-3 2 0,5-3 17 16,2-3 3-16,2-5-7 0,3-4-15 15,0-4-59-15,1-3-10 0,0-6-4 16,-3-5 42-16,-2-1 20 0,-1-5 11 16,-5-1 22-16,1-1 0 0,-4 1-6 15,-1-1 12-15,-2 2 13 0,-1 3 22 16,0 3 57-16,-1 3 33 0,0 3 101 15,0 3-78-15,0 5-62 0,0 0-114 0,2 1-77 16,1 7-71-16,2 4 148 0,2 3 15 16,3 4 56-16,1 1-34 0,5 1-15 15,2 1 9-15,3 0-10 0,2 1-6 16,1-2 13-16,1 0-13 0,-2-1-15 16,-2-6-10-16,-7 1-94 0,-1-6-87 0,-6-4-123 15,-1-2-145-15,-5-3-199 0,-1-12-157 16,-2 2-722-16,-5-5 799 0</inkml:trace>
  <inkml:trace contextRef="#ctx0" brushRef="#br0" timeOffset="-7840.61">21162 13542 1865 0,'0'0'645'15,"0"0"-114"-15,0 0-125 0,15-52-128 16,-6 45-89-16,-2 3-31 0,5 1-11 16,-1 3-35-16,3 5-41 0,4 5 3 15,2 7 25-15,0 2 0 0,3 5-25 0,0 0-50 16,0 2-8-16,1-1-16 0,1 2-58 15,-1-5-40-15,0-3-85 0,-4-2-59 16,1-5-78-16,-4-5-34 0,-2-4-73 16,-3-3-35-16,-1-4 61 0,-4-7 232 15,-1-3 166-15,0-4 3 0,-3-3 3 16,-1-3 98-16,-1-3 129 0,-1-1-8 0,0 1-6 16,0 0 47-16,0 5 9 0,-1 3 1 15,-2 5-59-15,-1 4-48 0,-1 4-15 16,-1 4-82-16,-3 2-69 0,-5 7 15 15,-3 4 1-15,-2 6 52 0,-4 4-18 16,0 5-10-16,-7 1 4 16,0 5-14-16,-3 1-14 0,-1 1-14 0,0 0 15 0,5 1-17 15,3-4-15-15,8-2 0 0,10-3-22 16,6-6-218-16,4-6-182 0,20-7-233 16,0-6-744-16</inkml:trace>
  <inkml:trace contextRef="#ctx0" brushRef="#br0" timeOffset="-7572.98">21793 13455 2760 0,'0'0'1317'16,"0"0"-1037"-16,0 0-134 0,0 0 5 16,0 0 110-16,59 36-89 0,-45-20-38 15,2 2-40-15,-2-2-48 0,-4 2-43 16,-1 3-3-16,-4-1-12 0,-3-1-7 16,-2 0-29-16,0-2-208 0,-2-1-150 15,-11-5-266-15,2-6-490 0,0-5-595 0</inkml:trace>
  <inkml:trace contextRef="#ctx0" brushRef="#br0" timeOffset="-7437.47">21724 13103 2895 0,'0'0'317'16,"0"0"-304"-16,0 0-13 0,0 0-87 15,0 0-41-15,0 0-26 0,-55-8-152 16,38 29-352-16,3 1-1226 0</inkml:trace>
  <inkml:trace contextRef="#ctx0" brushRef="#br0" timeOffset="-5704.5">21875 13421 1392 0,'0'0'250'0,"0"0"-181"0,0 0-68 0,0 0-1 16,0 0 211-16,0 0 35 0,0 0-16 15,11 55-49-15,-8-40-16 0,1 2-37 16,-1-3-31-16,-1 0-30 0,0-1-25 15,-1-1-1-15,-1 0 10 0,2 0 0 16,-2 0 1-16,1 2-1 0,0-2-7 16,1 1-2-16,3-1-1 0,0-2 0 15,-1-1-12-15,2-1-10 0,3-1 0 16,-3-2 6-16,-3-3 13 0,1-2 13 16,1 0 15-16,-2-2 10 0,0-3 12 15,0-2 25-15,-1-5-22 0,-1-1-31 16,-1-3-29-16,0-4-19 0,1 0-11 0,-1 0 0 15,2 0 1-15,0 0 17 0,2 3-19 16,0 3-1-16,0 1-1 0,1 2 2 16,3 3 1-16,-2-1 1 0,-2 4 14 15,1 2-15-15,-1 0-1 0,-2 2-22 16,-1 1-56-16,-1 1-64 0,0 5 58 0,0 4 49 16,0 2-192-16,-1 2-314 0,0-2-565 15,0-4-768-15</inkml:trace>
  <inkml:trace contextRef="#ctx0" brushRef="#br0" timeOffset="-5449.96">22264 13442 3220 0,'0'0'464'16,"0"0"-287"-16,0 0-55 0,0 0-59 0,0 0-60 16,0 0 20-16,0 0-10 0,0 0 46 15,0 0-6-15,20 48-13 0,-21-21-12 16,-4 2-9-16,-3 1-19 0,2-2-56 16,2-3-91-16,1-3-98 0,1-4-164 15,2-7-211-15,5-4-384 0,0-7-585 0</inkml:trace>
  <inkml:trace contextRef="#ctx0" brushRef="#br0" timeOffset="-5288.39">22264 13258 2206 0,'0'0'1034'0,"0"0"-770"16,0 0-71-16,0 0-67 0,0 0-82 15,0 0-44-15,0 0-94 0,0 0 53 16,0 0 25-16,0 0-9 0,60 25 9 15,-29 1-356-15,-3-7-392 0,-3-4-1235 0</inkml:trace>
  <inkml:trace contextRef="#ctx0" brushRef="#br0" timeOffset="-4778.53">22557 13476 1520 0,'0'0'494'0,"0"0"-222"0,0 0 96 15,0 0-110-15,-19 49-72 0,13-37-106 16,3 0-32-16,-1-2 3 0,2 2-10 15,-1-5-18-15,2-1-20 0,1-2 19 16,0 0-3-16,0-4 16 0,0 0 41 16,3-2 42-16,1-5-1 0,3-3-51 15,5-5-38-15,-2-2-12 0,2-2 6 16,1 0 3-16,-1-1 10 0,3 1 15 16,-5 5-6-16,2 0-3 0,-2 4-6 15,-1 2-10-15,-3 4-25 0,0 1-3 16,3 3-57-16,-4 2-19 0,0 7-3 0,1 3 26 15,-3 4 27-15,-1 3 17 0,0 3 9 16,-2 4-13-16,0-2 15 0,0 1-2 16,0-1-1-16,2-2 4 0,2-3 2 15,3-4 1-15,0-3 9 0,0-3 7 0,4-5 28 16,-1-4 23-16,4 0-5 0,0-6-8 16,1-4-25-16,0-7-16 0,2-2-4 15,-2-3 4-15,0-1-13 0,0-2 0 16,2-2 25-16,0-1-15 0,1 1 15 15,-1 5-6-15,-2 1 55 0,-1 4 4 16,-2 5 62-16,-6 4-51 0,-2 5-46 16,-2 3-46-16,0 0-52 0,0 7-78 15,2 3 130-15,-1 3 16 0,1 3 42 16,-2 2-33-16,0 3 9 0,0 0-3 16,-1-1-6-16,1 0-1 0,1 1-8 0,-1-1-15 15,1-4 1-15,-1-2 0 0,-1-1 9 16,1-6-11-16,-2-2-28 0,0-2-163 15,0-3-88-15,0-6 28 0,0-5-305 16,0-18-626-16,2 5-381 0</inkml:trace>
  <inkml:trace contextRef="#ctx0" brushRef="#br0" timeOffset="-4675.04">23052 13125 258 0,'0'0'2231'0,"0"0"-2051"15,0 0-180-15,0 0-177 0,0 0 86 16,0 0-38-16,0 0-647 0</inkml:trace>
  <inkml:trace contextRef="#ctx0" brushRef="#br0" timeOffset="-4064.43">23162 13418 3320 0,'0'0'564'0,"0"0"-398"0,0 0-40 15,0 0-29-15,63-36-26 16,-42 33-34-16,0 3-37 0,1 0 0 0,1 5-25 16,1 4-6-16,-3 2 0 0,-1 3 0 15,-5 1 0-15,-3 3 0 0,-7 3 12 16,-5-2-59-16,-2 0 44 0,-7 1 8 16,-6 1 24-16,0-4 2 0,-1 0 16 15,5-1 16-15,0-2-4 0,5 0-16 16,3-2-9-16,3 2-2 0,5-2 18 15,10 1 6-15,5-2 3 0,4-1-3 16,4 2-12-16,4-4-13 0,-1 4-3 16,-3-3-78-16,-4 1 0 0,-4 2 21 0,-6-1 22 15,-6 0 4-15,-5-1 2 0,-3 2 7 16,-8-1 12-16,-7 2 13 0,-7 1 3 16,-4 1 16-16,-5-1 28 0,-1 1-10 15,-2-1-12-15,0-1-3 0,5-3 14 16,3-1-2-16,4-2-6 0,6-2-3 0,4-3-12 15,8 0-13-15,4-2 2 0,3-1 88 16,13-4-46-16,7-3-23 0,6-5-21 16,7-4 0-16,4-3-77 0,4-4-4 15,3-6-22-15,1-4-49 0,8-14-24 16,4-12-17-16,1-8 2 0,-11 1 67 16,-16 15 124-16,-15 14 22 0,-15 18 220 15,-2 5-27-15,-2-1-63 0,0 1-36 0,-2-2-6 16,-3 5-3-16,-3 2 5 0,-1 3 2 15,-2 5-24-15,1 2-43 0,-5 2-29 16,0 8 1-16,-1 9 21 0,0 4 6 16,0 6 9-16,6 4 16 0,1 3 9 15,7 3-19-15,2-1-24 0,8-1-10 16,6-1-12-16,5-7-2 0,2 0-1 16,5-6 3-16,4-7-15 0,-1-4-21 15,2-7-280-15,5-7-234 0,-9-6-737 0,-4-7-1536 16</inkml:trace>
  <inkml:trace contextRef="#ctx0" brushRef="#br0" timeOffset="-1271.12">24583 13404 1254 0,'0'0'426'0,"0"0"-283"16,0 0 0-16,0 0 91 15,0 0 21-15,0 0-42 0,0 0-58 0,0 0-17 16,0 0-39-16,0 0-19 0,8-32-38 16,-10 32-39-16,-1-2-1 0,1 0-1 15,-1 2 2-15,0-3 0 0,0 3 25 16,-4 0-15-16,3 0 6 0,1 0 1 16,-2 0 8-16,0 0 4 0,1 0 3 15,1 3-13-15,-2-3 1 0,1 2-20 16,1 0-1-16,1-1-2 0,2 1-12 15,0 0 12-15,1 0 13 0,12 1 47 16,3-1 36-16,9 1 30 0,11 1-22 0,15-1-31 16,17 0-20-16,15-3-6 0,3 2-6 15,-7-2-3-15,-12 0-6 0,-17-2-4 16,-14 1 12-16,-8-2 4 0,-6 1-22 16,0-2 3-16,-2 1-22 0,-1-3 25 15,-6 0 9-15,-6 2 0 0,-3-1-9 16,-4 0-28-16,0 2-25 0,-7-1-49 0,-4 2-26 15,-5 0-12-15,-6 2 29 0,-4 0-127 16,-15 6-253-16,3-1-346 0,6 0-848 16</inkml:trace>
  <inkml:trace contextRef="#ctx0" brushRef="#br0" timeOffset="-612.32">24519 13486 346 0,'0'0'463'0,"0"0"-154"15,0 0-12-15,0 0-8 0,0 0-39 0,0 0 0 16,0 0-17-16,0 0-30 0,0 0-42 15,0 0-26-15,21-36-35 0,-20 33-26 16,0 3 2-16,1-2-18 0,-2-1 2 16,0 3 7-16,0 0 0 0,0 0-6 0,0 0-11 15,0 0-21-15,0 0-29 0,0 0 0 16,0 0-38-16,0 0-19 0,0 3 57 16,0-1 9-16,-2 3 26 0,1 0-3 15,1 2-7-15,0 1-3 0,7-1 23 16,7 2 30-16,8 3 17 0,7 0 12 15,9 2 8-15,8 1-32 0,4 1-43 16,10 1-12-16,8 1-6 0,9 2-7 16,-8-2-10-16,-18-5 1 0,-17-3 10 15,-14-5-13-15,-1-2 0 0,-2 1 0 16,-1 0 1-16,-4-1 14 0,-6-3 4 16,-3 1-6-16,-2-1-10 0,0 2 0 0,-1-2 0 15,0 0 9-15,0 0-12 0,0 0 0 16,-3 3-59-16,-1 1 19 15,-3 1 39-15,-4 2 1 0,2 4 0 0,-4 2 0 0,-1 2-3 16,-1 2 2-16,-5 4-3 0,-5 4 3 16,-3 1 1-16,-7 3 1 0,-4 6 40 15,-5 3 21-15,-9 10-9 0,-13 9-19 16,-2 5 6-16,3 1 7 0,15-13-25 16,20-15-1-16,14-14 38 0,5 0-19 15,-2 2-6-15,0 3-16 0,2 3 13 16,1-5-6-16,6 0-10 0,1-6-12 15,3-1 10-15,0-2-11 0,1-4 10 16,2-2-11-16,1-3 0 0,2-2-1 16,-1-3-33-16,0-1-35 0,-1 0-30 15,3-3-69-15,-3-4-129 0,0-3-218 16,-3-7-468-16,-1 3-412 0</inkml:trace>
  <inkml:trace contextRef="#ctx0" brushRef="#br0" timeOffset="-242.9">24362 14466 1914 0,'0'0'574'0,"0"0"-239"0,0 0-136 15,0 0 3-15,0 0 56 0,0 0-11 16,0 0-59-16,0 0-36 0,0 0-27 15,78 0-7-15,-44 0-28 0,7 2-13 16,4 0-18-16,16-2 9 0,19 0 12 0,14 0-12 16,6 0-1-16,-5-4-11 0,-12 3-17 15,-11-3-14-15,-3 2-7 0,-6-2-17 16,-3 3-1-16,-14-2-2 0,-10 3-10 16,-11-1 10-16,-4 0 2 0,-1-1 0 0,-1-1 12 15,0 0 7-15,-6-1-4 0,-6 3 12 16,-2-1-5-16,-1-2-4 0,-3 2 0 15,-1-1-17-15,0 0-1 0,-1 1-2 16,-5-1-19-16,-2-1-16 0,-4 1-2 16,-1 0-1-16,-3 1 0 0,-3-1-18 15,0 2-213-15,-6-5-179 0,4 2-642 16,4-4-1083-16</inkml:trace>
  <inkml:trace contextRef="#ctx0" brushRef="#br0" timeOffset="444.61">24632 14880 1990 0,'0'0'544'0,"0"0"-135"15,0 0 0-15,0 0-54 0,0 0-103 16,0 0-63-16,0 0-49 0,0 0-53 16,0 0-87-16,0 0-12 0,0 0 12 15,51-8 102-15,-51 26 9 16,-1 4 0-16,-4 2-31 0,-2-1-34 0,0 1-27 16,2-2-4-16,0-2-13 0,2-3-1 15,1-2-1-15,0-4-133 0,2-3-191 0,0-8-278 16,0 0-669-16,0-6-1170 0</inkml:trace>
  <inkml:trace contextRef="#ctx0" brushRef="#br0" timeOffset="580.74">24685 14629 3029 0,'0'0'406'0,"0"0"-406"0,0 0-6 0,0 0-150 16,0 0 25-16,0 0 115 0,0 0 16 15,0 0-421-15,0 0-900 0</inkml:trace>
  <inkml:trace contextRef="#ctx0" brushRef="#br0" timeOffset="884.43">25190 14804 2747 0,'0'0'538'0,"0"0"-280"15,0 0-37-15,0 0 12 0,0 0-20 16,0 0-60-16,0 0-54 0,0 0-31 0,0 0-31 16,-72-24-19-16,54 36-2 15,1 1 9-15,-1 3-4 0,2 0-2 0,3 5-1 16,3-2 0-16,5 4-17 0,2-2-1 15,3 3 1-15,6-1 1 0,5 0 16 16,6-2-16-16,3 0 10 0,4-3-12 16,0-3-58-1,0-3-245-15,4-7-169 0,-6-1-537 0,-7-4-822 0</inkml:trace>
  <inkml:trace contextRef="#ctx0" brushRef="#br0" timeOffset="1026.33">25000 14875 3350 0,'0'0'494'0,"0"0"-428"0,0 0-66 15,0 0 0-15,84-12 41 0,-52 12-32 0,5 1-9 16,-1 3-50-16,8 3-262 0,-9-2-716 16,-8-2-1430-16</inkml:trace>
  <inkml:trace contextRef="#ctx0" brushRef="#br0" timeOffset="1233.29">25502 14784 3134 0,'0'0'702'16,"0"0"-391"-16,0 0-109 0,0 0-84 16,0 0-38-16,0 0-46 0,0 0 6 15,0 0 71-15,0 0 27 0,23 46-24 16,-23-22-44-16,-4 1-36 0,0 0-7 15,-3 1-27-15,0-3-34 0,2-2-64 16,-1-2-98-16,-1-4-150 0,2-3-251 16,4-7-440-16,1-3-392 0</inkml:trace>
  <inkml:trace contextRef="#ctx0" brushRef="#br0" timeOffset="1551.16">25808 14795 2880 0,'0'0'632'0,"0"0"-287"0,0 0-6 0,0 0-38 16,0 0-61-16,0 0-83 0,0 0-84 16,0 0-45-16,0 0-1 0,-58 5 13 15,30 9-6-15,0 1-15 0,-2 2-19 16,7 2-2-16,1-1-16 0,6 0 15 16,7 2 2-16,6 0 1 0,3-2 0 15,5 5 15-15,10-4 3 0,5 0 7 16,6 2-13-16,4-1-12 0,3-3-12 15,1 0 9-15,-2-4-28 0,-1-2-51 0,-4-4 17 16,-4-3-2-16,-3 0-7 0,-4-2 28 16,-5-1 31-16,-3-1 15 0,-4 0 11 15,-2 0 11-15,-2-2-19 0,0-1-3 16,0-2-22-16,0 0-18 0,-2 0-3 16,-2 0-58-16,0-3-119 0,-4-7-224 0,3 2-639 15,0-1-1202-15</inkml:trace>
  <inkml:trace contextRef="#ctx0" brushRef="#br0" timeOffset="2717.51">25951 13709 1995 0,'0'0'421'0,"0"0"-178"16,0 0 8-16,34-56 21 0,-30 44-7 16,-1 3-34-16,-3 2-42 0,0 1-38 0,-8 4-75 15,-8 2-58-15,-5 0-17 16,-6 9 19-16,-6 6 12 0,1 3 5 0,0 7-12 15,3 0 0-15,3 6 0 16,7 2 6-16,8 2-9 0,3 1-1 0,8 2-20 16,5-1 12-16,9-1-11 0,11 1 26 15,5-3-3-15,6-2-8 0,1-7-17 0,2-3-31 16,-4-7-140-16,-2-5-83 0,-5-3-70 16,-2-7-89-16,-5 0-236 0,-4-3-83 15,-1-6 75-15,-3-4 260 0,-3-3 262 16,2-1 135-16,-4-3 130 0,2 1 115 15,-1 0 149-15,1 2-30 0,-3 2 142 16,2 1-67-16,-1 6-38 16,-2-1-72-16,1 3-86 0,-3 4-69 0,1 0-71 15,-1 2-94-15,0 4 7 0,2 4 13 16,-2 5 43-16,-1 4 37 0,-2 1 37 16,-1 4 25-16,0 0-57 0,-1 2-31 15,-3-2-25-15,0 2-21 0,-3-5-19 16,1 0-3-16,-1-1-15 0,-1-3-74 0,2-4-120 15,0-6-243-15,-1-2-589 0,6-3-555 0</inkml:trace>
  <inkml:trace contextRef="#ctx0" brushRef="#br0" timeOffset="2874.23">26299 13750 3372 0,'0'0'472'15,"0"0"-390"-15,0 0-63 0,0 0 84 16,0 0-5-16,0 0-98 0,0 0-22 16,0 0-63-16,0 0 12 0,0 0-106 0,21 12-430 15,-5-5-1100-15</inkml:trace>
  <inkml:trace contextRef="#ctx0" brushRef="#br0" timeOffset="7304.2">8466 12971 1752 0,'0'0'269'0,"0"0"-184"0,0 0 51 0,0 0 77 16,0 0 33-16,0 0-24 0,0 0-56 15,0 0-3-15,0 0-19 0,0 0-20 16,-18-28-20-16,15 22-6 0,1-1 19 16,1-1 5-16,0 0 27 0,1-1-15 15,0 0-13-15,0-1 15 0,2 3 21 16,0-3-37-16,-1 5-61 0,0-1-35 0,0 2-10 15,0 2-14-15,0 0-19 0,-1 2-8 16,0 0-23-16,0 0-20 0,0 0-7 16,0 0-7-16,0 0 10 0,0 0 18 15,0 0 41-15,-3 1 15 0,-1 1 15 16,-1 0 7-16,-3 0-6 0,3 0-4 16,-1-2-12-16,2 5-33 0,1-3-178 15,2 7-263-15,0-2-626 0,1 0-662 0,40-46 874 16</inkml:trace>
  <inkml:trace contextRef="#ctx0" brushRef="#br0" timeOffset="7634.3">8450 13198 212 0,'0'0'1797'0,"0"0"-1557"0,0 0-204 16,0 0-13-16,0 0 38 0,0 0 17 15,0 0 19-15,0 0-4 0,0 0 13 16,0 0 14-16,-19 49-18 0,19-43 17 0,1-4 15 16,0 1 32-16,-1-3 28 15,0 1 43-15,0-1-8 0,0 0-44 0,0 0-45 16,0 0-50-16,0 0-13 0,0 0-31 15,0 0-24-15,-1 0-4 0,0-1-14 16,1 1-3-16,0 0 0 0,0-1-1 16,0 0 37-16,0-2 18 0,0-3-55 0,6-2-213 15,4-11-273-15,3 0-558 0,-4 1-1462 0</inkml:trace>
  <inkml:trace contextRef="#ctx0" brushRef="#br0" timeOffset="10718.48">10029 15634 1187 0,'0'0'319'0,"0"0"-219"16,0 0-25-16,0 0 42 0,0 0 42 15,0 0 17-15,0 0-31 0,0 0-73 16,0 0-27-16,0 0 7 0,-12 3 6 0,12-3 29 16,0 0 55-16,0 0-10 0,1 3-10 15,2-3-36-15,-2 1-28 0,-1-1-10 16,0 0 9-16,1 0 1 0,-1 0-1 16,0 0-9-16,0 0-13 0,0 0-3 15,0 0-7-15,0 0 1 0,0 0 8 16,0 0 20-16,0 0 44 0,2-4 116 0,1-1-59 15,3-4-146-15,4-3-9 0,0-3 0 16,4-1-3-16,1 1 3 0,-1-5 15 16,1 1-15-16,1-2 0 0,-1 0 2 15,0 0-2-15,0-1 0 0,2 3 0 16,-2-2 0-16,-1 3-15 0,0 3 14 16,0 1-1-16,-4 3-13 0,0 2 15 15,-3 4-23-15,-2 1-9 0,-2 4 7 0,1 0-31 16,-2 0-89-16,0 4 28 0,1 4 82 15,-1 4 35-15,0 5 0 0,-1 1 16 16,-1 3 3-16,0 3-3 0,0 1 6 16,0 1-19-16,0 2 26 0,0 1 15 15,0 0-28-15,0 0 6 0,1-1 6 16,1-2-12-16,-1-2 3 0,2-3-18 16,0-2 24-16,-2-3-13 0,-1-4-9 0,1-1 12 15,-1-2-12-15,0-4 13 16,0-1 3-16,1-1-7 0,-1-1 4 0,0-2 9 15,0 0 33-15,0 0 35 0,1-6 16 16,1 0-53-16,1-5-28 0,2-4-16 16,2-3-9-16,-1-1 7 0,3-7-9 0,2-2-1 15,0-1 1-15,-1-2 2 0,2 0 0 16,-2 0 25-16,0 2-9 0,-2 4-19 16,-1 1 0-16,2 3-16 0,-3 3 14 15,1 2-14-15,1 3 4 0,0 1 10 16,0 3-17-16,-1 1-2 0,0 1 5 15,2 2-24-15,-2 2 3 0,1 1-7 16,0 2 0-16,0 0-24 0,0 5-8 16,-2 5 19-16,-1 1 23 0,3 6 14 15,-4 3 20-15,-2 1 0 0,-1 3 0 0,-1 1 0 16,0 1 1-16,0 2 2 16,-4-2 22-16,-3 3 3 0,2-4 16 0,1 1-2 15,0-5-23-15,0-1-16 0,-1-2 12 16,1-5-2-16,3-3 2 0,-2-5-12 15,2-2 12-15,1-2 16 0,0-1 66 16,0-4 49-16,0-3-50 0,0-7-59 0,0-4-13 16,4-3-22-16,1-5 22 15,2-5-24-15,1-2-1 0,0-3-2 0,4 0 2 16,0-1-11-16,0 3-16 0,2 3 27 16,0 6-30-16,-3 7 9 0,1 3 19 15,-1 7-43-15,1 4 6 0,-1 2-16 16,3 2 3-16,1 4-12 0,1 10 9 15,-2 4 12-15,1 6 13 0,-2 3 31 16,-4 3-1-16,-3 2 1 0,-1 2-13 16,-5-1 3-16,0 0 10 0,-4-3 19 0,-2 0 6 15,-2-4 18-15,-1-4-5 0,2-2-13 16,0-5-1-16,-1-4-2 0,4-3-9 16,2-4 8-16,0-1 7 0,0-3 22 15,2 0 52-15,-1-4-6 0,0-3-62 16,1-4-34-16,0-1-77 0,4-2-122 15,2-2-56-15,4 1-132 0,3-10-342 0,0 4-721 16</inkml:trace>
  <inkml:trace contextRef="#ctx0" brushRef="#br0" timeOffset="11299.39">11268 15538 1083 0,'0'0'684'0,"0"0"-447"0,0 0-17 0,24-52 65 15,-18 36-40-15,0-1 44 0,-1 0-7 16,-3 3-79-16,-2-1-35 0,0 3-23 15,-5 0-20-15,-5 2-26 0,-3 3-24 16,-7 0-38-16,-6 5-12 0,-4 2 9 16,-6 2 19-16,-2 5-12 0,-1 7-4 15,4 1-16-15,2 5 17 0,4 1-26 16,4 2 13-16,9 2-13 0,6 0-12 16,5 2-1-16,5-2-1 0,8 0 2 0,9-3 1 15,7 0 24-15,8-4 3 0,2-1 0 16,2-4-26-16,1-7-2 0,-3-2-50 15,-7-4-55-15,-6 0-22 0,-2-5 24 16,-6-5 25-16,-3-2 47 0,-2-4-18 16,-4-2 18-16,-1-4 31 0,-2-3-1 0,-1 0 1 15,0-4 13-15,0 2 5 0,0 3 8 16,0 0 6-16,-1 7-20 0,1 7-9 16,0 2 12-16,0 4 5 0,2 1-20 15,1 2-56-15,2 1-17 0,3 0 10 16,-2 7 35-16,3 3 18 0,-3 5 10 15,1 3 60-15,-3 4 28 0,1 0 38 16,-2 4-20-16,0-2-41 0,0 1 0 16,1 1-12-16,5-1-4 0,-2-1-18 15,1-3-30-15,5 0 0 0,-2-3 1 16,-1-1-2-16,3-5-50 0,-5-1-167 0,2-5-138 16,-1-6-211-16,-3-2-666 0,0-6-857 0</inkml:trace>
  <inkml:trace contextRef="#ctx0" brushRef="#br0" timeOffset="11528.28">11463 15395 2123 0,'0'0'411'0,"0"0"-227"0,0 0 22 16,0 0-33-16,0 0-13 0,0 0 31 15,0 0-23-15,65 29 2 0,-38-12-3 16,2 3-3-16,4 1-27 0,1 1-41 0,-1 0-43 16,1 0-38-16,-6-1-12 0,0 0-3 15,-4-3-34-15,-5-1-65 0,-3-2-100 16,-4-4-151-16,3-5-257 0,-7-2-628 16,0-4-662-16</inkml:trace>
  <inkml:trace contextRef="#ctx0" brushRef="#br0" timeOffset="11849.11">11911 15351 2164 0,'0'0'453'0,"0"0"-189"0,0 0 91 0,0 0-36 15,0 0-48-15,0 0-73 0,0 0-186 16,0 0-12-16,0 0-40 0,0 0 40 15,0 0 63-15,-47 44 12 0,22-17-28 16,-6 2-19-16,-1 3-6 0,-5 5 9 16,-5 8-19-16,6-6-12 0,5-2-3 15,3-3-16-15,16-11 16 0,-2-2 1 16,9-3 1-16,1-4 1 0,1-3 0 16,2-4 2-16,0-1 10 0,0-4 4 0,0-2 12 15,0 0 28-15,0 0 24 16,-1-4-12-16,0-2-68 0,-1-2-18 0,-2-1-128 15,0 0-75-15,1 0-87 0,-2-4-247 16,1 2-690-16,-3 1-770 0</inkml:trace>
  <inkml:trace contextRef="#ctx0" brushRef="#br0" timeOffset="17566.45">12711 14895 258 0,'0'0'459'16,"0"0"-279"-16,0 0-63 0,0 0 20 15,0 0 42-15,0 0-3 0,0 0-7 16,0 0-16-16,0 0-11 0,-35-1 1 16,35 1-4-16,0 0 7 0,0 0 6 15,0 0-4-15,0 0 26 0,0-1 28 16,-1 0-32-16,-1 0-78 0,2 0-31 0,-2-1-10 16,-1 1-20-16,1-2-28 15,-1 3-3-15,-3 0-18 0,2 0-21 0,-2 0 4 16,-3 0 4-16,2 0 18 0,0 0 13 15,-2 3 0-15,2-2 13 0,2 1 6 16,0-1 28-16,3 0 14 0,0-1 5 16,2 0 4-16,0 0-3 0,0 0-17 15,0 0-12-15,0 0-19 0,3 0-19 0,7 0-26 16,7 0 11-16,7 0 15 16,9 0 22-16,12 0 3 0,15 1-6 0,18 0-3 15,19 1 6-15,4 0-21 0,-3 0 1 16,-15-2 10-16,-11 0 1 0,-8 0 0 15,-15 0-10-15,-9-2 0 0,-11 1-3 16,-8 0 0-16,2 0 0 0,1 0 2 16,-1-1-1-16,-7 0-1 0,-4 2 1 0,-4-2 0 15,-5 2-1-15,-2 0-16 0,-1 0 1 16,0-1-1-16,-1 1 3 0,-5 0-6 16,-6 0 1-16,-1 0-20 0,-2 0-3 15,-2 1-206-15,0-1-181 0,-2-1-267 0,3-3-678 16</inkml:trace>
  <inkml:trace contextRef="#ctx0" brushRef="#br0" timeOffset="18239.38">12630 14959 1195 0,'0'0'254'0,"0"0"-101"16,0 0-49-16,0 0 33 0,0 0 51 16,0 0 7-16,0 0-11 0,0 0-29 15,0 0-19-15,-56-3 21 0,54 1-3 0,0 2-6 16,-1-2-37-16,0 0-31 0,-3 0-29 15,2 1-22-15,0 1-7 0,0 0-9 16,0 0-13-16,-1 0 0 0,2 0-13 16,1 3-9-16,1-1-13 0,0 2 6 0,1-1 7 15,0 4 22-15,5 2 22 16,6 1 38-16,3 1 14 0,5 1-2 16,7 2 46-16,3 1 17 0,6-1-22 0,5 3-28 15,2 1-15-15,1 3-5 0,5-1 26 16,4 3-17-16,7 3 4 0,8 5 3 15,-6-5-29-15,-7-2-37 0,-11-5 1 16,-14-4-15-16,4 1-1 0,-3 0-16 16,-4-1-5-16,-7-2 5 0,-8-3 4 15,-1-2 0-15,-3-3 10 0,-4-1-1 16,0 0-10-16,-2-3 10 0,0 2-15 0,-1-3 18 16,0 1 0-16,0 0 0 0,-2 4 21 15,-2-3-2-15,-2 3-4 0,-3 2-13 16,1-1 1-16,-4 3 0 0,1 1-3 15,-3 2 0-15,-1 3-1 0,-1 3 1 16,-4 4-1-16,-5-1 0 0,-1 7 0 0,-3-1-2 16,-3 3 3-16,-2 5 16 0,1-2-14 15,-2 1 13-15,1 0-13 0,3 0-1 16,0-5 0-16,4 1 11 0,5-5-12 16,2 0-13-16,4-6 12 0,4-2-2 15,-1-3 2-15,2-1 1 0,4-2 2 16,-1-1 1-16,0-5-2 0,3 1-1 15,-1-2-2-15,-3-4-78 0,4 3-91 16,0-3-73-16,0 0-105 0,0-3-166 16,3-3-131-16,2-3-164 0,0-1-703 15</inkml:trace>
  <inkml:trace contextRef="#ctx0" brushRef="#br0" timeOffset="18633.32">12541 16056 1664 0,'0'0'626'15,"0"0"-312"-15,0 0-240 0,0 0 23 16,0 0 83-16,0 0 63 0,0 0-55 16,0 0-67-16,0 0-48 0,0 0-19 15,0 0-29-15,4-2 13 0,9 4 34 16,7 0 7-16,9 2-6 0,9 0 5 15,6-1 17-15,17 0-2 0,20-2 4 16,20-1 9-16,8 0-32 0,-2-1-18 16,-6-1-22-16,-8 1 12 0,-4-1-31 0,1 1-15 15,-6-1-37-15,-5 0-28 0,-8-2 0 16,-6 2 19-16,-13-2-4 0,-14 0 19 16,-14 0 30-16,-5 1 1 0,-3-1 3 15,-2 0 16-15,-2 0 6 0,-6 2 6 0,-2-2 6 16,-4 2-18-16,0 0-19 15,0 0-1-15,0 1-15 0,-5 0-12 0,2-1-3 16,-2 2-3-16,-1 0 0 0,-4 0 12 16,2 0 7-16,-4 2-147 0,0 0-175 15,-6-2-254-15,2 0-564 0,2-4-873 0</inkml:trace>
  <inkml:trace contextRef="#ctx0" brushRef="#br0" timeOffset="20365.09">13002 16479 2018 0,'0'0'518'16,"0"0"-212"-16,0 0-81 0,0 0-72 15,0 0-15-15,0 0-2 0,0 0 51 16,0 0 37-16,0 0-35 0,-26 44-58 16,11-25-41-16,-2 2-28 0,5-1-25 15,-1-4-15-15,3 2-19 0,2-3-1 16,4-3-2-16,4 0-1 0,0-2 1 15,4-2 0-15,9-2 37 0,6-3-37 16,3 1-6-16,3-4-199 0,11-5-212 0,-9-4-246 16,-6-3-1125-16</inkml:trace>
  <inkml:trace contextRef="#ctx0" brushRef="#br0" timeOffset="20513.68">13022 16281 3293 0,'0'0'469'0,"0"0"-321"16,0 0-104-16,0 0-13 0,0 0-18 16,0 0-13-16,0 0-11 0,0 0-67 15,0 0-152-15,0 0-256 0,0 0-594 16,24-15-1009-16</inkml:trace>
  <inkml:trace contextRef="#ctx0" brushRef="#br0" timeOffset="20736.3">13298 16488 3339 0,'0'0'545'16,"0"0"-391"-16,0 0-85 0,0 0-31 15,57-26-7-15,-44 24-31 0,4-1-1 16,-1 3-33-16,0 0-61 0,-3 2-286 0,3 1-310 16,-4 1-763-16</inkml:trace>
  <inkml:trace contextRef="#ctx0" brushRef="#br0" timeOffset="20914.26">13292 16611 1800 0,'0'0'1446'16,"0"0"-1144"-16,0 0-245 0,0 0-3 16,0 0 85-16,0 0-10 0,67-19-70 15,-43 13-56-15,1 3-3 0,0-1-15 16,0 3-7-16,-3-1-274 0,3-2-271 0,-7 1-673 16,-3-1-609-16</inkml:trace>
  <inkml:trace contextRef="#ctx0" brushRef="#br0" timeOffset="21206.55">13789 16334 962 0,'0'0'1806'15,"0"0"-1315"-15,0 0-186 0,0 0-40 16,37-51-28-16,-31 46-7 0,-2 1-47 15,-1 2-87-15,0 2-96 0,-2 0-18 16,-1 6-44-16,0 3 62 0,-4 6 55 0,-2 4-11 16,-4 1-7-16,-2 5-10 0,0-1-8 15,-1 1-18-15,0-3 1 0,2 0 1 16,0-2-1-16,3 0-2 0,-1-2 0 16,3-2 0-16,3-2-108 15,1-2-84-15,2-2-113 0,0-3-146 0,6-4-180 16,10-3-159-16,-4-5-352 0</inkml:trace>
  <inkml:trace contextRef="#ctx0" brushRef="#br0" timeOffset="21483.23">14008 16310 871 0,'0'0'1506'0,"0"0"-1003"0,0 0-103 16,43-59-6-16,-37 45-42 0,-2 5-89 16,-1 4-58-16,-1 2-45 0,-2 3-80 15,-8 2-80-15,-8 6-30 0,-7 7 30 16,-7 6 5-16,-5 2-5 0,-4 3-2 15,4 0-11-15,7-1 1 0,7-1 9 0,6-3-14 16,10-1 17-16,5-3 3 0,3 0 18 16,12 0 4-16,5-1-4 0,7-1 1 15,6 0-10-15,4-3-12 0,2 0-1 16,-3-1-54-16,1-4-13 0,-3 1 34 16,-4-3 16-16,-3-2 17 0,-5 0-3 15,-7-1 4-15,-2-1 1 0,-3-1 12 0,-4 0 2 16,-3 0 4-16,-1 0-4 0,-1 0 1 15,-1-2-3-15,0 1-13 0,0-2-34 16,0 3-130-16,-2-5-137 0,-5-6-209 16,-1 4-466-16,1-4-1116 0</inkml:trace>
  <inkml:trace contextRef="#ctx0" brushRef="#br0" timeOffset="23029.48">14894 15284 1269 0,'0'0'971'0,"0"0"-684"16,0 0-103-16,8-52-10 0,-5 36 25 0,1-1-58 15,-3 1-27-15,1 1-21 16,-2 2-11-16,0 3 1 0,0 2-14 0,-3 0-15 16,-4 1-26-16,-4 4-28 0,-4 3 0 15,-6 0-1-15,-4 7 1 0,-6 8 35 16,-7 3 3-16,-3 7 19 0,0 7-20 16,1 4 23-16,4 3-13 0,5 3-22 15,8 0 8-15,10-1-33 0,7-2 0 16,7-2 0-16,14 1 15 0,8-2 4 15,9-1 6-15,5-4-22 0,5-2 15 16,2-4-2-16,-1-4-15 0,1-7 1 16,-6-3-2-16,-4-3-151 0,-8-4-50 15,-6-3-20-15,-5-1 2 0,-7-1-23 16,-3-7-92-16,-4-9-273 0,-1 3-157 0,0 0-665 0</inkml:trace>
  <inkml:trace contextRef="#ctx0" brushRef="#br0" timeOffset="23294.55">15195 15583 2903 0,'0'0'550'16,"0"0"-347"-16,0 0-20 0,0 0 31 15,0 0-14-15,0 0-88 0,0 0-38 16,0 0-74-16,0 0-61 0,0 0-23 0,0 0 84 15,13-14 55-15,-10 28 1 0,-2 1-13 16,-1 0 7-16,0 4 15 0,0 0-19 16,-2-1-18-16,0 0-13 0,1 0-14 15,1-4 0-15,0 1 1 0,1-4 11 16,5-1 2-16,0-2 0 0,7-4-15 16,0-2-201-16,1-2-147 0,8-11-225 0,-3-3-976 15,-3-3-479-15</inkml:trace>
  <inkml:trace contextRef="#ctx0" brushRef="#br0" timeOffset="23444.16">15241 15288 3640 0,'0'0'516'0,"0"0"-397"16,0 0-32-16,0 0 30 0,0 0-33 15,0 0-75-15,0 0-9 0,0 0-80 16,0 0-391-16,0 0-513 0,0 0-1210 0</inkml:trace>
  <inkml:trace contextRef="#ctx0" brushRef="#br0" timeOffset="26964.05">11413 17227 673 0,'0'0'726'0,"0"0"-335"15,0 0-112-15,0 0-117 0,0 0-97 16,0 0-4-16,0 0 85 0,0 0 15 0,0 0-13 15,11 34-48-15,-7-23-4 0,1-1-13 16,0 3-19-16,-1-3-16 0,0 1-9 16,-1-3-1-16,-2-1 23 0,0-2 2 15,0-4-2-15,-1-1 31 0,1 0 116 16,-1 0 82-16,3-7-46 0,4-3-130 16,4-5-86-16,1-3-15 0,4-5-13 0,3-2-2 15,1-2-2-15,2-2 1 16,2 0 2-16,-1 0-2 0,1 2 0 0,-1-1-9 15,0 3 9 1,-4 1 0-16,0 5 3 0,-2 0 0 0,-7 4-2 0,1 3-13 16,-6 2 13-16,0 5-14 0,-1 3-12 15,-1 2-40-15,1 0-81 0,2 7 38 16,5 6 70-16,-1 5 23 0,3 7 18 16,1 4-2-16,-4 2-19 0,-1 2 21 15,-2 0 2-15,-4 1-2 0,-3-1 2 16,0-4-1-16,-1-2 1 0,-6-3 1 15,-2-4 10-15,-1-3 2 0,-3-5 7 0,0 0-3 16,0-5 20-16,-2-5 4 0,-3 1 14 16,1-3-8-16,-1-3-5 0,1-6 9 15,-2-3-16-15,3-3-12 0,0 0-3 0,6-2-19 16,-1 1 9-16,6 3-11 0,1 2-1 16,0 1 0-16,3 5 0 0,0 2 0 15,1 2-17-15,0 1-73 0,0 1-54 16,0 4 0-16,6 6 97 0,1 2 35 15,6 3 12-15,0 2 13 0,6 1-11 16,1-1 17-16,5-1 2 0,4-5 5 16,0 1 9-16,5-4-13 0,0-5 6 15,-2-2-12-15,2-2-4 0,-7-2 7 16,-1-5 9-16,-3-3-3 0,-6-2-3 16,-2-2-1-16,-1-1-2 0,-5-4-17 15,2-1 11-15,-2-2-11 0,0-1 10 0,-2 4 0 16,-2 1 1-16,2 3-10 0,-2 3 25 15,-2 3-27-15,-1 2 0 0,-1 4-1 16,0 1-1-16,-1 2-64 0,0 2-88 0,0 5 30 16,0 3 123-16,0 5 16 0,0 2 26 15,-1 2-30-15,1 1-9 0,0-2-2 16,0 0 2-16,3-4-3 0,3-2 19 16,0-4 3-16,1-1-10 0,1-5 13 15,-1-2 22-15,4 0 12 0,0-4-9 16,2-7-50-16,-1-3-47 0,1-3-6 15,-1-2 16-15,-1 0 37 0,-1 2-25 16,-3 0 24-16,0 5 1 0,-1 2 0 16,-3 5-1-16,-1 3-2 0,-1 2-28 15,-1 0-80-15,0 5-46 0,0 7 113 16,0 4 44-16,0 2 15 0,0 6 7 0,0 0-3 16,3 1-3-16,3-2-4 0,5-3 4 15,1-3-13-15,4-2 19 0,2-6-3 16,2-4-19-16,0-5-164 0,1-2-120 15,-1-8-143-15,-2-5-55 0,-2-4-49 0,-5-6 129 16,0-4-67-16,-5-4 124 0,-2-4 244 16,1-9 32-16,-3-7 69 0,0-6 52 15,0 7 238-15,-1 13 156 0,1 15 48 16,-2 9 50-16,0 3-106 0,2-1-70 16,-1 4-98-16,1 3-115 0,-1 6-155 15,2 2-54-15,2 7-53 0,-1 9 107 16,-1 8 98-16,-1 5 12 0,-2 7-34 15,0 2-26-15,-1 3-28 0,-3-2-10 16,-1-3 1-16,-2 0-12 0,3-5-1 16,-1-4-15-16,1-6-54 0,-1-2 25 0,1-7-9 15,1-5-4-15,1-3 19 0,1-6 38 16,-1 0 54-16,2-5 53 0,0-5-57 16,0-2-34-16,3-5-4 0,4 0-9 15,6-3 9-15,2 2 1 0,4 0-12 0,1 2-1 16,4 1-13-16,1 3-9 15,2 3 0-15,0 5-25 0,-3 4-10 0,-1 4-2 16,-3 9-5-16,-6 5 26 0,-6 6 13 16,-8 3-44-16,-8 7 53 0,-11-1 0 15,-9 2 14-15,-5-2 2 0,-5-1 2 16,0-6-1-16,-1-5 18 0,4-5 35 16,6-4 19-16,4-5 9 0,6-3-7 15,6-3-21-15,7-1-7 0,4 0 25 16,2-5-60-16,8-2-12 0,9-5-238 0,21-5-193 15,-6 0-349 1,1 1-1029-16</inkml:trace>
  <inkml:trace contextRef="#ctx0" brushRef="#br0" timeOffset="27198.52">12847 17278 3059 0,'0'0'526'0,"0"0"-327"0,0 0-181 15,0 0-17-15,0 0 48 0,0 0 8 16,0 0 15-16,-10 67-34 0,10-38-16 16,0-2-6-16,5 4-13 0,1-2-1 15,-2 0 0-15,-1-2 0 0,-3 0 13 16,-1-6-15-16,-10-1 2 0,-4-3 11 16,-6-4-1-16,-6-2 4 0,-1-4-13 0,1-4 13 15,-2-1-16-15,6-4-44 0,1-5-76 16,3-6-119-16,4-16-160 0,4 0-365 15,5 0-1280-15</inkml:trace>
  <inkml:trace contextRef="#ctx0" brushRef="#br0" timeOffset="27342.27">12778 17062 3384 0,'0'0'531'15,"0"0"-292"-15,0 0-64 0,0 0-20 16,0 0-52-16,0 0-103 0,0 0-95 15,0 0-60-15,0 0 99 0,0 0-185 0,0 0-368 16,55 36-901-16</inkml:trace>
  <inkml:trace contextRef="#ctx0" brushRef="#br0" timeOffset="28162.35">13013 17334 2947 0,'0'0'714'0,"0"0"-446"16,0 0-126-16,0 0-45 0,0 0-19 0,0 0-41 16,0 0-37-16,0 0 0 0,61-41-16 15,-49 35 13-15,2 1-22 0,-1-2-3 16,-4-2-50-16,2-1-101 0,-6-2-16 16,-2-1 46-16,-3-2 0 0,0 1 54 0,-1-1 70 15,-4 2 12 1,-5 3 10-16,3 0 3 0,-2 3 16 0,0 4 31 0,1 1 33 15,-1 2-7-15,3 0-70 0,0 7-3 16,-2 4-21-16,4 3 21 0,2 5 19 16,2 0 9-16,0 1-12 0,2 4-3 15,6-2 22-15,5 1-20 0,1-2 8 16,5 0 2-16,2-6 0 0,1-3-3 16,1-3 7-16,1-6 2 0,1-3 1 15,0 0-4-15,-3-8-9 0,-1-1 3 16,-1-4-22-16,-1-3-10 0,-1-4-49 15,0-2-20-15,2-2-3 0,1-2-45 0,0 0-29 16,-1 3 32-16,2 2 3 16,-2 3 25-16,-3 4 83 0,-2 4-19 0,-4 1 31 15,-4 6-25-15,-4 1-16 0,-1 2-47 16,-1 0-14-16,0 4 77 0,2 0 10 16,-2 1 0-16,2 1 12 0,-2 1 4 0,1 1 16 15,1-1 1-15,-1 0 2 0,1-4 7 16,-1-1 3-16,0-1 3 0,2-1-16 15,-3-1-15-15,-1-4-2 0,0-1-21 16,0-2-5-16,-5-4 25 0,-1 0-7 16,-2 0 9-16,-5 2 26 0,-2-3 9 15,-2 3 97-15,1 1 25 0,-2 0 31 16,1 6 3-16,0 1-30 0,3 2-69 16,3 5-73-16,1 6-19 0,3 4 2 15,3 5 1-15,4 4 13 0,0-1-4 0,7 2-8 16,5 2 11-16,2-2 1 0,3-2-14 15,4 1 14-15,5-4 3 0,1-2-17 16,0-5-2-16,6-3-106 0,-4-5-36 16,1-5-26-16,-3 0-33 0,-3-7-10 15,-2-4 16-15,-5-5 98 0,-1-3 62 16,-3-4 35-16,-1-5 41 0,-1-1 17 16,-2-3 84-16,2-2 15 0,-3-1-13 15,2 0 2-15,-1 4 57 0,-2 4 31 0,1 5-4 16,-4 4-28-16,-1 7-22 0,1 3 2 15,-3 4-74-15,0 4-108 0,1 0-95 16,-1 10-69-16,0 7 164 0,0 6 62 16,-1 9 15-16,0 4-43 0,0 10 0 15,-3 10-13-15,-5 7 4 0,5-7-7 0,-1-12-18 16,3-13-106-16,1-8-70 0,0 4-216 16,0 3-309-16,0-3-671 0,0-8-651 0</inkml:trace>
  <inkml:trace contextRef="#ctx0" brushRef="#br0" timeOffset="28312.51">13815 17166 2636 0,'0'0'1044'0,"0"0"-899"0,0 0-145 16,0 0-36-16,0 0 34 0,84-41 2 15,-48 39-3-15,7 1-25 0,22 1-13 16,-10 2-407-16,-5 1-1252 0</inkml:trace>
  <inkml:trace contextRef="#ctx0" brushRef="#br0" timeOffset="28880.04">14789 16837 3280 0,'0'0'387'0,"0"0"-238"15,0 0 97-15,0 0-41 0,0 0 37 16,0 0-72-16,0 0-139 0,0 0-31 16,0 0-28-16,0 0 28 0,0 0 74 15,-28 54-4-15,18-16-45 0,3-1-7 16,2 1-2-16,3 3-1 0,2-3-13 15,3-1 1-15,4 0 0 0,4-3-1 0,1-5 0 16,1-1-2-16,1-8-72 0,-1-4 32 16,0-5-6-16,-2-5 3 0,1-5-3 15,-2-1 18-15,2-7 25 0,0-5-31 16,-3-3-16-16,3-7 26 0,-4-4 21 16,-1-1 3-16,2-2 1 0,-4-2 14 15,0 1-14-15,1 3 27 0,-1 7-16 16,-2 4 7-16,0 5-4 0,-1 5-12 0,-2 3-3 15,1 3-64-15,-1 4-101 0,0 8 76 16,0 2 70-16,-2 8 17 0,0 2 1 16,0 3 1-16,2-1-2 0,0 1 2 15,6-2 2-15,5-2 16 0,3-3 4 16,2-2 0-16,2-3-10 0,-1-2 7 0,1-6 9 16,-2-2-3-16,-2-3-1 0,0-2 17 15,0-2 5-15,-5-5-6 0,1-4-15 16,-3-3-23-16,-3-1-2 0,-4 1-1 15,0-3-27-15,-3 3 25 0,-6 1-34 16,-3 2-37-16,-4 1-22 0,1 2-7 16,-4 2-22-16,-1 1-76 0,-1 2-168 15,-7-2-218-15,6 0-457 0,6 1-788 0</inkml:trace>
  <inkml:trace contextRef="#ctx0" brushRef="#br0" timeOffset="29079.31">14504 16950 1099 0,'0'0'1932'0,"0"0"-1486"0,0 0-259 0,0 0 37 15,0 0 159-15,0 0-160 0,0 0-131 16,38-44-51-16,-5 37 2 0,6 3 0 16,7 0-24-16,3 1-19 0,2 2-21 15,0 0 2-15,0 1 1 0,-6 0-127 16,10-5-398-16,-13-1-836 0,-9-1-1190 0</inkml:trace>
  <inkml:trace contextRef="#ctx0" brushRef="#br0" timeOffset="30308.26">16187 16409 401 0,'0'0'1262'15,"0"0"-944"-15,0 0-26 0,0 0-46 16,0 0-56-16,0 0-3 0,0 0-11 16,0 0-19-16,0 0-26 0,0 0-17 15,-52-39-69-15,59 39-45 0,6 0-7 16,13 0 7-16,20 0 57 0,21 0 13 15,25 3 9-15,9-3-13 0,-1 2-19 16,-7 0-6-16,-10-1-19 0,-3 0-6 16,-6 0 0-16,-9 0-15 0,-13-1 17 15,-15 0-18-15,-9 0-4 0,-7-1-8 16,1-1 10-16,-2 1-14 0,-1-1-3 0,-9 0-122 16,-3-1-33-16,-7 3-11 0,-9-2-79 15,-7 0-351-15,-24-3-166 16,5 5-530-16</inkml:trace>
  <inkml:trace contextRef="#ctx0" brushRef="#br0" timeOffset="30801.25">16243 16452 1729 0,'0'0'448'0,"0"0"-108"0,0 0-73 15,0 0-45-15,0 0 18 0,0 0-59 16,0 0-76-16,0 0-92 0,0 0 0 0,0 0 28 16,68 14 6-16,-35-3 13 0,3 3 10 15,8 1-7-15,11 6 19 0,17 6 15 16,14 2 10-16,7 3 61 0,-7-6-93 16,-11-2-19-16,-13-4-13 0,-13-6-27 15,-10-1-13-15,-13-2 12 0,-7-5-15 16,1 1-2-16,-3 1 2 0,-1-3-3 0,-9-1-13 15,-3-1-2-15,-3-1-7 0,-1 0-3 16,0 0 16-16,-6 1 12 0,-4 5 2 16,-4-1 10-16,-5 7 1 0,-2-2-13 15,-1 5-1-15,-2 2-2 0,-3 5-10 16,1 3 13-16,-1 4-14 0,-6 6 14 16,-2 4 0-16,-8 7-3 0,-7 10-10 0,-5 7 1 15,9-7 9-15,11-12-19 0,13-14 6 16,4-5 16-16,-1 2 0 0,-3 3 35 15,-3 3-20-15,0-4 7 0,3-2-7 16,-1-2-13-16,5-5 11 0,2-2-10 16,1-3 9-16,7-5-11 0,0-3-1 15,4-2 0-15,3-4 0 0,1-1 1 16,0-2 36-16,5 0 4 0,5-2-35 0,3-3-6 16,2-3-152-16,2-1-144 0,-1-3-186 15,-4 2-474-15,-5-1-775 0</inkml:trace>
  <inkml:trace contextRef="#ctx0" brushRef="#br0" timeOffset="31162.8">16306 17626 2096 0,'0'0'514'0,"0"0"-253"0,0 0-20 15,0 0 109-15,0 0 11 0,0 0-99 16,0 0-85-16,0 0-71 0,0 0-38 16,0 0-28-16,0 0-12 0,48-32 12 0,-17 30 7 15,4 2 20-15,7 0 10 0,15 0 0 16,18 0 12-16,15 0 0 0,6 0-31 16,-1-2-18-16,-8 2 2 15,-12 0-23-15,-3 0-7 0,-4 0-12 0,-16 2-18 16,-12 2-7-16,-11-1-8 0,-7-3 14 15,0 0-8-15,-1 0 12 0,0 0 15 16,-6 0 22-16,-4 0 8 0,-6-2 1 0,1-3 3 16,-3 1-1-16,-1-2-18 0,-1 0-13 15,-1-2-2-15,0-1-21 0,-1 1 9 16,-3-2 0-16,0 3-16 0,1-1-109 16,2-6-195-16,1 3-334 0,0-2-970 0</inkml:trace>
  <inkml:trace contextRef="#ctx0" brushRef="#br0" timeOffset="32478.36">16764 17897 2842 0,'0'0'633'0,"0"0"-247"0,0 0-191 16,0 0-166-16,0 0 11 0,0 0 72 15,0 0 50-15,9 51 5 0,-21-20-56 16,1 5-50-16,-4 1-39 0,3 1-20 16,3-2-1-16,0-6-1 0,7-1 3 0,2-6-3 15,1-3 12-15,8-4 1 0,1-3-13 16,5-4-213-16,3-3-146 0,8-8-233 15,-3-6-626-15,-5-4-1090 0</inkml:trace>
  <inkml:trace contextRef="#ctx0" brushRef="#br0" timeOffset="32607.35">16761 17788 2887 0,'0'0'1009'16,"0"0"-798"-16,0 0-170 0,0 0-40 15,0 0 18-15,0 0-10 0,0 0-9 16,0 0-75-16,0 0-64 0,0 0-248 16,0 0-316-16,16-7-1011 0</inkml:trace>
  <inkml:trace contextRef="#ctx0" brushRef="#br0" timeOffset="32912.19">17363 17931 1960 0,'0'0'1014'0,"0"0"-691"16,0 0-110-16,0 0 72 0,0 0-31 15,0 0-84-15,0 0-61 0,0 0-35 16,-70-25-3-16,36 38-6 0,-7 4-16 15,1 3-2-15,1 1-10 0,4 4-16 16,9-2-2-16,5-1-18 0,7 0-1 16,10-2-1-16,4 1-2 0,4 0 3 15,12-1 18-15,7-1 7 0,7-2 2 0,7 0-27 16,4-5-73-16,2 0-125 16,1-7-156-16,7-5-210 0,-13 0-682 0,-8-7-1044 0</inkml:trace>
  <inkml:trace contextRef="#ctx0" brushRef="#br0" timeOffset="33078.21">17042 18083 3116 0,'0'0'620'0,"0"0"-394"0,0 0-226 16,0 0-9-16,64-31 9 0,-28 25 56 15,6 0-24-15,5 1-32 0,3 5-12 16,-1 0-19-16,-4 0-57 0,3 5-345 15,-16-3-887-15,-9 1-837 0</inkml:trace>
  <inkml:trace contextRef="#ctx0" brushRef="#br0" timeOffset="33344.18">17614 17885 3071 0,'0'0'386'16,"0"0"-237"-16,0 0 25 0,0 0-20 15,0 0 16-15,0 0-20 0,0 0-26 16,0 0-124-16,0 0-40 0,0 0 40 16,0 0 71-16,47 17-6 0,-47 8 3 15,0 5-25-15,0 1-9 0,-2-1-21 16,0 0-11-16,0-3 15 0,0-2-17 0,0-1-2 15,0-4-143-15,1-4-168 0,1-1-194 16,2-9-277-16,4-3-545 0</inkml:trace>
  <inkml:trace contextRef="#ctx0" brushRef="#br0" timeOffset="33662.65">17918 17877 2357 0,'0'0'584'16,"0"0"-207"-16,0 0-28 0,0 0 16 0,0 0-55 15,0 0-22-15,0 0-82 0,0 0-108 16,0 0-72-16,0 0-26 0,-57-11-1 16,31 26 0-16,-3 3-2 0,0 0-21 15,4 3 5-15,4-3 7 0,5 3-3 16,5-2 3-16,3 2 8 0,6 0 1 0,2 1 2 16,2-1 1-16,10 2 22 0,5 0-7 15,4-1 16-15,4-1-7 0,4-4-12 16,3 2-12-16,-1-3 0 0,4-5-52 15,-3 0-98-15,-3-2-47 0,-3-2-26 16,-2-2 2-16,-6-3 13 0,-5-2 13 16,-3 0 85-16,-6-5 108 0,-3-2 2 15,-1 0-1-15,0-4-11 0,-5 2 12 0,-3 0 0 16,1-2-26-16,-2 2-15 16,1 1-70-16,-6-5-507 0,5 2-856 0</inkml:trace>
  <inkml:trace contextRef="#ctx0" brushRef="#br0" timeOffset="36278.65">17945 16763 453 0,'0'0'362'0,"0"0"-104"15,0 0-21-15,0 0 37 0,0 0-40 16,0 0 29-16,0 0-7 0,0 0-56 0,0 0-35 16,0 0-24-16,0-40 4 0,0 36-23 15,0-1-7-15,0-1-13 0,0 0 9 16,1 0-22-16,2-3-7 0,-1 1-18 16,0-1 5-16,1-3 0 0,-1 0 23 15,0 1-42-15,0-2-9 0,-1-1-16 0,1 1 0 16,2-1 10-16,-2-1 3 15,0 3-13-15,1 2-7 0,-1 3 1 0,-1 0-6 16,1 3-11-16,-2 2-2 0,1 2-30 16,-1 4-90-16,0 5-46 0,0 8 166 15,-3 6 81-15,-2 7-2 0,-3 4 12 16,1 15-28-16,-1 9-1 0,0 10 19 16,5 2 30-16,3-5-46 0,0-12-34 15,5-17 0-15,3-9-3 0,-1-7-27 16,-1-6 0-16,3 3-1 0,-1-2 3 0,2-3 16 15,-3-3 2-15,-1-3 7 16,1-6 18-16,-1 0 25 0,0-9 5 16,4-5-24-16,-1-8-30 0,4-4-20 15,-3-5 8-15,3-3-10 0,-2 0-18 0,-2 0-10 16,3 1 4-16,-3 3-4 0,-2 3 10 16,1 4 16-16,-2 5 0 0,-1 4-10 0,1 6 12 15,-2 2 0-15,0 3-15 0,0 3-50 16,4 4-42-16,-1 6 23 0,1 2 41 15,4 8 40-15,-2 4-15 0,2 3 17 16,0 2 0-16,-1 2 1 0,4-3 15 16,-1-1 4-16,-1-2-16 0,3-8-3 15,-4-2 2-15,-2-4-2 0,-4-4 12 16,-1-1 0-16,-2-4 13 0,-2-2 28 16,0-2 70-16,0-8-19 0,1-5-73 15,-2-4-16-15,1-6-12 0,-1-3 9 0,0-4 8 16,0-7-20-16,-3-9-22 0,-2-10 21 15,-3-6-11-15,3 5 10 0,2 15-16 16,0 15 16-16,3 11-11 0,0 0 11 16,0 1-10-16,1 1-3 0,3 5-13 15,-1 4 3-15,2 3-30 0,4 4-164 16,-1 6-63-16,5 5-76 0,-2 15-190 0,1-3-544 16,-7-3-978-16</inkml:trace>
  <inkml:trace contextRef="#ctx0" brushRef="#br0" timeOffset="36913.88">18621 17019 1384 0,'0'0'377'0,"0"0"-133"0,0 0 87 0,0 0-15 16,0 0-49-16,26-46-61 0,-16 39-56 15,2-1-17-15,1 0-34 0,1 1-7 16,0 1-10-16,-1 3 13 0,-5 1-13 16,0 1-19-16,-1 1-26 0,-3 5-34 0,-3 3 32 15,-1 6 28-15,0 1 59 16,-2 6 21-16,-6 1-34 0,-1 2-41 0,1 1-15 15,-3-1-13-15,4-1-3 0,1-2-16 16,1 0-5-16,4-2-15 0,1-3 2 16,2-2 15-16,6-2-16 0,1-3 26 15,6-1 3-15,1 1-1 0,2-6-2 16,2-1-28-16,-4-2-144 0,2 0-122 16,-2-5-74-16,-3-16-158 0,-5 3-533 15,-3-1-520-15</inkml:trace>
  <inkml:trace contextRef="#ctx0" brushRef="#br0" timeOffset="37135.33">18672 16572 3421 0,'0'0'487'0,"0"0"-349"0,0 0-59 16,0 0-35-16,0 0-32 0,0 0-12 15,0 0-59-15,-8-48-973 0,15 43-1898 0</inkml:trace>
  <inkml:trace contextRef="#ctx0" brushRef="#br0" timeOffset="39212.28">19658 16512 1094 0,'0'0'358'0,"0"0"23"0,0 0-53 15,0 0 18-15,68-50-33 0,-55 39-73 16,0 0-38-16,0 0-30 0,1 1-42 15,-3 0-29-15,1 1-25 0,0 0-16 0,-1 2-22 16,-2 0-7-16,3 0-6 0,-5 0 22 16,2 2-9-16,-2 2 6 0,-3 0 7 15,-1 0 5-15,1 1 0 0,-4 1 7 16,0 0-48-16,0 1-15 0,-6 0-56 16,-4 2-12-16,-6 2 18 0,-4 3 31 15,-6 1 6-15,-2 3 0 0,0 2-9 16,0 1 6-16,-3 2 4 0,2 3 11 15,-5 3-18-15,0-1 3 0,1 5 14 0,-1 2-17 16,0 1 16-16,6 0 2 16,4-4-18-16,7 0 17 0,5-8-11 15,8-2 13-15,4-1 3 0,3-2 31 0,7-2-2 16,1-1-1-16,2 1-6 0,4-2-6 16,0 1 1-16,1-4 2 0,0 2-20 0,1-2 1 15,2 3-3-15,3-2 0 0,-1 4-13 16,0 1 11-16,2 0-1 0,0 2-9 15,4-2 10-15,-2 2 2 0,1-1 16 16,0-1 9-16,-3 1 9 0,-5-4 10 16,-1-1-22-16,-5-1-19 0,-5-2 0 15,-3-2-2-15,-1 0-1 0,-3-2 13 16,-1 0 12-16,-1 0 18 0,0 0 1 16,0 0 15-16,1 0-8 0,0-4-51 15,0 0-15-15,0-2 2 0,0 1-24 16,-1-2-131-16,0 2-98 0,0 2-69 0,-10-1-225 15,-2 1-749-15,-2 1-431 0,45 45 1740 0</inkml:trace>
  <inkml:trace contextRef="#ctx0" brushRef="#br0" timeOffset="39614.38">19445 17089 137 0,'0'0'1722'0,"0"0"-1339"16,0 0-267-16,0 0 36 0,0 0 29 0,0 0 22 16,0 0-4-16,-56-5-24 0,51 5-31 15,1 1-27-15,2 0-19 0,0 0-34 16,2-1-23-16,0 2-16 0,3-2-23 15,7 2 36-15,8 1 50 0,11 2 25 16,10 0 10-16,14-1-33 0,20 3-34 16,11 0-15-16,5-1 8 0,-8 1-14 15,-11-2-17-15,-21 0 1 0,-12-1 12 0,-11-2-20 16,-5-1-11-16,0 1-3 0,-1 1 3 16,0-2 0-16,-6 0 12 0,-8-1 16 15,0 0 9-15,-4 0 16 0,-2 0 2 16,0-3-18-16,-1-1-12 0,-6 1-25 15,0-2-31-15,-4 1-3 0,-2-1-24 16,-3 1-159-16,-2 0-136 16,-7-3-269-16,5-1-681 0,2 0-794 0</inkml:trace>
  <inkml:trace contextRef="#ctx0" brushRef="#br0" timeOffset="41310.25">20709 16443 927 0,'0'0'589'0,"0"0"-322"0,0 0-121 15,0 0 39-15,0 0 23 0,57-49-11 16,-39 39-26-16,1 1-10 0,0-1-20 16,-1 1-42-16,-3 2-38 0,-3-1 6 15,0 2-25-15,-5 0 15 0,-3-1 1 0,-1 0 24 16,-3 0-21-16,0-1 2 0,-2 3-22 15,-4-3-22-15,-6 4-16 0,-3 0-3 16,-6 1-3-16,-5 3 3 0,-4 0 10 16,-8 7 24-16,-1 5 17 0,-2 4-1 15,-1 4-6-15,2 5 4 0,3 3 27 0,5 3-19 16,5 2-27-16,10 2-17 0,8 2-8 16,9-2 43-16,12 4-9 0,13-3-4 15,12-1 10-15,16 2-1 0,16 0-12 16,-5-7-16-16,-9-8-15 0,-10-5 0 15,-15-10-1-15,2 1-12 0,-3-4-58 16,-7-3 40-16,-7-1 31 0,-4-5 37 16,-5-4 0-16,-3-1-6 0,-3 0-31 15,-1 0 0-15,-6 0-1 0,-2 1-1 16,1 2-23-16,-2 0 4 0,2 4-4 16,0-1-6-16,1 4-19 0,3 0-19 15,0 0-274-15,0 1-146 0,4 3-167 0,0-1-350 16,0 0-572-16</inkml:trace>
  <inkml:trace contextRef="#ctx0" brushRef="#br0" timeOffset="41861.38">21125 16608 2071 0,'0'0'437'16,"0"0"-105"-16,-5-59-2 0,-5 44-40 15,0 1-52-15,-2 5-87 0,-4 2-78 16,-1 7-60-16,-2 0-13 0,0 7 0 15,-1 6 10-15,-2 3-10 0,5 3-4 16,2 1-8-16,3 0 9 0,5 2-19 16,4-2 22-16,3 0 2 0,1-1-1 0,8 0 18 15,4-3 6-15,2-3-23 0,4-3 15 16,2-3-17-16,-1-3-88 0,1-4 0 16,0 0 18-16,-2-5 1 0,0-5 31 15,-3 0 38-15,-1-2 18 16,0-1-2-16,-6 1 6 0,0 2-3 0,-3 2 3 15,-3 2 31-15,1 2 64 0,-3 3-29 0,0 1-76 16,2 0-12-16,-1 7-53 0,1 2 53 16,1 7 60-16,3-1-7 0,5 4-24 15,0 1-13-15,2-2 2 0,3-3-14 16,3-1 8-16,0-2-12 0,2-4-148 16,-2-4-53-16,-1-4-24 0,-1-3-16 15,-1-7 4-15,-4-5 12 0,-1-5 90 16,1-4 45-16,-4-7 77 0,3-3 13 15,-4-5 7-15,3-10-4 0,-3 6 19 16,0 0 17-16,1 5 112 0,-4 12 148 0,0 2 4 16,0 6 10-16,-1 6-121 0,-2 4-28 15,0 7-20-15,-1 1-144 0,3 7-38 16,3 8 38-16,0 8 28 0,2 10 84 16,3 16 0-16,-2 17 30 0,1 15-25 15,-7 7-37-15,-4-4-10 0,0-9-27 16,-2-15 3-16,0-6-15 0,2-12-21 15,0-11-10-15,0-10-34 0,0-4-54 0,0 0-41 16,0-1-99-16,0-3-195 0,-1-8-205 16,-6-13-128-16,-1-9-473 0</inkml:trace>
  <inkml:trace contextRef="#ctx0" brushRef="#br0" timeOffset="42076.24">21550 16572 1903 0,'0'0'318'0,"0"0"-20"16,54-16-56-16,-26 14 18 0,-2 2 21 16,0 3-74-16,-1 9-68 0,-7 2-41 15,-6 4-41-15,-7 5-13 0,-5 1-16 16,-7 2 10-16,-11-1-13 0,-3 1-6 0,-3-6-3 16,-3-2 3-16,-2-4-4 15,3-4 4-15,0-1-18 0,2-2-1 0,4-2-94 16,6-4-250-16,3-1-210 0,7-1-233 15,4-5-715-15</inkml:trace>
  <inkml:trace contextRef="#ctx0" brushRef="#br0" timeOffset="42977.61">22127 16488 2711 0,'0'0'424'0,"0"0"-169"0,0 0-7 15,-20-48-37-15,9 39-41 0,-5 3-69 16,-2 3-51-16,-4 3-22 0,-2 2-25 16,-3 7 3-16,3 6-6 0,0 2-1 0,2 5-11 15,4 2-7-15,5 2 3 16,6 2 16-16,4-1 0 0,3-1 0 0,1 0 12 16,5-1-12-16,5-4-2 15,0-4-101 1,3-3-14-16,1-4-6 0,-2-5 35 0,2-5 31 0,0 0 29 0,0-9 10 0,-3-4 18 15,1-5 28-15,-2-4-11 0,1-1-15 16,-2-4 10-16,2 1-10 0,-2 0-2 16,-2 3 31-16,1 0-8 0,1 5-5 15,-2 4-14-15,2 2 21 0,-3 4-3 16,3 6-19-16,0 2-3 0,-2 0-35 16,3 7-12-16,3 4 3 0,-1 3 12 15,4 2 32-15,1 4 15 0,2 1 10 16,1-1 1-16,-2-1 5 0,1 0-6 15,-3-3-6-15,-1-3-17 0,-5-2 14 16,2-3 3-16,-4-2-3 0,1-5 18 0,-1-1 7 16,1 0 0-16,0-5-10 0,4-5-31 15,0-2-27-15,0-3-45 0,2-2 12 16,2-3 0-16,-1-3-9 16,1 0-7-16,-3-2 19 0,2 2 25 0,-1 1 13 0,-3 2 17 15,-4 4-17-15,-1 4 19 16,-1 3 16-16,-4 6-16 0,-1 0-23 15,-2 3-53-15,1 0-45 0,-1 3 41 0,0 0 48 16,0 2 29-16,0 1 3 0,-1-3 1 16,-1 2 2-16,-1-1-3 0,1-1 2 15,-1-2 20-15,-3-1 20 0,3 0 25 16,1 0 44-16,-2-4-12 0,0-1-42 16,-1 1 9-16,1-4-3 0,-2 1 4 15,0 2-17-15,-3 0-6 0,0 2-22 16,-5 2-19-16,0 1-1 0,-1 3 1 15,-1 6-1-15,-1 2 20 0,2 4 3 16,4 5 26-16,2 2 0 0,5 2-11 0,4 5-5 16,0-3 5-16,8 2-9 0,7-1 1 15,3-3-11-15,5 0 1 0,5-3-3 16,0-4-7-16,0-3 1 0,1-4 2 16,-3-7 4-16,-1-3-4 0,1-1-15 15,-3-9-26-15,-2-2 11 0,-1-5 15 0,0-3 2 16,-1-2 20-16,-4-3-7 0,2-2-12 15,-1 1 19-15,-1 1-6 0,-3 0 2 16,1 7 1-16,-4 3-17 0,0 3 10 16,-3 5-12-16,1 3 0 0,0 2-12 15,-2 2-22-15,0 4-25 0,2 5 59 16,0 3 0-16,-4 8 56 0,0-2 3 16,-2 5 2-16,-1 1 47 0,0 0-3 0,-3 0-59 15,0 0-12-15,2-3-22 16,0-3-9-16,1-3-3 0,0-5-40 0,3-3-27 15,6-4-69-15,0-3-99 0,3-3-150 16,-2-7-215-16,8-12-525 0,-5 0-298 16</inkml:trace>
  <inkml:trace contextRef="#ctx0" brushRef="#br0" timeOffset="43089.11">22887 16208 2285 0,'0'0'365'0,"0"0"-230"16,0 0-135-16,0 0-3 0,0 0-48 15,0 0-98-15,0 0 33 0,0 0-477 16,0 0-1251-16</inkml:trace>
  <inkml:trace contextRef="#ctx0" brushRef="#br0" timeOffset="43409.65">23143 16116 2568 0,'0'0'406'0,"0"0"-211"0,0 0 76 16,56-50-36-16,-42 42-11 0,-5 4-42 16,-3 1-35-16,0 3-29 0,-4 0-118 0,1 7-18 15,-2 8 18-15,0 4 62 0,-1 8 43 16,0 4 12-16,0 6 3 0,-3 3-43 15,-1 3-19-15,0 3-15 0,3 8 6 16,1 12 3-16,4 6-18 0,3-2 3 16,-1-10-16-16,-1-16 0 0,0-15-7 15,-2-7-14-15,-1-4-2 0,1 2-107 16,2 0-44-16,0 0-134 0,0-7-197 16,1-13-533-16,0 0-337 0</inkml:trace>
  <inkml:trace contextRef="#ctx0" brushRef="#br0" timeOffset="43569.23">23173 16482 1007 0,'0'0'2318'0,"0"0"-1934"16,0 0-199-16,0 0 11 0,0 0-37 0,0 0-60 16,55-22-59-16,-29 22-40 0,2 0 0 15,0 2-21-15,3 1-4 0,-3 2-25 16,7-5-367-16,-10 0-754 0,-5-4-1484 0</inkml:trace>
  <inkml:trace contextRef="#ctx0" brushRef="#br0" timeOffset="44677.86">23515 16540 1907 0,'0'0'466'15,"0"0"-165"-15,0 0-70 0,0 0-128 0,0 0-61 16,0 0-7-16,0 0 58 0,0 0 19 16,0 0-36-16,0 0-12 0,11 46-20 15,-2-34 10-15,4 1-29 0,1-3 4 16,-1-2-26-16,0-1 22 0,-2-2-2 15,-1-5-1-15,-4 0 13 0,1 0 6 16,-2-5-4-16,-1-2-24 0,0-5-11 0,-1 0-2 16,0-3 2-16,-2-2 1 0,0 0 10 15,0 1 9-15,0 2-9 0,1 4 2 16,-1 0 17-16,1 4 62 0,-1 1 45 16,1 1-15-16,0 4-49 0,-1-1-28 15,2 1-47-15,1 0-21 0,-1 0-22 16,3 1 5-16,2 7 4 0,0 1 0 15,0 3-1-15,0 5 13 0,-2 0 7 16,0 3 14-16,2-1 0 0,-3-4 1 16,1 0 0-16,1-6 2 0,-1-1-2 0,1-4-1 15,1-4-24-15,-1 0 6 0,1-3 17 16,3-4 2-16,-2-3 13 0,2-2-11 16,-1-2 0-16,-1-1 16 0,-3-2 11 15,-2 0-17-15,0 0 0 0,-3-2-8 0,-1 3-1 16,0 0 0-16,-5 3-3 0,0 3-1 15,1 1-1-15,0 3 0 0,-1 0 2 16,3 5 18-16,1-2 17 0,1 3-35 16,0 0-33-16,0 0-45 0,0 7-13 15,6 2 56-15,-1 7 35 0,1 1 12 16,2 7 16-16,-2 4 14 0,-1 4 11 16,-3 4 22-16,-1 3 3 0,-2 11-32 15,-14 9-2-15,-13 11-4 0,-10-2-6 0,-8-8-19 16,2-14-11-16,7-17 8 0,4-7-10 15,3-5-1-15,-6 2 2 0,-5-1 10 16,-4-1 8-16,5-5-2 0,3-3-7 16,7-2 0-16,5-4 7 0,6-3 3 15,7 0-4-15,1 0 13 0,6-2 3 16,2-2-12-16,2 3-22 0,1-2-132 16,0-1-97-16,0-1-141 0,11-5-243 15,3 0-933-15</inkml:trace>
  <inkml:trace contextRef="#ctx0" brushRef="#br0" timeOffset="45682.21">23866 16780 329 0,'0'0'789'0,"0"0"-398"0,0 0-137 16,0 0 60-16,0 0 52 0,0 0-66 16,0 0-17-16,0 0-56 0,0 0-39 15,0 0-42-15,0 0-22 0,3-6-11 16,-3 6-9-16,0-1-29 0,3 1-24 16,6 0-26-16,6 0-25 0,9-1-1 0,10 0 1 15,7 0 13-15,6 0 12 16,5-1 6-16,-2 0 13 0,0-1 18 0,-6-1-9 15,-6 1-10-15,-9-2-27 0,-7 3-14 16,-7-1 13-16,-4 2-13 0,-7-1 0 16,-2 2 20-16,-2 0 0 0,0 0 6 15,0-2 0-15,0 2-28 0,0-2-25 0,-2 0 0 16,-1-1-12-16,0-1 0 0,-2 3-4 16,1-2-68-16,1 0-173 0,0 0-166 15,1-4-288 1,2 2-953-16</inkml:trace>
  <inkml:trace contextRef="#ctx0" brushRef="#br0" timeOffset="46364.27">24536 16032 760 0,'0'0'1374'0,"0"0"-1096"0,0 0-36 16,0 0-19-16,0 0-223 0,0 0 44 15,0 0-34-15,0 0 189 0,0 0-23 16,-13 55-21-16,11-29-37 0,2 4-1 0,0 2-16 15,1 1 53-15,3 1-34 0,1 4-26 16,3-1-16-16,-1 2 5 0,1 1-27 16,-2 0-9-16,0 1-22 0,3-1-10 15,-2-2-13-15,-1-1-2 0,3-5 0 16,0-3 0-16,3-8-2 0,-1-2-10 16,3-5-7-16,-1-5-24 0,0-5-19 15,0-2-41-15,-2-2-22 0,3-6-17 0,0-5-21 16,2-4 34-16,-2-2 46 0,3-7-15 15,0-1 31-15,1-4 32 0,-1 3 35 16,-4-3 10-16,2 2 28 0,-4 5 19 16,-2 3 117-16,-3 4-22 0,2 3-14 15,-3 3 10-15,-3 2-10 0,0 2 4 16,-1 3 35-16,0 2 1 0,-1 0-144 16,1 1-34-16,-1 6 0 0,1 2 13 15,0 3 48-15,0 3-3 0,2 3-27 16,-1 1 6-16,0 1-25 0,3-3 3 0,-2 3-12 15,2-2-1-15,3-1 1 16,-3-1-1-16,1-3-2 0,2 3-49 0,-4-6-245 16,-1-2-202-16,0-5-549 0,-2-3-513 0</inkml:trace>
  <inkml:trace contextRef="#ctx0" brushRef="#br0" timeOffset="46508.07">24853 16214 2805 0,'0'0'429'0,"0"0"-352"0,0 0-77 16,0 0-2-16,0 0-53 0,0 0-85 15,0 0 63-15,0 0-161 0,0 0-457 16,29 49-1386-16</inkml:trace>
  <inkml:trace contextRef="#ctx0" brushRef="#br0" timeOffset="47345.1">25057 16387 3306 0,'0'0'409'16,"0"0"-308"-16,0 0-7 0,0 0 31 16,0 0-11-16,0 0-114 0,0 0 9 15,0 0-9-15,0 0 41 0,0 0-26 16,46 62-11-16,-39-39-4 0,-2-1 0 15,0-1-4-15,0-1-24 0,-4-3 3 16,-1-3 4-16,0-4-1 0,0-3 19 16,0-3-15-16,0-2 18 0,0-2 34 15,0-3 75-15,2-5-105 0,3-5-4 16,0-5-60-16,4-4 29 0,1-2 12 0,2-3 16 16,0 1 0-16,1-1-9 0,0 3 12 15,-1 2 2-15,1 2 13 0,-3 6-11 16,-1 2-3-16,-3 3-1 0,-1 5 0 0,1 3-32 15,0 1-44-15,-2 3-12 0,0 6 26 16,3 2 24-16,-3 5 19 0,-1 3 16 16,0 1 0-16,1 3 3 0,0 2 0 15,-2-1 2-15,1 2 1 0,1 0 22 16,1-1 32-16,3-1-16 0,0-4-4 16,0-1-6-16,2-5-12 0,0-4-6 15,0-3 19-15,-1-3 3 0,3-4 8 16,-2 0 1-16,1-6-22 0,1-4-22 15,-3-2-50-15,2-2 6 0,-1-5 16 16,1-1 6-16,-3-2 1 0,4-2 21 16,-2 1 1-16,2-2 2 0,-1-1-1 0,1 2 1 15,-2 0 9-15,1 3 1 0,-4 5 2 16,2 1-15-16,-3 5 2 0,-2 3 20 16,-2 1-20-16,0 5-1 0,-1 1-1 15,0 0-98-15,-1 3-43 0,0 5 94 16,0 2 19-16,0 3 28 0,-2 2 11 0,-1 2 5 15,-1 1-3-15,-1-1 12 0,2 3 3 16,-1-1 7-16,4 0-4 0,0 4-3 16,6 0-9-16,2 0 20 0,4 0-27 15,1-3-10-15,2-1 23 0,2-5-24 16,-2-2 15-16,-1-3 9 0,0-5 15 16,-2-4-2-16,0 0-10 0,1-5-11 15,-2-5-17-15,3-4-15 0,-3-3 12 16,0-5 3-16,1-2 0 0,-1-3 3 15,1-1 16-15,-2-1-4 0,3 0 4 0,-4 3-4 16,1 0-12-16,-3 7 19 0,0 3 18 16,-3 5-9-16,-1 4 31 0,-1 4 3 15,-2 1-28-15,0 2-37 0,0 2-111 16,0 6-44-16,0 4 155 0,-5 5 3 16,1 2 62-16,-2 7-24 0,0-1 2 15,2 2-24-15,0-1-1 0,-1-2-17 16,3 1-1-16,1-6 1 0,1-2 1 0,0-3-2 15,0-5-102-15,0-3-165 0,2-6-133 16,7-11-188-16,-3-5-825 0</inkml:trace>
  <inkml:trace contextRef="#ctx0" brushRef="#br0" timeOffset="47494.2">25713 16054 2304 0,'0'0'304'0,"0"0"-304"0,0 0-81 16,0 0-54-16,0 0 128 0,0 0-38 16,0 0-20-16,-21 59-970 0</inkml:trace>
  <inkml:trace contextRef="#ctx0" brushRef="#br0" timeOffset="47911.81">26032 15975 1739 0,'0'0'399'15,"0"0"-27"-15,0 0 24 0,47-50-56 16,-38 40-31-16,-1 3-76 0,-1 1-69 15,-3 2-35-15,-2 2-41 0,0 2-23 16,0 0-46-16,-1 0-19 0,1 4-62 16,4 4 62-16,-2 6 41 0,0 2 34 0,-1 4-26 15,0 5-5-15,-2 2-1 16,1 3-9-16,-1 3 28 0,0 2 9 0,1 5-6 16,0-1 6-16,2 2-35 0,1 1 4 15,2 0 13-15,-1 1-32 0,0 0 7 16,4-1-28-16,-2 0 0 0,3-4-4 15,0 0 4-15,1-6-1 0,-1-5-19 0,4-4-17 16,-1-7 7-16,0-4-13 16,0-6-7-16,2-4-26 0,-1-2-39 0,0-3-49 15,0-7-50-15,3-1-44 0,-2-3-7 16,1-2-49-16,-4 0-86 0,3-1-102 16,0-7-108-16,-4 4-473 0,-2 2 345 0</inkml:trace>
  <inkml:trace contextRef="#ctx0" brushRef="#br0" timeOffset="48212.05">26178 16251 2541 0,'0'0'470'0,"0"0"-220"0,0 0-27 15,0 0-2-15,63-8 0 0,-38 8-60 16,2 0-74-16,2 0-31 0,-2 0-25 16,-1 0-9-16,-2 0-3 0,-1 0-18 15,-1 0 0-15,-4-2 1 0,-3 1 10 16,-1-2 10-16,-6 1 9 0,-1 0 6 16,-4 0 0-16,-1 0-21 0,-2 1-16 15,0 0-18-15,0 1-31 0,0 0-26 0,-1 0-40 16,-3 0 18-16,-2 0 9 0,1 4-195 15,1 5-225-15,1 0-289 0,2-4-1432 16</inkml:trace>
  <inkml:trace contextRef="#ctx0" brushRef="#br0" timeOffset="48417.17">26787 16719 3959 0,'0'0'466'0,"0"0"-349"0,0 0-43 0,0 0-12 16,0 0 9-16,0 0-47 0,0 0-24 16,0 0-114-16,0 0-232 0,0 0-666 15,3-41-1001-15</inkml:trace>
  <inkml:trace contextRef="#ctx0" brushRef="#br0" timeOffset="60960.17">3013 15613 1793 0,'0'0'227'16,"0"0"-227"-16,0 0-3 0,0 0-26 16,0 0 29-16,0 0 120 0,0 0 6 0,0 0 62 15,0 0-40-15,-54-10-54 0,53 8-36 16,1 2 0-16,0-2 3 0,0-2-16 16,0 2 0-16,0-3 35 0,0 3 32 15,0-2 13-15,0-1 25 0,0 2 12 16,0-2-7-16,-1 3-13 0,1 0-7 15,0 0-40-15,-2 0-17 0,1 0-19 16,0 0-16-16,1 0-2 0,-1 1-7 16,0-2-3-16,1 2-3 0,-1-2-6 15,1 0-22-15,0 1 0 0,0 1 18 16,-1 0-3-16,1 1-15 0,0 0-47 16,0 0-68-16,-1 8-72 0,-1 6 55 0,-1 8 132 15,-2 10 120-15,-5 17-17 16,-7 16-56-16,-5 18-7 0,-4 8-24 0,3-7 2 15,3-11-8-15,7-15-10 0,1-9-4 16,6-9 4-16,3-13 0 0,-1-11-15 16,4-4 13-16,0-3-7 0,-1 0 9 0,1-1 24 15,0-4 7-15,0-2 35 0,0-2 20 16,0 0 50-16,-1 0 98 0,1 0-72 16,-3-4-34-16,1-1-25 0,0-4-103 15,0-2-16-15,-1-3-8 0,2-1-49 16,0 1-107-16,1-1-41 0,0 1-47 15,0-1-99-15,3-9-267 0,0 5-683 16,-1-2-799-16</inkml:trace>
  <inkml:trace contextRef="#ctx0" brushRef="#br0" timeOffset="61640.64">3278 15591 3052 0,'0'0'440'0,"0"0"-285"16,0 0-85-16,0 0-26 15,0 0-16-15,0 0 13 0,0 0-41 0,0 0-25 16,0 0-44-16,0 0 69 0,0 0 15 16,-20 43 22-16,7-16-2 0,-5 2-10 0,-2 0-12 15,-6 4 12-15,-2-2 0 0,-4 1-6 16,1 0-17-16,-4-2 1 0,1-1 16 15,1-2 6-15,3-4-9 0,6-4-14 16,5-4 13-16,5-5 11 0,6-5 0 16,5-1 5-16,1-3-3 0,2-1-3 15,0 0-9-15,0 0 5 0,0 0 1 16,0 0 9-16,0 0 4 0,0 0-7 16,0 0-4-16,0 0 1 0,0 0-3 15,0 0-3-15,0 0-4 0,0 0-3 16,0 0 13-16,0 0 9 0,0 0 7 0,0-5-41 15,0 0-2-15,1 0-10 16,0 0 12-16,1-2 18 0,0 4-15 0,-1-1 18 16,0 1 1-16,-1 1 9 0,1 0-3 15,-1 1 27-15,0-1-6 0,0 2 25 0,0 0-37 16,1 0-37-16,-1 0-34 16,0 0-21-16,0 0-25 0,3 0-7 0,1 0 4 15,5 3 40-15,2 1 43 0,8 3 31 16,6 1-3-16,2 1-4 0,4 0 26 15,4 4-10-15,2 3 0 0,2 3-3 16,3 2 12-16,-1 5-18 0,-1 1-10 16,0 3-21-16,-3-1 0 0,-4 0-18 15,-3-2-1-15,-5-4 17 0,-4-2-10 16,-4-3 0-16,-3-3-1 0,-5-4 10 16,0-3 3-16,-4-3 0 0,-1-2 16 15,-2-1 11-15,0-2 22 0,0 0 34 0,1-2 0 16,4-4-37-16,-1-3-13 0,1 1-30 15,2-1 25-15,-3 0-7 0,-2 3-18 16,0 1 9-16,-3 1-11 0,-1 2-1 0,0 1-3 16,0 0-18-16,0 0-25 0,-8 1-174 15,-14-5-407-15,1 1-1043 0,-3-3-869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1T07:01:53.45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16688 5356 995 0,'0'0'395'0,"0"0"-239"16,0 0-101-16,0 0 65 0,0 0 95 16,0 0 54-16,0 0-10 0,0 0-40 0,0 0-19 15,1 1-30-15,-1-1-26 16,0 0-23-16,1 0-25 0,0 0-17 0,0-1-9 16,1-2-7-16,2 0-9 0,-2 2-13 15,1-2-6-15,3-1-1 0,0 2 7 16,-1-1-3-16,1 0-9 0,2-2-14 15,-2 2 1-15,4-3 3 0,-1 1-4 16,-2 0 4-16,4-1-6 0,-3 0 2 16,2-1 1-16,-1 0-14 0,1-1 14 15,-3-1 4-15,2 1-2 0,-1-3 1 0,-2 1-6 16,2 0-12-16,-2-1 0 0,0 0 10 16,2 0-10-16,-2-2 1 0,-1-2 1 15,3 1 1-15,-2-1-3 0,-2 2 0 16,1-1 11-16,-2 4 3 0,1-1-15 15,-3 0 0-15,0 2 1 0,0 2 2 16,-1-2-2-16,0 1-1 0,0 1-1 16,-3 0 0-16,-3-1-24 0,0 1 0 0,-3 0-6 15,-3 1-8-15,-2 0 5 0,-1 0-4 16,-1 2 0-16,-3 2 10 0,-1 1 0 16,1 1-1-16,-2 0 4 0,-1 3-3 15,1 0 9-15,-3 4 3 0,-1-2-3 16,1 2 1-16,0 0-8 0,3 4 7 0,0-2 16 15,0 3-10-15,3-2-4 0,0 2 15 16,2 0-25-16,1 1 11 0,2 1 0 16,-1 1-3-16,5-2 0 0,0 3 18 15,1-3 1-15,4 4 0 0,1-2-2 16,2-1 2-16,1-2 1 0,0 3 15 16,5-1 0-16,2-1 12 0,5 1 7 15,0-1 25-15,4 1 7 0,2 0-23 16,3 1-7-16,2-2-15 0,4 1-3 15,0 0-3-15,3 0 9 0,4 3-12 0,2-2-11 16,1 0 14-16,0 2-16 0,0 0-3 16,-1 2-22-16,-7 0 3 0,-3-2 0 15,-8 0-31-15,-5-1-26 0,-5 0 29 16,-6-1 9-16,-2 0 12 0,-4 0 13 16,-7 0 16-16,-6 1 22 0,-4-3 7 15,-2 1-4-15,-4-1-3 0,-5-2-6 0,1 1 0 16,-2-6 6-16,-1 1 0 0,3-5 3 15,-1-2 35-15,5-2 28 0,2-6 10 16,4-3-8-16,0-4 60 0,2-2-20 16,3-2-9-16,2-4-69 0,5 2 4 15,1-3 21-15,6 0 12 0,2-1-43 16,1 1-22-16,8 2-24 0,2-3-12 16,5 2-16-16,3 0-8 0,2-1-54 15,6 1-45-15,4-1-29 0,0 2-87 16,20-6-253-16,-9 7-283 0,-4 1-899 0</inkml:trace>
  <inkml:trace contextRef="#ctx0" brushRef="#br0" timeOffset="1601.16">18309 5654 1700 0,'0'0'292'0,"0"0"-217"16,0 0 15-16,0 0 53 0,0 0 25 16,0 0-19-16,0 0-17 0,0 0 16 15,0 0 6-15,0 0-23 0,0 0-22 16,0 0-20-16,0 0-13 0,0 0-12 16,0 0-17-16,0 0-9 0,0 0-16 15,0 0-19-15,0 0 10 0,1 0-10 16,4 2 19-16,2 1 16 0,5 1 35 15,6 0 62-15,9 0 85 0,10 2-95 16,6-2-56-16,16 3-32 0,14 0-19 0,18 0 1 16,4 0-17-16,-2 3 10 0,-8-3-10 15,-5 1-2-15,0 0 0 0,-2 2-12 16,-1-2 11-16,-7 2-1 0,-5-3 1 16,-11-2 1-16,-15 0 0 0,-12-2 1 15,-4-1 0-15,0 2-1 0,-2-3-1 0,-1 2-1 16,-5 0-1-16,-6-2 1 0,-5-1 0 15,-3 2 2-15,0-2 2 0,-1 0 32 16,0 0-6-16,0 0 9 0,0 0 15 16,0 0 1-16,0 0-4 0,0 0 0 15,0 0-9-15,0 0-15 0,0 0-25 16,0 0 0-16,0 0-2 0,0 0-10 16,0 0-22-16,0 0-182 0,0 0-185 15,0 0-549-15,0-5-691 0,0 10 134 0</inkml:trace>
  <inkml:trace contextRef="#ctx0" brushRef="#br0" timeOffset="2697.05">20316 5700 947 0,'0'0'316'0,"0"0"-225"16,0 0 19-16,0 0 24 0,0 0-24 15,0 0-6-15,0 0-9 0,0 0-5 0,0 0-18 16,0 0-27-16,0-1-12 0,0 1-11 16,0 0 30-16,0 1 55 0,-1-1 22 15,0 2-16-15,1-2-9 0,0 2-11 16,0-2 0-16,0 0 10 0,0 0 3 16,0 0 3-16,0 0-7 15,0 0-6-15,5 0 15 0,6 0 28 0,2 0 22 0,8 3-16 16,8-1-35-16,6 0-19 0,7-1-25 15,15-1-22-15,17 0-7 0,15 0-3 16,5 0-3-16,-7 0-19 0,-9 1-10 16,-10 0 0-16,-4 1 1 0,-3-1 9 15,-11 1 4-15,-11 0-4 0,-9-2-12 16,-5 0 16-16,1 0-15 0,-2 0 1 16,-1 0-1-16,-7 1 1 0,-6-1 1 15,-4 0 22-15,-4 2-1 0,-2-2 7 16,0 0-3-16,0 0-3 0,0 0-22 0,0 0 15 15,0 0 4-15,0 0 3 0,0 2-23 16,0-2-2-16,-1 0-3 0,-2 0-19 16,1 0 7-16,-2 1 12 0,1 1-25 15,1 0-146-15,1 1-115 0,1-1-130 16,6 0-365-16,3-2-778 0,-8-14 229 0</inkml:trace>
  <inkml:trace contextRef="#ctx0" brushRef="#br0" timeOffset="3680.27">22623 5821 866 0,'0'0'316'0,"0"0"-241"0,0 0 16 15,0 0 72-15,0 0-26 0,0 0-27 16,-58-27-32-16,46 23 10 0,2-1 38 16,-2 2 46-16,4 2 13 0,0-3 9 15,4 2-43-15,-1 1-19 0,1-1-10 16,-1 0 6-16,0-1-3 0,0 1-20 15,-1 0-10-15,-3-1-22 0,1-1-13 0,-3 1-12 16,0 0-20-16,-1-2-2 0,-2 1 2 16,3 1-3-16,-3 1 4 0,0-1 9 15,4 1 6-15,2 2 25 0,0-2 3 16,5 2 7-16,2 0-23 0,0 0-15 16,1 0-22-16,0 0-16 0,3 0 19 15,10-1 12-15,8 1-9 0,11 0 12 16,22 0 13-16,19 0-27 0,18 0-23 15,6 1-1-15,-1 3 0 0,-7 1 1 16,-10-2 1-16,1 0 2 0,-6 1-2 0,-3-2 11 16,-7 3-11-16,-12-2 1 0,-12-1-2 15,-11 0 2-15,-4-1-2 0,3 1-2 16,-2 0 1-16,-2-2 1 0,-6 0 3 16,-5 0 19-16,-6 0 0 0,-4 0 9 0,-1 0 2 15,-2 0 1-15,0 0-12 0,0 0-11 16,0-2-11-16,0 0-15 0,-2 1-13 15,0-1-3-15,-2 0-15 0,-1 2-1 16,-1 0 7-16,2 0-6 0,-2 0-157 16,-1 0-115-16,2 2-332 0,3 1-593 15,2-3-673-15,43 4 1916 0</inkml:trace>
  <inkml:trace contextRef="#ctx0" brushRef="#br0" timeOffset="4479.46">24315 5770 1625 0,'0'0'276'0,"0"0"-172"16,0 0-36-16,0 0 101 0,0 0 38 0,0 0-1 15,0 0-45-15,0 0-10 0,0 0-3 16,0 0-30-16,-24-12-38 0,25 12-7 15,6 0 23-15,7 0-20 0,6 0-23 0,9 0 4 16,9 0 4-16,15 0 5 0,15-1 9 16,13 0-15-16,5 1-19 0,-5 0 9 15,-8 0-5-15,-12 0-5 0,-3 0 4 16,-11 0 0-16,-10 0-13 0,-10 0 9 16,-4 0-5-16,0 0-7 0,2-1-1 15,-1-1 1-15,-6 1-9 0,-8-1 0 16,-3 2 2-16,-2 0-2 0,-3 0 12 15,-1-2 9-15,-1 2 12 0,0 0 32 16,0 0 42-16,0 0-50 0,2 0-36 16,-2 0-21-16,0-2-19 0,0 2 0 0,1 0-3 15,-1 0-19-15,0 0 1 16,0 0-1-16,0 0-15 0,0 0-3 0,0 0 1 16,0 0-29-16,0 0-198 0,0 0-159 15,2 0-344-15,-2-3-715 0,-3 6-249 0</inkml:trace>
  <inkml:trace contextRef="#ctx0" brushRef="#br0" timeOffset="5262.1">26073 5799 1535 0,'0'0'520'0,"0"0"-319"15,0 0-104-15,0 0 52 0,0 0 89 16,0 0-19-16,0 0-65 0,0 0-46 15,0 0-2-15,0 0 11 0,0 0 1 0,-23-14-7 16,23 14-17-16,0 0-9 0,0 0 7 16,0 0 8-16,0 0 4 0,0 0 8 15,4 0 6-15,9 0 0 0,8-1-93 16,10-1-24-16,20 1-1 0,25 1 0 16,19 0-2-16,11 0 0 0,-4 0 2 15,-10 3 0-15,-14 1 0 0,-4 2-2 16,-6-1 2-16,-9-1 2 0,-12-1-1 15,-10-1 0-15,-12-1 1 0,-4 1-1 16,0 0-1-16,-3-1-2 0,-1-1 2 16,-7 2 1-16,-6-2 14 0,-2 0-12 0,-2 0 19 15,0 0-10-15,0 0-12 0,0-3 0 16,-4 1-28-16,-4 1-6 0,3-1-6 16,-3 0 9-16,0 0 6 15,3 1 1-15,2 0 5 0,0 0-9 0,1 1-3 0,-2 0-6 16,3 0-125-16,1 2-137 15,4 1-202-15,2 2-482 0,3-5-546 0</inkml:trace>
  <inkml:trace contextRef="#ctx0" brushRef="#br0" timeOffset="6023.1">27922 5823 1372 0,'0'0'300'0,"0"0"-226"15,0 0-35-15,0 0 88 0,0 0 45 16,0 0-16-16,0 0-37 0,0 0 1 16,0 0 45-16,0 0 12 0,0 0-13 15,-42-6-20-15,42 6 9 0,0 0 54 16,3 0 40-16,7-1-36 0,6-2-124 0,10 1-51 16,9-1-14-16,10 1-19 0,16-1 22 15,16 1-10-15,17 2 7 0,5 0 3 16,-4 0 6-16,-10 2 7 0,-14-1-1 15,-2 3-9-15,-6-3 3 0,-10-1-9 16,-13 2 21-16,-10-2-2 0,-4 0-14 0,2 0-2 16,-1 0 9-16,-2 0 3 0,-7-3 6 15,-6 1 1-15,-7 0 20 0,-2 1 34 16,-2-1 56-16,-1 1-47 0,0-2-52 16,0 2-40-16,0-3-15 0,-3 2-25 15,-2-1-20-15,1 1-13 0,-2 1-4 16,1 1-29-16,2 0-72 0,1 0-100 15,2 5-145-15,7 2-214 0,5-2-419 16,2-2-484-16</inkml:trace>
  <inkml:trace contextRef="#ctx0" brushRef="#br0" timeOffset="6709.09">29836 5894 821 0,'0'0'609'0,"0"0"-291"16,0 0-136-16,0 0 20 0,0 0 2 15,0 0 9-15,0 0-4 0,0 0-28 0,0 0-11 16,0 0 31-16,0 0-10 0,-25-25-24 16,25 25-21-16,0-2-14 15,0 2 7-15,0 0 1 0,0 0 3 0,1-1 24 16,5-1-28-16,3-2-84 0,4 1-43 15,4 0-9-15,7 1-3 0,3 0 1 16,7 2 1-16,6-1 13 0,4 0-13 16,15 0 23-16,14 1-24 0,20 0 1 15,1 0 0-15,-4 0 16 0,-12 0-15 16,-14-1 0-16,-6-3 19 0,-12 4-19 16,-11 0 11-16,-12-2-13 0,-5 1-1 0,1 0 12 15,-5 0-9-15,2-1 15 0,-6 2-15 16,-5-2 12-16,-2 2-2 0,-3 0-13 15,0 0-16-15,0 0-11 0,0 0-4 16,0 0-3-16,0 0-3 0,0 0 0 0,0 0-2 16,0 0-5-16,0 0-8 15,0 0-10-15,1 0-223 0,4 2-85 0,4 1-107 16,13 5-173-16,-2 0-390 16,2-5-681-16</inkml:trace>
  <inkml:trace contextRef="#ctx0" brushRef="#br0" timeOffset="7174.99">31428 5951 1522 0,'0'0'289'0,"0"0"-110"0,0 0 22 16,0 0 39-16,0 0 5 0,0 0-26 16,0 0-27-16,0 0 25 0,0 0-16 15,0 0-100-15,-7-10-28 0,12 11-10 16,1 1 6-16,4-2 13 0,3 2 16 15,5-2 18-15,2 1 6 0,5-1-16 16,7 0-29-16,5 0-15 0,5 0-34 16,14 0-14-16,16 0-12 0,12 0-2 15,1 0 12-15,-8 0-11 0,-20 0 0 16,-19 0 2-16,-11-1 25 0,-5 1-16 0,1 0 0 16,-3-2 16-16,0 0 3 0,-6 1 6 15,-7-1 12-15,-1 0 40 0,-4 0 83 16,-1 1-99-16,-1-1-73 0,0 1-42 0,0-1-22 15,1 2-6-15,-1 0-19 16,0 0-9-16,0 0-20 0,0 3-213 0,0 2-33 16,3 7-145-16,0-2-473 15,2-3-504-15</inkml:trace>
  <inkml:trace contextRef="#ctx0" brushRef="#br0" timeOffset="10513.62">18221 5771 1110 0,'0'0'556'16,"0"0"-361"-16,0 0-136 0,0 0 15 15,0 0 1-15,0 0-4 0,0 0-16 0,0 0-3 16,0 0-10-16,0 0-13 16,15-1-3-16,-15-1-13 0,0 2-12 0,1-1 0 15,0 1 15-15,0 0 23 0,1 0 26 16,0 0 9-16,0 0 13 0,0 0 4 16,0 0-5-16,2 0 5 0,-1 0-14 15,1 0-10-15,-1 0-13 0,0 0-9 0,0 0-13 16,3 0-13-16,-2 0-3 0,1 0-3 15,5 0 9-15,-3 0 10 0,1 0 13 16,4 0 9-16,-1-2-3 0,2 2-3 16,2-2-7-16,-2-1 0 0,2 1-3 15,-1 0-3-15,0 1-3 0,-4 1-10 16,1 0-20-16,-3-1-1 0,-1 1-1 16,0 0-3-16,-2 0 1 0,-1 0-1 15,2 0 1-15,1 0 2 0,-2 0 2 16,2 1 14-16,1-1-3 0,0 0 3 0,2 0-1 15,-1 0 1-15,4 0-3 0,-3 0-1 16,5 0-11-16,-1 0 1 0,0 0 2 16,2 0 11-16,3 0-2 0,-3 0 3 15,3 0 9-15,-2 0-6 0,0 0 6 16,1 0 3-16,-2 0-3 0,3 0 7 16,-4 0-4-16,3 0-3 0,-4 0 4 0,4 0-7 15,-1 0-9-15,1-2-1 0,-1 2-10 16,0 0 14-16,-2 0-15 0,0 0 1 15,1 0 0-15,-2 0 10 0,-1 0-9 16,2 0-2-16,-1 0 3 0,0 0 8 16,1 0 1-16,2 0 5 0,0 0 1 15,-1 0-17-15,2 0 20 0,1 0-19 16,2 0 9-16,4 0 1 0,0 0-10 16,0 0 0-16,4 0 10 0,-1 0-12 0,-2 0-1 15,-1-1-1-15,-1-1 1 0,-7 2-3 16,-2 0 0-16,-4 0 0 0,-5 0-19 15,-2 0 4-15,-2 0-4 0,-1 0 7 16,-1 0 15-16,0 0 19 0,0 0 3 16,0 0-3-16,0 0-4 0,0 0-12 0,0 0 10 15,1 0-1-15,1 0 1 16,2 0 5-16,-1 0 4 0,1 0-4 0,-1 0-2 16,0 0-1-16,2 0-11 0,-2 0 8 15,-2 0-9-15,0 0 0 0,-1 0-3 16,0 0-1-16,0 0-80 0,-6 0-263 15,-21-4-278-15,2-1-825 0,-6-3-497 0</inkml:trace>
  <inkml:trace contextRef="#ctx0" brushRef="#br0" timeOffset="11209.34">18271 5677 995 0,'0'0'313'0,"0"0"-153"0,0 0-46 15,0 0-10-15,0 0-17 0,0 0-28 0,0 0-4 16,0 0 10-16,0 0 0 0,0 0-20 15,0 0 1-15,-11 0 15 0,11 1 30 16,3 1 32-16,0 1 19 0,4 0-19 16,0-1-36-16,1 2-16 0,4-3 6 15,0 2 35-15,3 0 13 0,1-2-3 16,1 1-30-16,0 0-15 0,4 1-11 0,1-1-2 16,2 1-4-16,1 0 0 15,6-1-6-15,2 0-4 0,4 0-9 0,3 1-6 16,5-1-7-16,2 0-6 0,2-1-3 15,12 3-6-15,10 1-11 0,8-1-2 16,1 2 1-16,-14-2-2 0,-17-1 2 16,-17 0-1-16,-3-1 1 0,4 1 11 15,1-1-9-15,6 0 19 0,-4-2-6 16,-3 0-13-16,-4 0 13 0,-2 0-14 0,0 0-1 16,-5-2 0-16,-2 2 2 15,-1-2 10-15,-6 1-1 0,1-1 27 0,-3 0 14 16,-3 2-22-16,-4 0 3 0,-1 0 1 15,0-1-4-15,-1 0 6 0,-2 1 4 16,0 0-1-16,0 0-6 0,0-1-6 16,0 1-13-16,0 0 1 0,0 0-15 0,0-1-1 15,-2 0 0-15,-3 0-118 16,1-3-93-16,-1-2-104 0,-5-5-192 0,1-1-480 16,2 0-915-16</inkml:trace>
  <inkml:trace contextRef="#ctx0" brushRef="#br0" timeOffset="20485.97">15656 6543 1061 0,'0'0'286'0,"0"0"-84"0,0 0-13 16,0 0 19-16,0 0 45 0,0 0-46 15,0 0-26-15,0 0-1 0,0 0-16 16,-14-21-7-16,14 19-23 0,0 0-28 16,0 1-39-16,0 1-29 0,0 0-22 0,0 0-16 15,0 0-18-15,0 0-5 0,0 0-5 16,0 0 6-16,0 0 18 0,0 0 3 15,0 0 1-15,0 0 13 0,0 0 3 16,0 0 3-16,0 0 10 0,0 0 2 0,0 0 14 16,0 0-10-16,0 0-10 0,0 0-6 15,0 0-19-15,0 0 0 0,0 0-13 16,0 0-9-16,0 0 3 0,0 0-3 16,0 0 0-16,0 0 9 0,0 0 10 15,0 0 1-15,0 0 2 0,0 0 1 16,0 0 12-16,0 0-1 0,0 0-10 15,1 0 1-15,3 0-1 0,6 0 20 16,5 3 22-16,7-1-6 0,7 0 0 16,10 0-12-16,7 1-7 0,14 2-17 15,14 2 1-15,11 1-3 0,1 1 0 16,-7-2-3-16,-11 3-10 0,-19-5 0 0,-9 0 11 16,-11-2 0-16,-1-2 2 0,0 0 0 15,5 4 0-15,0-1 0 0,-5-2 0 16,-4 1 1-16,-5-1 12 0,-7-1-10 15,0-1 13-15,-6 0 0 0,-2 0-4 16,-1 0 7-16,-2 0 6 0,-1 0 10 16,1 0 0-16,-1 0-1 0,0 0-2 15,0 0-10-15,0 0-4 0,0 0-14 0,0 0-4 16,0 0-1-16,0-1-21 0,0-1-3 16,0 1-26-16,-2-1-284 0,-3 0-175 15,-1-7-264-15,1 3-718 0,23 29 756 16</inkml:trace>
  <inkml:trace contextRef="#ctx0" brushRef="#br0" timeOffset="21155.21">16470 6397 150 0,'0'0'1498'0,"0"0"-1300"15,0 0-68-15,0 0 97 0,0 0-62 16,0 0-3-16,0 0 21 0,0 0-38 16,0 0-10-16,0 0-19 0,0 0-40 15,-16-40-73-15,16 40-3 0,0 0-41 16,0 0-20-16,0 1 3 0,0 4 58 16,0 0 17-16,4 3 16 0,4 0 5 15,2 2 10-15,3 1 9 0,5 2-9 16,2 2-3-16,4 3-13 15,2 1-16-15,1-1-16 0,3 1-16 0,-3 2-3 0,1-2 16 16,-3 2 2-16,-3-1-3 0,-1-1 1 16,-3-4 3-16,-5-1 19 0,-2-5-18 15,-2-1-1-15,-2-4 0 0,-4-1 1 16,-1 0 1-16,-2-3 2 0,0 2 15 16,0-2-3-16,0 0 15 0,0 0 1 15,0 0 0-15,-1 0-3 0,-5 0-29 16,-4 0-12-16,-1 0-10 0,-5 0 0 0,-3 5 2 15,-3-1 8-15,-3 4-7 0,-2 0 0 16,-1 1 17-16,-5 3 2 0,1-1-14 16,-4 2 14-16,2 1 0 0,3-2 0 15,2-2 0-15,5 2 25 0,7-4 7 16,4 0-7-16,2-4 7 0,6 0 3 16,1-2 3-16,2 0 3 15,-1-1-9-15,2-1-7 0,1 1 1 0,0-1-1 16,0 1-6-16,0-1 9 15,0 0 4-15,0 0 5 0,0 0 11 0,0-1 24 0,0-2 44 16,1-2-9-16,4-1-54 0,-1-3-50 16,1-1 13-16,0-2-15 0,4-3 21 15,-2-2-22-15,2-4 0 0,-1 0 0 16,3-3 1-16,-3-5 1 0,1 1 11 16,1-1-9-16,-2 0-4 0,0 3 0 15,-3 2 10-15,-1 3-10 0,-1 3 0 0,-2 1 0 16,-1 4 0-16,0 2-1 0,0 2-2 15,-1-1-22-15,-4 3-19 0,-2 4-99 16,-11-2-296-16,-1 1-787 0,0-1-1143 0</inkml:trace>
  <inkml:trace contextRef="#ctx0" brushRef="#br0" timeOffset="23895.07">18004 6563 1001 0,'0'0'293'16,"0"0"-124"-16,0 0-6 0,0 0 58 15,0 0 3-15,0 0-20 0,0 0-39 16,60-35-13-16,-53 29-1 0,-2 1-54 15,1 0-20-15,-2 0-19 0,1 1 12 16,-1-1-12-16,-1-2-29 0,-1 0-13 16,1-3-14-16,-1 0 39 0,-1 2-40 15,1-3 29-15,-2-1-30 0,0 3 32 0,0-2-29 16,-4 1 0-16,1 2 0 0,-2 0 19 16,0 2 7-16,-4 0-10 0,-1 1-6 15,-2 2-13-15,-5 2-22 0,-1 1-20 16,-6 0 13-16,-2 4 17 0,-4 3-1 15,-1 3 10-15,-3 6 3 0,3 1 0 16,-1 1-4-16,6 1-12 0,2 3 15 0,7-1-27 16,2-1 25-16,8-2-18 0,4 1 21 15,3-2 13-15,0-1 0 0,8 1 3 16,5 0 16-16,0-3 6 0,5 1 10 16,0-5-10-16,2-3-6 0,-2-2 0 15,-1-1 15-15,0-4-5 0,-5 0-1 16,2-3 0-16,-3-3-6 0,2-5-3 15,0-1-10-15,-3-1-22 0,2-2 3 16,-2-1-1-16,1 1-1 0,-2-2 0 16,3 2 0-16,-3 0 10 0,1 2-11 0,-2 0-10 15,1 1 10-15,-2 2 3 0,-1 0-3 16,2 1-3-16,-4 4-9 0,0 0 11 16,-2 2-12-16,0 1 11 0,-2 2-17 15,1-2-19-15,-1 2-48 0,0 0-54 0,0 7-32 16,0 0 89-16,-1 6 57 0,-2 3 23 15,-2 4 0-15,0 2 3 0,-3 4 0 16,3 3-3-16,-1 2 2 0,-2 4 1 16,0 1 2-16,-3 3 43 0,1 1-1 15,-7 10 1-15,-2 5-13 0,0-6 6 16,4-8-2-16,6-9-36 0,5-9 3 16,1 2 16-16,3-1-18 0,0-2 18 15,5-1 10-15,2-7 9 0,5 2-3 16,-2-3 0-16,2-2-4 0,-1-3 7 15,2-2-6-15,-2-2 16 0,-2-1-7 16,-1-3 15-16,1 0 4 0,-1-5 10 16,1-4-1-16,-2-3-29 0,0-5-5 0,3-3 0 15,-4-6-19-15,2-3-3 0,0-3-12 16,-1 0 11-16,3-2-12 0,-1 3-16 0,5-2 4 16,1 2-8-16,0 2 1 0,2 3-3 15,1 2-15-15,-1 2-114 0,-4 3-143 16,-4 2-114-16,-5-2-258 0,-2 6-561 15</inkml:trace>
  <inkml:trace contextRef="#ctx0" brushRef="#br0" timeOffset="24577.12">18344 6484 1319 0,'0'0'426'0,"0"0"-257"0,0 0 58 0,0 0-45 16,0 0-40-16,0 0-3 0,0 0-1 15,20-47 14-15,-20 45-21 0,0 1-31 16,0 1-100-16,0 0-7 0,0 7-41 16,-3 3 48-16,-2 5 74 0,-4 3-1 0,3 1-25 15,-1 2-16-15,-1 0-16 16,4-1-13-16,-1-1 15 0,4 1-18 0,1-3 0 15,0 0 1-15,6-2-1 0,1-1 3 16,3-2 29 0,-1-4-3-16,4-2 9 0,-3-3 22 0,4-2-2 0,1-1-5 0,2-2-5 15,-3-5-4-15,4-3 0 0,-1-3-12 16,1-5-20-16,-2-1-9 16,1-2-3-16,-4-4 0 0,1 4-2 0,-4-4-20 15,1 4 10-15,-6 1 12 0,0 3-16 16,-1 1 14-16,-2 3 2 0,-1 3 1 15,-1-1 15-15,0 4-15 0,0 2-1 16,0 0 1-16,0 2-1 0,0 1-1 16,0 1-12-16,0 1-9 0,0-1-19 15,0 1-16-15,0 0-22 0,0 1-42 0,0 4 23 16,0 3 76-16,0 4 22 0,0 5 54 16,0 3 32-16,0 2-22 0,0 1-4 15,0 1 3-15,-2 1-2 0,-3 0-14 16,2 0-3-16,-1 0-19 0,2-3-6 0,-2-1-6 15,2-3 2-15,0-2-2 16,2-4-11-16,0-1 17 0,0-5-17 16,0-1 17-16,0-1 3 0,0-1-22 0,3-3-161 15,3 0-155-15,7-9-186 0,-3 0-515 16,4-4-774-16</inkml:trace>
  <inkml:trace contextRef="#ctx0" brushRef="#br0" timeOffset="25089.79">18778 6641 411 0,'0'0'1436'0,"0"0"-1283"15,0 0-124-15,0 0 75 16,0 0 9-16,0 0-9 0,0 0-4 0,0 0-19 16,0 0 6-16,56-28 3 15,-43 22-26-15,-4-4-19 0,3 1 1 0,-2-1-34 16,1-2-12-16,-1 1 2 0,1 0-2 0,-3-1 28 16,2 0-24-16,-4 1-1 15,-1 1 19-15,1-1 4 0,-3 1-4 0,-2 1 36 16,-1 1-13-16,0 1-10 0,0 2-6 15,0 1-7-15,-2-1-6 0,-1 2 13 16,-1-1-7-16,2 3-20 0,-1-3-2 16,0 4-2-16,-1 0 2 0,-1-1 0 15,-1 1-2-15,1 0 0 0,-2 1 0 16,-4 1 2-16,3 3 1 0,-4 2 18 16,-2 2 16-16,3 4-3 0,-5 1 0 15,1 1 0-15,1 1 16 0,0 2-45 16,0 0 54-16,3 0-31 0,2 1-26 0,4-1 1 15,3 1-1-15,2-2 2 0,0 2 20 16,5-2 9-16,5-1 1 0,3-1-7 16,3-2 7-16,3-1 0 15,-1 0-7-15,2-3-3 0,-1-1-6 0,-4-2 3 0,-3 0-19 16,0-5-159-16,-5-1-191 0,-1-1-73 16,3-15-206-16,-5 1-734 0</inkml:trace>
  <inkml:trace contextRef="#ctx0" brushRef="#br0" timeOffset="25525.06">19082 6665 1941 0,'0'0'467'15,"0"0"-409"-15,0 0-58 0,0 0 129 0,0 0 19 16,0 0-32-16,63-15-58 0,-49 11-32 16,2-1 12-16,-2 0-15 0,1-2-7 15,0 0-14-15,3-1 11 0,-2 0-12 16,2-3 10-16,-4 2-11 0,1-2-20 16,-3-1-34-16,-5 0-14 0,0 0 68 15,-4-1 0-15,-1 1 0 0,-2 1 0 16,-3-1 0-16,-1 2 0 0,-3 0-1 15,0 3-31-15,-2 0 32 0,1 3 13 16,-4 0-11-16,2 0 1 0,-4 4 23 16,0 0-13-16,-1 0-12 0,-1 0 25 0,-1 7 9 15,1 0 10-15,0 5-10 0,3 2 10 16,-1 1 6-16,5 2 7 0,0 0-14 16,6 2-25-16,2-1-3 0,1 1-3 15,4 2 6-15,7-2 7 0,2 1-4 16,2-3 16-16,5 2 0 0,-1-3-6 15,2-5-32-15,1 0-266 0,-4-7-170 16,5-4-188-16,-3 0-674 0</inkml:trace>
  <inkml:trace contextRef="#ctx0" brushRef="#br0" timeOffset="26639.16">19572 6491 163 0,'0'0'1907'0,"0"0"-1619"0,0 0-152 0,0 0 19 15,0 0-65-15,0 0-66 0,0 0-24 16,0 0-1-16,-58-44 1 0,47 42 32 16,5 0 19-16,3 1 1 0,0 0-52 15,2 1-29-15,1 0-23 0,0 0 52 16,0 0 10-16,3 0 35 0,-1 0 23 16,-1 0 63-16,0 1 80 0,-1-1-39 0,1 0-58 15,-1 0-57-15,0 0-41 0,0 0-14 16,0 0 23-16,0 0 20 0,0 0 11 15,0 0-2-15,1 0-7 0,-1 0-15 16,0 0-7-16,0 0 12 0,0 0-2 16,0 0-4-16,0-3-15 0,0 1-14 15,0-2-2-15,1 1 0 0,0 0-19 16,-1-2 3-16,1 1 13 0,-1 2-22 16,0-1 6-16,0 1 4 0,0 2 14 15,0 0-2-15,0 0-1 0,0-2 1 16,0 1 3-16,0-1 0 0,0 1 13 0,0-1-10 15,0-2 19-15,0 1-10 0,1 0-9 16,1 1 9-16,-2-2 4 0,1-1 9 16,0 2 10-16,-1 2 9 0,1-1-13 15,-1 0-12-15,0 0-16 0,1 2-3 16,-1 0-2-16,0 0-14 0,0 0-2 0,0 0-20 16,0 0-12-16,0 0-26 0,0 0-2 15,0 0 37-15,0 2 39 0,0 0 2 16,1 0 0-16,-1-1 15 15,0-1 4-15,1 0 16 0,-1 0 18 0,0 0 10 16,0 0-9-16,0 0-17 0,0 0-12 16,0 0-12-16,0 0-13 0,0 2-13 0,0-2-12 15,0 0-3-15,0 0 6 0,0 0 19 16,0 0 3-16,0 0 1 0,0 0 24 16,0 0 10-16,0 0 5 0,0 0 7 15,0 0 3-15,0 0-13 0,3-2-37 16,-1-1 0-16,-1 2-12 0,0 0-4 15,0 1-3-15,-1 0-12 0,0 0-6 16,1 0-13-16,-1 0 6 0,0 0 1 0,0 0 10 16,0 0 11-16,0 0 10 0,0 0 10 15,0 0 2-15,0 0 2 0,0 0 13 16,0 0-13-16,0 2 11 0,0-2-10 16,0 0 10-16,0 0 6 0,0 0 0 0,0 0 9 15,0 0-9-15,0 0-4 16,-1 1-15-16,1 0-22 0,-1 0-25 0,0 4-26 15,-1 2 55-15,-3 5 18 0,0 3 22 16,-2 6 19-16,-2 4 1 16,2 2-24-16,-1 2-16 0,0 2-2 0,5-2 0 15,3 2 0-15,0-4-2 0,1-2-13 16,3-4 13-16,3-2-11 0,-3-5 11 16,0-3 0-16,-3-3 2 0,1-4 10 15,0-4 18-15,-1 0 25 0,0 0 41 16,2-4 2-16,1-5-65 0,0-5-31 15,2-3-22-15,2-2 3 0,0-3-28 0,2-2 1 16,1 0 2-16,1-3 10 0,0 0 15 16,1 2-6-16,0 0 25 0,-2 0 1 15,0 4 12-15,-3 3 5 0,3 2-15 16,-2 1 16-16,-1 3 9 0,2-2-3 16,-1 6 6-16,1-1-12 0,2 2-19 0,1 2-11 15,3 5-24-15,-1 0-5 0,2 0-4 16,0 5-9-16,1 4-1 0,1 6 10 15,-3 2 10-15,0 6 18 0,-5 4-9 16,0 0 25-16,-3 0 0 0,-3 2 19 16,1-2-19-16,-4-4 1 0,0-1 2 15,0-2 19-15,-2-6-22 0,1-2-2 16,0-1 2-16,-1-7 1 0,0 3 14 16,0-5 7-16,0-1 10 0,0 0 19 15,1-1 30-15,-1 0 12 0,0-2-15 0,0-2-78 16,0-1 0-16,0-3-37 0,0 3-110 15,-7-9-139-15,-2 5-328 0,-1-2-836 0</inkml:trace>
  <inkml:trace contextRef="#ctx0" brushRef="#br0" timeOffset="27319.41">20611 6185 1532 0,'0'0'588'0,"0"0"-342"0,0 0-59 0,0 0 52 16,0 0-40-16,0 0 3 16,0 0-52-16,0 0-61 0,0 0-32 0,0 0-57 15,-16-33-18-15,-1 42 5 0,-6 4 13 16,-3 8 13-16,-6 4-10 0,-2 4 13 15,-1 7-15-15,-2 3 47 0,-7 9-26 0,-2 10 3 16,7-6-23-16,12-5 20 16,10-6 1-16,13-8-8 0,4 5-12 0,5 5 31 15,14-2-8-15,11-5 21 0,5 0-12 16,9-5 9-16,2-3-13 0,-1-4-12 16,0-5-3-16,-6-4-1 0,-5-2-2 15,-8-4-12-15,-5-4-1 0,-6 0 0 16,-7-2-19-16,0-2-8 0,-5-1 27 15,-2 0 38-15,-1 0 27 0,0-1-10 16,0-3-55-16,-4-1-22 0,-4 0-13 16,2-2 13-16,-1 3-9 0,-2-1-120 0,3-3-61 15,-1-2-106-15,1 4-237 0,3-6-796 0</inkml:trace>
  <inkml:trace contextRef="#ctx0" brushRef="#br0" timeOffset="27706.21">20778 6355 1375 0,'0'0'615'0,"0"0"-317"0,0 0-104 16,0 0 45-16,0 0-36 0,0 0-65 16,0 0-78-16,0 0-60 0,0 0-64 0,0 0 64 15,0 0 64-15,25 19 48 0,-7-4 13 16,4 4-8-16,2 1 10 0,6 3-19 15,0 0-8-15,2 0-40 0,-2 2-16 16,-1-1-12-16,-4-2-32 0,-3-1 0 16,-4-3-51-16,-6-1-46 0,-1-3-58 0,-5-2-67 15,1-1-119-15,-5-5-196 0,-1-3-137 16,-1-3-686-16</inkml:trace>
  <inkml:trace contextRef="#ctx0" brushRef="#br0" timeOffset="27966.27">21230 6314 2002 0,'0'0'356'0,"0"0"-168"0,0 0-11 16,0 0-35-16,0 0-139 0,0 0 16 0,0 0 17 15,0 0 73-15,-69 33-4 0,43-13-34 16,-1 2-30-16,-2 5-15 0,-4 0-14 0,-1 2-9 15,2 1 22-15,1-4-25 16,5-1-1-16,5-3-2 0,2-4 3 0,2 0-3 16,4-3 3-16,3-1 1 0,1-2 18 15,1-3 0-15,5-3-6 0,1-1-13 16,2-1 0-16,0-1-269 0,14-3-158 16,-1 0-327-16,2-3-1156 0</inkml:trace>
  <inkml:trace contextRef="#ctx0" brushRef="#br0" timeOffset="28204.12">21447 6621 2527 0,'0'0'297'0,"0"0"-297"16,0 0 55-16,0 0 47 0,0 0 30 0,0 0-14 15,0 0 3-15,28 51-16 0,-36-35-25 16,-6 0-4-16,-5 1-29 0,-2 1-18 16,0-1-11-16,-3-2-14 0,0 0-4 15,0-1-184-15,-3-1-163 0,7-5-370 16,3-5-1070-16</inkml:trace>
  <inkml:trace contextRef="#ctx0" brushRef="#br0" timeOffset="28704.12">21635 6335 836 0,'0'0'619'0,"0"0"-307"16,0 0-46-16,0 0 6 0,0 0-32 15,0 0-18-15,0 0-10 0,0 0-4 16,0 0-80-16,0 0-83 0,0 0-45 15,15-24-18-15,-7 29-14 0,4 3 9 16,0 2 23-16,6 1 33 0,0 4 66 16,3 2-29-16,2 2-7 0,0 1-25 15,-1 3-12-15,-1-1-23 0,-3-1-3 16,-3 0-38-16,-1-4-360 0,-6-3-335 0,0-6-986 16</inkml:trace>
  <inkml:trace contextRef="#ctx0" brushRef="#br0" timeOffset="29024.28">22137 6278 2342 0,'0'0'320'16,"0"0"-162"-16,0 0 86 0,0 0-1 15,0 0-91-15,0 0-117 0,0 0-35 16,0 0 0-16,0 0 62 0,0 0-2 15,-27 40-10-15,9-19-34 0,-3 5-14 16,-2 4-2-16,-1 3-16 0,-2 3 16 0,-2 3 0 16,3-3-2-16,1 2 2 0,1-3-2 15,3-1-11-15,1-3 9 0,3-4 4 16,3-3 0-16,1-5 54 0,0-3-10 16,5-5-15-16,2-1-4 0,2-4-13 15,-1-2-8-15,4-2 8 0,0-2 7 16,0 0 9-16,0 0 23 0,4-1-42 15,2-4-9-15,1-1-192 0,4-4-176 16,0-8-240-16,-1 1-765 0</inkml:trace>
  <inkml:trace contextRef="#ctx0" brushRef="#br0" timeOffset="29607.31">22292 6084 1946 0,'0'0'369'16,"0"0"-194"-16,0 0 2 0,0 0-16 15,0 0-29-15,0 0-29 0,0 0-46 16,0 0-18-16,0 0-39 0,0 0-33 15,0 0 33-15,27 13 40 0,-7 3 21 16,6 2 6-16,4 5-13 0,6 4-32 16,2 2 16-16,1 4-9 0,-1 2-4 15,-5 3-25-15,-3 3 20 0,-6 7 15 16,-11 11-35-16,-13 8-20 0,-13 1 8 16,-15-6-23-16,-8-10-23 0,5-13-50 15,8-9-16-15,4-9 18 0,5-1 61 0,-4 2 42 16,-2-1 1-16,1 3-1 15,2-5 3-15,2-3 113 0,4-3 24 0,1-2-41 16,5-2-23-16,1-2-22 0,1-2-3 16,-1-2-1-16,3-1-15 0,0-1-10 15,0 0 0-15,1-1 13 0,0 0 15 0,0 0 10 16,0 0 0-16,0-1-3 0,0-3-28 16,0-1-29-16,0-2-94 0,0 0-216 15,-4-10-229-15,0 1-842 0</inkml:trace>
  <inkml:trace contextRef="#ctx0" brushRef="#br0" timeOffset="31488.03">5269 15069 1261 0,'0'0'289'0,"0"0"-289"0,0 0-198 0,0 0 123 16,0 0 75-16,0 0 130 0,0 0-6 15,0 0 48-15,0 0 39 0,0 0 0 16,-1 10-39-16,1-10-27 0,0 1-12 16,0-1-20-16,5 3 9 0,3-3 23 15,6 0 15-15,8 3 9 0,9-2-10 16,11 2-22-16,19 0 2 0,26 1 25 16,31-1-7-16,13 5-66 0,5-4 31 15,-5 4-23-15,-11-2-24 0,0 0-29 16,-1 0-33-16,-3 0-13 0,-6 0-3 0,-6-3-13 15,-8 2 4-15,-14-2-13 16,-11 0-12-16,-20 1 9 0,-14-2-19 0,-13-2-6 16,-7 0 13-16,-3 0 18 0,-3 0 3 15,0 0 18-15,-7 0-1 0,-4 0-16 16,0 0-17-16,-4-2 7 0,-5 2 0 0,2-2 5 16,-3 2 7-16,2-1 13 0,-1 1-19 15,2 0 21-15,4-1-2 0,0 1 0 16,2 0-110-16,1-1 12 0,0 0-76 15,0-3-108-15,2 1-122 0,1-2-5 16,0-4-41-16,-1 2 37 0,-1-2 2 16,-1-1-16-16,-5 2 33 0,-4-1 155 15,-6 2 229-15,-1 2 13 0,-1-2 235 16,2 2 114-16,-2 0-46 0,1-1-23 16,0 4-23-16,5-2-10 0,-1-1-16 15,5 2-14-15,0-1-32 0,3 1 28 16,3-1-4-16,1 0-55 0,0 1-55 0,3-3-44 15,6 1-36-15,0 3 3 0,5-1-3 16,0 2 10-16,0 1-27 0,0 1-1 0,1 4-1 16,-4 7 42-16,0 2 37 0,-5 2 7 15,-5 5 6-15,-1 3 0 0,-9 1-32 16,-4-2-10-16,-6 2-34 16,0 2 3-16,-1-4-19 0,1-2-189 0,6 0-190 15,2-2-311-15,7-5-651 0</inkml:trace>
  <inkml:trace contextRef="#ctx0" brushRef="#br0" timeOffset="31809.4">7613 15151 2425 0,'0'0'358'16,"0"0"-133"-16,0 0-74 0,0 0-59 16,0 0 26-16,0 0 13 0,0 0-33 15,0 0 22-15,0 0 12 0,0 0 0 16,72 39-18-16,-47-21-20 0,4 2-51 0,4 2-5 15,1-2 17-15,0 1-27 0,2-4-12 16,0-2-16 0,-5 0-18-16,0-2-53 0,-8-3-88 0,-3 0-137 0,-5-3-236 15,-7-7-236-15,-2 0-569 0</inkml:trace>
  <inkml:trace contextRef="#ctx0" brushRef="#br0" timeOffset="32062.88">8154 15063 863 0,'0'0'1637'0,"0"0"-1388"15,0 0-59-15,0 0-120 0,0 0-57 0,0 0 51 16,0 0 38-16,-70 8 29 0,46 9-16 16,-4 7-23-16,-4 1-38 0,-3 8-13 15,2 1 13-15,-3 5-13 0,-1-3-19 16,2 3-9-16,3-6-10 0,2-2 0 15,4-4 13-15,4-4-15 0,2-6 1 16,4-3 10-16,4-1-12 0,-1-3-12 16,6-4-149-16,0 1-208 0,5-9-205 15,2-3-455-15,0-4-614 0</inkml:trace>
  <inkml:trace contextRef="#ctx0" brushRef="#br0" timeOffset="33269.1">1929 8682 1416 0,'0'0'189'16,"0"0"-186"-16,0 0 17 0,-18 58 152 15,11-30-19-15,3 3-46 0,0 3-32 16,3 5-1-16,1 2 7 0,0 1-22 15,3 1-30-15,1 0 0 0,1 1 35 16,3-3 11-16,-3-1 60 0,-1-2 36 16,1 0-36-16,-1-2-1 0,-3-2 10 15,0 0-36-15,0-2-28 0,-1-3-42 0,0-2 10 16,0-3-7-16,0-2-10 0,0-4-8 16,0-5-1-16,0-2-20 0,-1-3 23 15,-1-3-23-15,-2-1-2 0,0-3-107 16,0-1-27-16,-1-1 52 0,-3-8-164 15,0-3-120-15,-3-20-362 0,4 1-852 16</inkml:trace>
  <inkml:trace contextRef="#ctx0" brushRef="#br0" timeOffset="33664.46">2005 8667 235 0,'0'0'1646'0,"0"0"-1468"0,0 0-145 15,0 0-1-15,0 0-19 0,-59-2 36 16,35 18-14-16,-3 6 11 0,-5 4 38 16,-1 6-13-16,-3 4-29 0,1 0-13 15,5 0-19-15,2-2-9 0,8-5-1 16,7-4 13-16,4-8-12 0,5-4 15 16,1-4 6-16,3-3-5 0,0-3 8 15,3-1 14-15,2-2 22 0,4 0 52 16,2-4 0-16,6-6-11 0,4-7-41 15,1-6-32-15,4-5-29 0,1-5-3 16,-2-3 0-16,-2-3-17 0,-3 3-41 16,-1 0 21-16,-3 5 40 0,-3 5 16 0,-2 3-13 15,-4 7 26-15,0 3 0 0,-3 6 80 16,-3 2 79-16,1 4-58 0,-2 1-130 16,2 1-197-16,2 7 15 0,4 7 182 15,2 5 45-15,4 6 66 0,3 2-9 0,2 2-9 16,4 0-55-16,2-1 19 0,3 0-16 15,2-1-16-15,-1-2-12 0,1 0-13 16,-3-1-92-16,4 3-213 0,-9-7-379 16,-5-7-996-16</inkml:trace>
  <inkml:trace contextRef="#ctx0" brushRef="#br0" timeOffset="34243.56">1253 7775 2096 0,'0'0'385'0,"0"0"-98"16,0 0-39-16,0 0-126 0,0 0-122 16,0 0-93-16,0 0 23 0,0 0 70 15,0 0 176-15,57 35-86 0,-30-14 50 0,6 1-22 16,0 0-52-16,-1 3-25 0,1-1-39 16,-4-1-2-16,0-3-6 0,-5-1-137 15,-2-5-45-15,-4-2-125 0,4-9-170 16,-4-3-509-16</inkml:trace>
  <inkml:trace contextRef="#ctx0" brushRef="#br0" timeOffset="34571.15">1811 7634 1580 0,'0'0'1026'0,"0"0"-823"0,0 0-78 15,0 0-125-15,0 0-154 0,0 0 154 16,0 0 42-16,-47 49 83 0,24-19-45 16,0 4-25-16,-3 2-39 0,1 5-16 15,-2 9-19-15,2 8 19 0,2 6-1 0,4-6-2 16,5-12 3-16,7-14 4 0,3-8 31 16,-3 2-10-16,2 2 4 0,0 1 19 15,1-4-10-15,0-6 1 0,2-3 2 16,1-5-25-16,0-3-3 0,1-4 15 0,0-1-5 15,0-2-4-15,0-1 19 0,0 0 19 16,0 0 13-16,0 0 12 16,0-1 16-16,0-2 12 0,0-2-63 0,0-2-47 15,0 0-50-15,0-2-206 0,0 1-26 16,-3-4-269-16,-4 0-681 0</inkml:trace>
  <inkml:trace contextRef="#ctx0" brushRef="#br0" timeOffset="41804.11">18535 7152 427 0,'0'0'528'0,"0"0"-287"16,0 0-78-16,0 0 19 0,0 0 17 0,0 0-14 15,0 0-39-15,0 0-3 0,0 0-43 16,0 0-22-16,-1-6-20 0,1 5-13 16,0 1-9-16,0 0-4 0,0 0 10 15,0 0-3-15,0 0-14 0,0 0-22 16,0 0-3-16,0 0-17 0,0 0-2 15,0 0 17-15,0 0 2 0,0 0 3 16,0 0 26-16,0 0 3 0,0 0 4 0,0 0 2 16,0 0 7-16,0 0 10 0,0 0-7 15,0 0-3-15,0 0-19 0,0 1-25 16,2-1-1-16,4 3 0 0,3 0 3 16,8-1 74-16,7 1 57 0,11-1 10 15,7 0-29-15,17-2-42 0,19 0-26 16,15 2-22-16,6 0-9 0,-6 0-16 15,-13 1-1-15,-13 0-2 0,-5 2 1 0,-12-2 1 16,-12 1 0-16,-8-2 1 0,-8 1-1 16,2-3 0-16,0 2 0 0,-1 1 1 15,-8-1 1-15,-3-1 1 0,-6 0 10 16,-4 0 7-16,0-1 7 0,-2 0 5 16,0 0 7-16,0 0-3 0,0 0-13 15,0 0-9-15,0 0-13 0,0 0-3 0,0 0-12 16,0 0-4-16,0 0 3 0,0 0 0 15,0 0-3-15,-4 0-9 0,-1-1-10 16,-6-1-146-16,0 0-93 0,-4-1-85 16,-1-1-155-16,-7-6-216 0,6 2-632 15</inkml:trace>
  <inkml:trace contextRef="#ctx0" brushRef="#br0" timeOffset="42113.04">19358 7093 1502 0,'0'0'303'0,"0"0"-118"15,0 0 16-15,0 0-13 0,0 0 12 16,0 0-48-16,0 0-30 0,0 0-13 0,0 0-13 16,0 0-25-16,0 0-71 0,-14-19-41 15,20 19-26-15,1 3 32 0,1 2 19 16,4 3-4-16,0 2 20 0,1 4 16 16,1 0 20-16,-3 2 15 0,0-1 0 15,-3 0 4-15,-1 1-27 0,-4-3-27 16,-3-2 28-16,0-1-13 0,-2 0 10 15,-5-3 6-15,0 0 3 0,0-1-3 16,-3 0-1-16,1-1 1 0,-4 0-10 16,1-1 1-16,1 0-20 0,-2-3 8 15,2 3-11-15,-2 0-1 0,4-1-11 0,-1 1-1 16,3-2 12-16,-1 1 0 16,3-2-2-16,1 1-86 0,1-1-154 15,1-1-100-15,2-1-187 0,4-5-498 0</inkml:trace>
  <inkml:trace contextRef="#ctx0" brushRef="#br0" timeOffset="51615.45">17178 7088 836 0,'0'0'599'16,"0"0"-368"-16,0 0-192 0,0 0-19 15,0 0 9-15,0 0 7 0,0 0 3 16,0 0 0-16,0 0 16 0,0 0 13 16,0 2 16-16,0-2 4 0,0 0-17 15,0 0-9-15,0 0 2 0,0 0 1 16,0 0-7-16,0 0-3 0,0 0-19 0,0 0-14 16,0 0 7-16,0 0 0 15,0 0-3-15,0 0-7 0,0 0 4 0,-2 1 0 16,-1 0-1-16,2 0-3 0,0 1 4 15,1-2-4-15,-1 0-16 0,1 0 0 16,0 0-3-16,0 0 0 0,0 0-1 0,0 0-2 16,0 0 0-16,0 0-16 0,0 0 6 15,0 1 0-15,0 0 11 0,0 1 1 16,0-2 1-16,0 1 3 0,0-1 13 16,0 0 0-16,0 3-3 0,0-3 6 15,0 0 10-15,0 0 20 0,0 0 15 16,0 0 16-16,0 0 13 0,1 0-4 15,1 1-12-15,2-1-20 0,-1 2-9 16,1-2-16-16,1 0-13 0,2 1-3 16,1-1-13-16,-2 1 13 0,4-1 3 0,-1 0 9 15,3 0 4-15,-2 0 9 0,4 0-3 16,-1 0-3-16,1-2-1 0,0-1-5 16,2 0-4-16,-2 2-6 0,2-3-17 15,0 0 10-15,2-1-9 0,-2 1-1 16,0 1 0-16,1-1 0 0,1 0 0 15,0 1 0-15,1-1 0 0,0-1-2 0,-1 3 0 16,1-2-1-16,-1 0 0 0,-3 0 1 16,2 1 0-16,0 0 1 0,2-1 0 15,-2 0 2-15,3 1 10 0,-1-2-12 16,-2 0 2-16,0 2-1 0,0-1 1 16,0 0 0-16,1 1 1 0,-3-2 8 15,2 1-11-15,-3 0 1 0,3-1-1 16,-1 1 0-16,2-1 2 0,-1 1-1 0,-1-2 0 15,2 2 1-15,1-2 0 0,0-1-1 16,0 1 11-16,1 0-13 0,-2 1 2 16,0-1-2-16,-1 0 0 0,-2 2-3 15,2-1 3-15,-1 0-1 0,0 1-2 16,-1 0 1-16,0 0 0 0,0-1-8 16,3 1 10-16,-2 0 1 0,2 0 0 15,-3-1 15-15,3 0-14 0,1-2 1 16,-1 3 9-16,1-4 1 0,0 4 6 15,-2-3-7-15,0 1-9 0,-3 1 16 0,2-1-19 16,-1 0 1-16,-2 3-1 0,2-2 0 16,1 1 1-16,-2 0 2 0,-2-1-2 15,3 1-1-15,-2 0-1 0,-1 0 1 16,2 0 0-16,1 0 0 0,-3 0 0 0,4 1-1 16,-3-1 1-16,-1 0 13 0,3 1-11 15,-2-2 1-15,-1 1-1 0,3 2-1 16,0-3 0-16,-3 1 2 0,4 0-2 15,-1 0 2-15,1 1-2 0,-3 1-1 16,2-3 1-16,-1 2 12 0,-3-1-10 16,3 2 0-16,-3-2 16 0,2 2-6 15,0-2 2-15,-1 0-11 0,1 1 11 16,1-3-15-16,-1 2 1 0,2 0 0 16,1 0 1-16,-1 0 0 0,0-2-2 15,1 0 3-15,1 1 16 0,-1-1-16 0,0-1 16 16,0 3 0-16,0-4-4 0,0 2 4 15,-3 0 15-15,1-1-9 0,1 1 3 16,-2 0 6-16,0-1-15 0,0 1-17 16,-1 0-2-16,2 1 0 0,1 0-3 15,0-2-19-15,0 3 19 0,2-2-9 0,2 1 11 16,-1 0 1-16,1-2 12 0,0 2-9 16,-2 0 16-16,-2-1 2 0,0 0 7 15,1-1-6-15,-2 0 0 0,0-1 12 16,1 1-16-16,0-2-16 0,-2 3-1 15,2-1 0-15,0 0-1 0,0 2 0 16,-3-2 1-16,2 3 15 0,-3-2-4 16,0 2-9-16,-2 1 10 0,3-1-12 15,-3-1-1-15,4 2-1 0,0-2 1 0,-1 1-1 16,4-1 0-16,1 2-1 0,0-2-1 16,1 1 2-16,-3-1 0 15,2 2 1-15,-1-2-1 0,2 1 2 16,-1-1 1-16,0 0 23 0,-3 0-6 0,3-1-7 15,-2 0-10-15,1 1 14 0,-4-2-14 0,3 0 13 16,-1 1-12-16,-1-1 13 0,2 0-16 16,0 0 3-16,1 1-1 0,-1-2-2 15,2 2-1-15,0 0 1 0,0-1 1 16,1 1-1-16,0-1 0 0,-3 1 0 16,4-2-1-16,-3 2 1 0,2-1 0 15,-2 1 3-15,-1 1 12 0,-1 0-3 16,1 0-10-16,-5 2 2 0,2 0 8 15,-4-1-11-15,1 2-1 0,-3-1-1 16,0 1 1-16,2 0 0 0,-4 1 1 0,0-1-1 16,0 0 2-16,2 0 1 15,0-1-2-15,-2 1-1 0,2 1-1 0,0 1-14 16,-1-2 14-16,-1 1-3 0,0-1-8 16,3 0 0-16,-3 2 11 0,-1 0-2 0,0 0-10 15,0 0 10-15,2 0 1 0,-2 0-1 16,1-2 2-16,-2 2 0 0,0 0 1 15,0 0 13-15,0 0-1 16,0 0 0-16,1 0 0 0,-2-1-10 0,1 1 2 16,-1-1-4-16,1 1 0 0,-1 0-1 15,1 0-3-15,-2-1-8 0,1 1 10 16,-1 0 0-16,1 0-1 0,-1 0-9 16,0 0 10-16,0 0-17 0,0 0 4 15,1 0 2-15,-1 0 10 0,1 0-12 16,0 0 12-16,0 0 2 0,1 0-2 15,1 0 2-15,-2 0-2 0,1 0 0 0,-1 0 2 16,0 0 1-16,1 0 2 0,0 0 1 16,-1 0 21-16,1 0-2 0,0 0-10 15,-1 0 1-15,0 0-11 0,-1 0 1 16,0 0-3-16,0 0 0 0,0 1-3 0,0-1-13 16,0 0-2-16,0 0-29 0,0 1-36 15,-6 2-175-15,-24 2-298 16,-1 0-653-16,-5-5-1240 0</inkml:trace>
  <inkml:trace contextRef="#ctx0" brushRef="#br0" timeOffset="56231.61">20971 7015 460 0,'0'0'280'0,"0"0"-156"0,0 0-16 16,0 0 22-16,0 0 65 15,0 0 46-15,0 0 19 0,0 0 16 16,0 0-42-16,0 0-50 0,-24-7-42 0,24 5-20 16,0 0-9-16,0 1-26 0,0 0-14 15,0 1-21-15,0 0-33 0,0 0-19 16,0 0-3-16,-1 0-20 0,0 0-2 16,-3 0 2-16,0 0 4 0,-2 0 6 15,1 1 1-15,2 0 12 0,1-1 13 16,1 1 6-16,1-1 1 0,-1 0 5 0,1 0 4 15,0 0-3-15,0 0-1 0,0 0 11 16,4 0 34-16,5 0-3 0,6 1-29 16,8-1 3-16,9 0 1 0,7 0-23 15,15 0 6-15,17-2-9 0,14 0-14 16,8-1 11-16,-8 0-11 0,-8 3-1 0,-11 0 0 16,-5 0 1-16,-13 0 1 15,-10-1-2-15,-8 0 1 0,-5 0 1 16,0-1 0-16,1 1 0 0,2 0-1 15,-7-1 11-15,-6 1-10 0,-3-1 22 0,-1 0-2 16,-5-1-8-16,-3 3 1 0,-1-1 3 16,-1 1 0-16,0-1-6 0,-1-1-10 0,1 2 10 15,-1 0-13-15,1 0-2 16,-1 0-11-16,0 0 0 0,0 0-9 0,0 0-19 16,0 0-235-16,0 0-124 0,-11 0-177 15,-2 2-245-15,-2-1-705 0</inkml:trace>
  <inkml:trace contextRef="#ctx0" brushRef="#br0" timeOffset="56682.4">20929 7104 1616 0,'0'0'319'0,"0"0"-164"16,0 0-9-16,0 0 26 0,0 0 25 15,0 0-23-15,0 0-45 0,0 0 12 16,0 0 6-16,0 0 3 0,-3-9 18 16,17 8-101-16,8 1-54 0,9-2 12 15,22 0 3-15,23-2 4 0,23 2-19 16,9 0-1-16,-3 2-9 0,-8 0 0 15,-13 4-2-15,-5 0 2 0,-8-1-1 16,-8 0-2-16,-13-1-3 0,-14-1 2 16,-12-1 1-16,-5 0 2 0,1 0 1 0,0 0 10 15,-3 0 2-15,-5-1-13 0,-3 0 11 16,-5 0 0-16,-2 1 9 0,-2 0 3 16,0 0-6-16,0-1-19 0,0 0 0 15,0 0-29-15,-1 1 1 16,-1-1-10-16,-1 0 4 0,-1 1-8 15,2 0 11-15,0 0-1 0,1 0 7 0,0 0 3 0,0 0 3 16,1 0 16-16,-4 0-10 0,2 0-191 16,-3 0-67-16,-8-1-141 0,0-1-219 15,1-2-938-15,72 11 1133 0</inkml:trace>
  <inkml:trace contextRef="#ctx0" brushRef="#br0" timeOffset="57724.13">22969 6781 1277 0,'0'0'390'16,"0"0"-214"-16,0 0-17 0,0 0 6 16,0 0-6-16,0 0-14 0,0 0-15 15,0 0-14-15,0 0-7 0,0 0-22 16,0-7-20-16,0 7-15 0,0 0-8 15,0 0 1-15,0 0-6 0,0 0-4 16,0 0-13-16,1 0 7 0,2 0 0 16,1 0 9-16,5 0-3 0,9 0 19 0,9 3 26 15,7-2 5-15,18 3-6 0,16 0-12 16,18 1-20-16,6 0 13 0,-7-1-7 16,-7-1-27-16,-13-3-25 0,-4 2 1 15,-10-2 0-15,-11 2 0 0,-11-2 1 16,-3 0 13-16,4 0-13 0,-2 0-3 15,2 0 3-15,-8 0-3 0,-9 0 2 16,-2 0 11-16,-6 0-10 0,-4 0 9 16,-1 0-9-16,0 0 1 0,-4-2-4 15,-3 0-60-15,-4 1 6 0,-1-2 14 16,-1 2 11-16,2 0-2 0,2 0-102 0,4 1-83 16,3 0-100-16,2 0-198 0,3 0-222 15,3 1-266-15</inkml:trace>
  <inkml:trace contextRef="#ctx0" brushRef="#br0" timeOffset="58101.07">23759 6645 1514 0,'0'0'293'0,"0"0"-82"15,0 0 16-15,0 0-10 0,0 0-36 16,0 0-40-16,0 0-19 0,0 0 7 15,0 0-33-15,0 0-55 0,-25-24-18 0,30 27 12 16,7 1 32-16,5 4 6 16,8 1 0-16,7 1-25 0,6 2 0 0,5 3-34 15,-1-1-14-15,-1 1 0 0,-2-1 0 16,-7-1-3-16,-4-4 3 0,-7 0-1 16,-6-4 0-16,-4 0-1 0,-5-1-20 0,-2 0-23 15,0-4-25-15,-4 4-3 0,0-1 16 16,0 2 55-16,-8-1-14 0,1 3 15 15,-3 1 1-15,-2 2 13 0,-1-1 2 16,0 3-15-16,0-2 0 0,0 4 19 16,1-1 9-16,0 1-25 0,1 2 23 15,1 1-7-15,-1-1-18 0,0 1 28 16,-1 0-10-16,2-3-7 0,-5 1-12 16,-1-1-85-16,-10-2-379 0,5-1-354 15,0-7-1225-15</inkml:trace>
  <inkml:trace contextRef="#ctx0" brushRef="#br0" timeOffset="62157.73">25134 6612 858 0,'0'0'430'16,"0"0"-154"-16,0 0-45 0,0 0-23 16,0 0-14-16,0 0-32 0,0 0-19 15,0 0-34-15,0 0-2 0,0 0-24 16,0-17-25-16,-1 15 0 0,1 1-16 0,0 1 3 16,0 0 3-16,0 0 0 0,-1 0 13 15,0-2 12-15,1 2 17 0,0 0-1 16,0 0-3-16,-1-1-14 0,1 1-2 15,0 0-10-15,0 0-9 0,0-1-1 16,0 1-19-16,0 0-15 0,0 0-3 16,0 0-12-16,0 0-1 0,0 0-16 15,0 0-3-15,0 0-9 0,0 0-22 0,4 2-23 16,6 5 73-16,4 3 27 0,6 4 17 16,9 3 4-16,4 2-7 0,7 3-13 15,2 1-25-15,6 2 51 0,-1 0 11 16,-1 2-2-16,-2 1-6 0,-1-3-10 15,-7 2-19-15,-3-3-25 0,-8 0-3 0,-5-6 1 16,-3-2-1-16,-8-4 0 0,0-1-1 16,-5-5 1-16,-3-2 1 0,1-1 3 15,-2-2 11-15,0 0 10 0,0-1 3 16,0 0 9-16,0 0-2 0,0 0 5 16,0 0 0-16,0 0 1 0,0 0-4 15,0-1-16-15,0-2-21 0,0-1-24 16,0 0-128-16,-3 0-66 0,-1-2-107 15,-5-1-191-15,-4-5-294 0,-2 1-714 16</inkml:trace>
  <inkml:trace contextRef="#ctx0" brushRef="#br0" timeOffset="62551.62">25670 6553 1896 0,'0'0'256'0,"0"0"-65"0,0 0 64 16,0 0-42-16,0 0-52 0,0 0-36 16,0 0-1-16,0 0-15 0,0 0-109 15,0 0-3-15,0 0-115 0,-9-15 82 16,-6 28 36-16,-5 4 23 0,-4 4 28 15,-1 3-13-15,-5 3-6 0,-2 5-3 16,-6 2-27-16,-2 2 27 0,-6 1-28 0,-2 1 34 16,0-2-34-16,5-6 2 0,4-4 10 15,8-7 18-15,8-5 30 0,9-3 46 16,3-5-12-16,6-1-35 0,2-4-25 16,2 1-19-16,0-2-4 0,-1 0 13 0,2 0 13 15,0 0-3-15,0 0 5 0,0 0-12 16,0 0 4-16,4 0 0 15,0 0-16-15,1-2-1 0,3 0-13 0,0-3-2 16,-1 3-83-16,2-1-77 0,-2-1-86 16,5 1-113-16,3-5-190 0,0 1-498 15,0 0-619-15</inkml:trace>
  <inkml:trace contextRef="#ctx0" brushRef="#br0" timeOffset="63356.42">26470 6453 1167 0,'0'0'221'0,"0"0"-51"0,0 0 2 16,0 0-16-16,0 0-13 0,0 0-30 15,0 0 4-15,0 0-4 0,0 0 0 16,8-45-19-16,-8 42-13 0,-2 1-7 15,1 0-10-15,1 0-12 0,0 2 6 16,0 0 2-16,-1 0 1 0,1-2 13 16,-1 1 12-16,1 1 7 0,0 0 3 15,0-1-17-15,-1 0-22 0,1 0-19 16,-1 1-9-16,0 0-7 0,0 0-3 0,1-1-3 16,-1 1-13-16,0-1 22 0,0 1-24 15,0 0-1-15,1 0-19 0,-3 0-9 16,2 0-4-16,-2 0 1 0,-1 1-4 0,-2 4 6 15,-3 3 13-15,-1 3 15 0,-5 3-14 16,-2 5 15-16,-3 3 32 16,-4 7-29-16,-2 3 16 0,-7 6 4 0,-7 10-21 15,-10 12 20-15,-10 11 0 0,-3 1-19 16,5-4-1-16,7-10 0 0,8-12 1 16,10-8 9-16,5-12 20 0,10-4 19 15,1-3 12-15,0 0 0 0,-1 3 0 16,-1 0 28-16,4-2-26 0,-1-4 8 0,7-2-29 15,0-4-13-15,2 0-3 0,3-3-12 16,1-3-4-16,1-1-10 0,2-1 1 16,-1-1 21-16,1-1 8 0,0 0 5 15,0 0 15-15,0 0 1 0,0 0 9 16,2-2-12-16,4-3-50 0,3 0-38 16,4-4-129-16,2-1-110 0,8-8-139 15,-2 2-568-15,-1-2-695 0</inkml:trace>
  <inkml:trace contextRef="#ctx0" brushRef="#br0" timeOffset="63985.59">26599 6641 460 0,'0'0'440'0,"0"0"-189"0,0 0-4 15,0 0-16-15,0 0-36 0,0 0 0 16,0 0-17-16,0 0-12 0,0 0-21 16,0 0-6-16,0 0-14 0,11-34-15 0,-11 34-4 15,0-3 0-15,-1 2-7 16,1 0-10-16,0 1 3 0,0 0 1 0,0-1-20 16,0 1 3-16,0-2-10 0,0 2-18 15,0-2-4-15,0 2-7 0,0 0-11 16,0-2-11-16,0 2-15 0,0 0 0 15,0 0-15-15,0 0-4 0,0 0-3 16,0 2-19-16,0 0-16 0,2 0-9 16,2 4 66-16,3 0 6 0,6 5 29 15,4 3 9-15,6 5-3 0,2 1-16 16,6 5-3-16,1-2-6 0,5 4-13 0,-2-1 51 16,1 1 2-16,-2-3-18 15,-2 0-16-15,-6-2-19 0,-4-2-3 0,-3-6-1 16,-6 1 1-16,-5-5-3 0,-3-2-19 15,1-1 19-15,-4-3-13 0,-1-1 14 16,-1-1 2-16,0-1 1 0,0-1 18 0,0 0 15 16,0 0 13-16,0 0 7 0,0 0-4 15,0-2-34-15,-2-2-16 0,-1-1 0 16,-2-2 0-16,3 1-50 0,0-2-123 16,1 1-79-16,0-2-126 0,1-7-253 15,0 1-721-15</inkml:trace>
  <inkml:trace contextRef="#ctx0" brushRef="#br0" timeOffset="64940.61">27309 6653 1481 0,'0'0'279'0,"0"0"-84"0,0 0 10 15,0 0-31-15,0 0-12 0,0 0-23 16,0 0-33-16,0 0-32 0,0 0-19 16,0 0-13-16,0 0-4 0,0-21 4 15,0 21-3-15,0 0 5 0,0 0 17 16,0 0 35-16,0 0 38 0,0 0 15 15,0-1 10-15,-1-2-21 0,-1 1-52 0,0 0-36 16,0-1-35-16,0 1-14 0,0-1 0 16,-2 1 2-16,1-1-1 0,1 1 1 15,0 0 0-15,0 2-2 0,1-3 1 16,0 3 1-16,1 0 13 0,-1-1-4 16,1 0 1-16,0 1 3 0,0 0 0 0,-1 0 6 15,1 0 0 1,0 0 3-16,0 0-3 0,-1 0-10 0,0 0-12 0,0-1 0 15,-1 0-15-15,-1 0-4 0,2 1-3 16,-1 0 3-16,-1 0 4 0,2-2 2 16,-1 2-3-16,-1 0-3 0,1 0-3 15,-4 0-6-15,1 3-1 0,-2 1 1 16,-3 1 6-16,1 3 10 0,-5 3 10 16,0 1-11-16,0 3 12 0,-2 2 0 15,-1 1-2-15,2 3 0 0,0 0 0 16,1 1 1-16,-2 2-13 0,5-2 12 0,0-1-9 15,1 0 9-15,0-2-13 0,2-2 13 16,-2-3 2-16,4 0 0 0,-3-2 1 16,2-2 19-16,-1-2 9 0,-1 2-3 15,2-3-3-15,0-2-3 0,-2 0-3 16,3-1-4-16,2-1 1 0,-2-1-1 0,3-1 1 16,2-1 6-16,0 0 6 0,1 0 13 15,0 0 3-15,0 0 3 0,0 0-4 16,0 0-9-16,0 0-12 0,0 0-17 15,0 0-2-15,0 0-1 0,0-1 1 16,1 0 0-16,-1 1-2 0,0 0-13 16,0 0-1-16,0 0-6 0,0 0 7 15,0 0 11-15,0 0 1 0,0-1 2 0,0 1 1 16,0 0 0-16,0 0-3 0,0 0-12 16,0 0-7-16,0 0-9 0,0 0-14 15,0 1-18-15,1 3 28 0,0-1 23 16,-1 3 11-16,1 2 1 0,-1 2 1 15,0 1 18-15,0 1 12 0,0 3 0 0,0 2-6 16,0 1-21-16,0 2 12 0,0 0 0 16,-1 1 6-16,-1 0-20 15,1 0 0-15,0-1 1 0,-3-1-2 0,3-2 0 16,-1-2 1-16,2-1 14 0,-1-4-14 16,1-1 1-16,0-3 13 0,0-2-4 15,0-1-9-15,0-2 10 0,0-1 2 0,0 3-2 16,0-3 12-16,0 0 0 15,0 0 12-15,2 0-6 0,-1 0-3 0,1 0-3 16,1 0-7-16,-1 0-2 16,0 0-4-16,0 0-9 0,2-3 19 0,-2 2-22 15,-1-3-53-15,-1-8-293 0,0 3-422 16,0-4-1429-16,-21 55 1121 0</inkml:trace>
  <inkml:trace contextRef="#ctx0" brushRef="#br0" timeOffset="67263.12">28000 7157 1140 0,'0'0'716'0,"0"0"-308"16,0 0-172-16,0 0 6 0,0 0 15 0,0 0-4 16,0 0-36-16,0 0-40 0,0 0-25 15,0 0-55-15,4-8-43 0,8 8-39 16,7 0-13-16,4 0 2 0,6 0 18 16,8 0 3-16,6 0 0 0,5-3 4 0,12 2 2 15,10-4-6-15,6-1-9 0,-9 0-1 16,-14 1-13-16,-19 2 1 0,-9-2-2 15,1 2 1-15,1-3-2 0,2 0-2 16,-5 1-115-16,-5-2-150 0,-2 0-43 16,-7 0-6-16,-1-3-37 0,-4 0-14 15,-4 2 40-15,-1 1 112 0,-3-1 24 16,-7 1-63-16,0 0-16 0,-5 1 78 16,0 0 136-16,-2 1 53 0,4 0 3 15,-1 1 101-15,4 0 130 0,1 1 39 0,6 1 20 16,1 2 28-16,2-3-53 15,1 3-93-15,4 0-140 0,6 0-10 0,2 0 43 16,2 0 19-16,3 3 6 16,-2 1 6-16,1 2 13 0,-3 1-26 15,0 4 0-15,-5 2-12 0,-1 2 21 0,-5 1 22 16,-3 1-38-16,-2 2-3 0,-10-3-16 0,-3 3-3 16,-4-2-23-16,-6-2-28 0,-2 2 19 15,-1-3-3-15,-3 0-17 0,4-3-2 16,1 0-154-16,4-1-205 0,5-6-269 15,6-1-670-15</inkml:trace>
  <inkml:trace contextRef="#ctx0" brushRef="#br0" timeOffset="68029.16">29412 7070 1649 0,'0'0'289'0,"0"0"-137"0,0 0 33 16,-48-47-26-16,28 37-8 0,-5 3 1 16,-4 3-26-16,-4 1 2 0,-2 0 3 15,2 3-12-15,-3 3-5 0,4 3-18 16,4 4-26-16,4 0-13 0,4 5-29 16,4 2-27-16,5 0 18 0,6 3 16 0,4 1 25 15,1 2 16-15,11 0-7 0,3-1 22 16,4-2-38-16,5-2-5 0,2-3 6 15,0-2-23-15,-2-6 6 0,0-3-34 16,-2-4-1-16,-1-2-2 0,-2-8 0 16,0-6-11-16,-2-4-20 0,-1-6 6 15,1-5 22-15,1-7-25 0,2-9-33 16,3-13-20-16,0-10 11 0,-1 3 23 16,-6 14 26-16,-7 15 21 0,-1 15 16 15,-5 6 25-15,0 2-10 0,0-1-9 16,-1 0 0-16,0 5-3 0,-1 6 6 0,0 1 3 15,0 3-28-15,0 1-34 0,0 0-82 16,0 7-67-16,-3 4 123 0,-2 5 31 16,-3 4 29-16,3 8 35 0,0 2-3 15,0 4-7-15,3 1 4 0,2 2-14 16,0 1-2-16,0 2-10 0,5-2-1 0,-1-1 0 16,0-1 0-16,-2-4 27 0,0-4-28 15,-1-4-1-15,-1-2 3 0,1-5-1 16,-1-2 20-16,0-5-20 0,0-1-2 15,0-4-234-15,0-2-250 0,7-5-279 16,-2-4-678-16</inkml:trace>
  <inkml:trace contextRef="#ctx0" brushRef="#br0" timeOffset="68233.64">29616 7008 2340 0,'0'0'442'0,"0"0"-249"0,0 0 60 15,0 0-56-15,0 0-178 0,0 0-19 16,0 0 0-16,0 0 83 0,0 0 41 0,0 0-1 16,12 63-16-16,-9-37-60 0,3-2-22 15,-2 1-6-15,1 1-4 0,0-3-11 16,1-5-4-16,-3-1-41 0,0-5-63 16,0-4-158-16,-3-4-209 0,0-4-328 15,0-1-985-15</inkml:trace>
  <inkml:trace contextRef="#ctx0" brushRef="#br0" timeOffset="68373.39">29645 6809 163 0,'0'0'2322'0,"0"0"-1993"16,0 0-235-16,0 0-14 0,0 0-58 15,0 0-22-15,0 0-164 0,0 0 45 16,0 0-136-16,0 0-195 0,34 48-944 0</inkml:trace>
  <inkml:trace contextRef="#ctx0" brushRef="#br0" timeOffset="68682.3">29802 6965 676 0,'0'0'1545'0,"0"0"-1354"0,0 0-133 16,0 0 130-16,0 0 50 0,42 59-23 15,-34-43-43-15,2 3-86 0,-4 2-29 16,-1-1-22-16,1 0-12 0,-1-2-12 16,1-1-10-16,-2-3 11 0,0-4 1 15,0-2 6-15,-1-5 0 0,-1-1 12 0,1-2 30 16,0-2 49-16,5-5-22 0,-1-5-22 16,0-5-47-16,5-5-19 0,-2-2 16 15,3-3 2-15,1-4-18 0,-2-3-4 16,2 2 1-16,-2 1 3 0,-4 6 14 15,-2 6-14-15,1 6-1 0,-4 5-34 0,-2 3 7 16,0 4-6-16,-1 1-33 0,1 0-75 16,-1 8-264-16,3 5-146 0,-1-1-617 15</inkml:trace>
  <inkml:trace contextRef="#ctx0" brushRef="#br0" timeOffset="68868.09">30201 6958 2659 0,'0'0'619'0,"0"0"-241"16,0 0-123-16,0 0-123 0,0 0-129 15,0 0 32-15,0 0-22 0,0 0 65 16,6 49-19-16,-6-27-18 0,-2 3-13 16,-2 3-16-16,1-2-11 0,1 0-1 0,1 1-168 15,1-3-194-15,2-6-254 0,2-5-543 16,4-9-849-16</inkml:trace>
  <inkml:trace contextRef="#ctx0" brushRef="#br0" timeOffset="69017.2">30206 6849 1269 0,'0'0'49'15,"0"0"-49"-15,0 0-283 0,0 0-744 0</inkml:trace>
  <inkml:trace contextRef="#ctx0" brushRef="#br0" timeOffset="69519.43">30530 6882 2085 0,'0'0'398'0,"0"0"-149"15,0 0 43-15,0 0 15 0,10-48-97 0,-10 40-77 16,-3-1-35-16,-3 4-51 0,-6 0-47 16,-2 1-1-16,-2 4-21 0,-2 0 0 15,-2 0 3-15,2 6-6 0,2 2 12 16,2 3-19-16,4 2 4 0,3 2 25 16,3 3 3-16,4 3 1 0,0 0 27 15,9 3-6-15,4 3 13 0,6 2-8 16,4 3-27-16,5-1-25 0,-2 0-76 15,-1-1-146-15,-5-4-217 0,-5-2-133 16,-11-4 10-16,-4-6 89 0,-5-1 94 16,-12-5 196-16,-3-1 152 0,-2-3 56 15,-2-4 122-15,-1 0 269 0,3 0 0 0,4-4 6 16,2-1-86-16,6-1-58 0,6 1 30 16,4-1 106-16,1-3-127 15,11-2-176-15,5-1-55 0,6-5-27 0,2 0 24 16,6-3-27-16,1-1-1 0,5-1-9 15,-2 0-87-15,-1 2 49 0,0 2 24 0,-3 1 11 16,-5 5 12-16,-3 2 0 0,-4 5 1 16,-3-1 0-16,-5 5 45 0,1 1 21 15,-4 1-41-15,1 6 21 0,-2 3 51 16,0 4 16-16,0 3 3 0,-2 2-26 16,-2 0-16-16,-1 2-8 0,-1-1-33 15,0-1-15-15,0-2-16 0,0-2 13 16,0-3-16-16,-1-3-38 0,0-4-148 15,0-2-227-15,0-8-345 0,0-7-375 16</inkml:trace>
  <inkml:trace contextRef="#ctx0" brushRef="#br0" timeOffset="69660.48">30835 6785 2251 0,'0'0'453'15,"0"0"-212"-15,0 0-81 0,0 0 38 0,0 0-23 16,0 0-64-16,0 0-111 0,0 0-98 15,0 0-134-15,0 0 5 0,-6 14-217 16,15 2-821-16</inkml:trace>
  <inkml:trace contextRef="#ctx0" brushRef="#br0" timeOffset="70168.98">31068 6940 2669 0,'0'0'594'0,"0"0"-428"0,0 0-166 16,0 0-13-16,0 0 13 0,0 0 6 16,0 0 23-16,-63 31-29 0,55-14 13 15,1 3 2-15,5 0 5 0,2 2-1 16,4 2 19-16,6-3-10 0,3-1-25 16,2-1-3-16,2-7-120 0,-3-2 40 0,-1-5 36 15,-1-5 29-15,-2 0 15 16,1-5 54-16,-3-5-41 0,2-2 4 0,-2-2-16 15,0-3-1-15,-1 0 19 0,1-1 6 16,4 0-25-16,0-1 16 0,1 3 10 16,3 0-4-16,0 3 35 0,0 2-22 15,-2 1-35-15,1 4 9 0,-1 0-9 16,-4 6-32-16,0 0-21 0,-1 0-14 16,-2 7 0-16,-1 3-22 0,-3 4 25 0,-3 4 19 15,0 1 33-15,-6 2 8 0,-4 0 3 16,-1 0 1-16,-2-1 1 0,-3-3 1 15,5-4 1-15,-2-1 13 0,3-4-15 16,4-5 2-16,4-1 23 0,2-2 60 16,0-2 114-16,3-6-70 0,8-3-83 0,4-2-44 15,4-4-2-15,6-1-1 16,0-2-2-16,0 2 1 0,2 1-1 0,-1 3 2 16,-3 4-12-16,-2 3-1 0,-2 5 13 15,-3 2-2-15,-1 3-8 0,-2 5-63 16,0 7 20-16,-4 2 53 0,1 4 0 15,-3 1 44-15,-2 3-16 0,-2 0-12 16,-2 2-16-16,-1-2-82 0,-5 3-361 16,-2-8-573-16,-2-5-1070 0</inkml:trace>
  <inkml:trace contextRef="#ctx0" brushRef="#br0" timeOffset="70782.06">29088 7403 1620 0,'0'0'516'16,"0"0"-395"-16,0 0-119 0,0 0 15 16,0 0 38-16,0 0 36 0,0 0 9 15,0 0 42-15,0 0 71 0,0 0 14 0,27 12-19 16,-12-9 11-16,1-1-19 0,7 1-33 16,4 0-26-16,7 0-12 0,8 0 8 15,17 0 2-15,24-1 25 0,27 2 15 16,15 0-44-16,7 0-16 15,-3 1-34-15,-7-1-21 0,4-1-48 0,5-3 17 16,-1-3-6-16,7-5-14 0,-1-5-13 16,-1-3-13-16,-4-1-60 0,-14 1-33 15,-16 2 26-15,-19 2 40 0,-25 4 22 16,-19 3 18-16,-14 1 3 0,-7 1 19 16,3-1-7-16,-4 1-3 0,2-1-9 0,-8 1-2 15,0 0 11-15,-7 2 13 0,-1 1-8 16,-2 0-17-16,0 0-43 0,-6-1-45 15,-6 0-69-15,-6 0-52 0,-5 0-104 16,-14-3-224-16,7 1-564 0,2-2-763 16</inkml:trace>
  <inkml:trace contextRef="#ctx0" brushRef="#br0" timeOffset="83049.95">4712 9378 378 0,'0'0'378'0,"0"0"-149"16,0 0-34-16,0 0 4 0,0 0 32 0,0 0-20 15,0 0-29-15,0 0 0 0,0 0-37 16,-12-22-12-16,13 19-30 0,0-2-3 15,0 0-6-15,-1 1-37 0,0 1 14 16,0-1-10-16,0 0-13 0,0 1 10 16,0 2-13-16,-1 1-13 0,0-2-6 15,-1 2 2-15,1-3 4 0,0 3 10 16,0-1 18-16,-2-2 1 0,1 1 6 16,0-1-13-16,0 0 12 0,1-2-12 15,0-1 0-15,1 0-7 0,0 0-6 16,0-2-12-16,1-1-26 0,5 1 22 0,2-2-6 15,1 3-19-15,4 0-1 0,-2 0-21 16,2 1 0-16,2 2-4 0,-4 1-14 16,4 3-5-16,-2 0-12 0,-1 0-6 0,2 7 16 15,-2 1 12-15,0 4 22 0,-1 2 0 16,-3 0 11-16,-2 2 2 0,-2 0-1 16,-4 0-14-16,-2-2-10 0,-6 2 21 15,-2-3 4-15,-3 2 12 0,-3-3 4 16,-1-1-3-16,1-4 6 0,-2 0 6 15,1-2 1-15,0 0-1 0,2-2 0 16,-1-1 20-16,3-2 2 0,-3-4 7 16,3-4-19-16,0-1-7 0,1-4 7 15,2 1-17-15,0-3-14 0,5-1-1 16,1-3 0-16,4 2-3 0,0-1 11 0,2 0-11 16,4 2-1-16,5 0 1 0,-1 1 18 15,5 2-18-15,-1 5-19 0,1 0-9 16,1 3 3-16,2 2-10 0,-1 2-3 15,2 1-12-15,0 5 2 0,0 2 13 16,0 5 4-16,-4 2 6 0,1 1 6 16,-5 1 15-16,-4 0-15 0,-5 2 19 0,-2-1 0 15,-2 0 3-15,-7-1 10 0,-5-2 9 16,-4 1 4-16,-2-4-4 0,-1 1 0 16,-2-4-9-16,0-1-1 0,2-2 7 15,2-1 10-15,0-3 2 0,3-1 10 16,0-2 16-16,4-6 0 0,0-1-7 15,4-4-22-15,1-2-14 0,4-2-14 0,3-2-22 16,0 0 20-16,6-1-1 0,4 1-22 16,4 0 22-16,0 4-16 0,3-1-3 15,2 2 6-15,2 2-3 0,2 2-13 16,-1 2 10-16,0 3-9 0,2 3-4 16,-4 2-12-16,-3 4-13 0,1 4 18 15,-4 4 4-15,0 3 10 0,-5 2 9 16,-4 2 17-16,-1 0 2 0,-4-2 1 0,-5 2 1 15,-4-2 17-15,-5-1-3 16,-2-1 6-16,-3-2 0 0,1-1 3 0,-2-3 1 16,0-3-23-16,3 1 32 0,0-5 0 15,2 0 9-15,2-2 0 0,1-2 16 16,-1-7 3-16,3-2-25 0,0-5-10 0,5-1-27 16,2-3-1-16,3-1-3 0,1-1-13 15,5-1 3-15,5 2 10 0,1 2-9 16,2 2-10-16,4 3-7 0,-2 4 7 15,2 1-15-15,-3 4-11 0,2 4 1 16,-1 1 3-16,1 2-20 0,-2 8 4 16,-2 3 22-16,-1 3 16 0,-3 4 9 15,-2 2 11-15,-6 2 1 0,-1-2 1 16,-7 0 2-16,-4-1 17 0,-4-4 3 16,-2 0 1-16,0-3-11 0,-3-1 14 15,3-4-1-15,0-2 7 0,-1-4 9 0,2-3 9 16,0 0 4-16,4-3 15 0,-2-6-9 15,5-2-13-15,0-2-9 0,5-6-29 16,3-1-9-16,1-2-22 0,4 0 0 16,6 1-3-16,2 0 6 0,5 5 1 0,1-1-17 15,0 3 10-15,1 4 3 0,0 1-13 16,0 3-6-16,-3 4 6 0,0 2-6 16,0 5-6-16,-5 5-13 0,0 2 18 15,-3 3 26-15,-2 4 13 0,-5 2-8 16,-1 0 11-16,-3 3 2 0,-8-3-1 15,1 0 1-15,-3-4 1 0,-3-2 0 16,3-3 10-16,0-3 0 0,0-3 3 16,2 1 15-16,0-5 10 0,3-2 16 15,-3 0 16-15,3-2-10 0,-1-8-9 16,2-1-23-16,0-2-9 0,2-3-21 0,5-2-1 16,0-1-2-16,6 2-26 0,4-2 6 15,2 2 0-15,1 5-10 0,2 1-2 16,1 2 5-16,-3 4-9 0,-2 0-12 15,2 5-14-15,-5 0-2 0,1 8-4 0,-2 1 32 16,-3 4 19-16,-1 3 15 0,-3-1 2 16,0-1 0-16,-2 1 2 0,-3-2 3 15,-2-2-1-15,0-4 11 0,1-1 6 16,0-2 7-16,-1-1 5 0,1-3 14 16,1 0 9-16,1 0 0 0,-2 0 3 15,3-1 9-15,0-6-9 0,1 0-26 16,1-3-31-16,1 1 0 0,0-3-18 15,4-1-10-15,1 2 6 0,4 1-3 16,-2 2-1-16,3 0 4 0,-3 4-3 0,-3 0-10 16,1 3-15-16,0 1-14 15,-1 1-22-15,0 4 29 0,-1 4 19 0,0 2 26 16,0 2 12-16,-1 1 0 0,-2 1 2 16,0-2-1-16,0 0 15 0,-4-2-16 15,0-2 2-15,-1-2 11 0,-2-2 9 16,-1 0 10-16,2-2 3 0,-3-1 13 0,1-2 6 15,2 0 3-15,-2-2 0 0,3-3-7 16,2-3-5-16,0-1-27 0,1-4-5 16,2-1-13-16,0-1-11 0,7-1-15 15,0 2 7-15,5 1-12 0,2 3-4 16,-2 1-6-16,2 4 0 0,-2 1-4 16,-3 3-9-16,1 1-15 0,-1 5 11 15,-4 2-2-15,-2 3 37 0,-1 4 12 16,-2-2 11-16,-1 3 1 0,-6-1 21 15,-1-2-3-15,-5-4 16 0,1 1 10 16,0-4 9-16,-3-4 10 0,1-1 8 0,0 0-72 16,-4-14-85-16,2-1-474 0,5-1-1104 15</inkml:trace>
  <inkml:trace contextRef="#ctx0" brushRef="#br0" timeOffset="87274.63">6095 7091 851 0,'0'0'616'16,"0"0"-405"-16,0 0-71 0,0 0 16 0,0 0 48 15,0 0 26-15,0 0-53 0,0 0-25 16,0 0 3-16,4-25-11 0,-4 24-26 16,0 1-28-16,0 0-33 0,0 0-28 15,0 0-29-15,0 0-11 0,0 0-5 16,0 0 4-16,0 0 8 0,0-1 4 16,0 1 16-16,0 0 26 0,0 0 25 0,0 0 18 15,0 0 20-15,0-1 12 16,0-1-19-16,0 0-54 0,0 0-19 0,0-1 3 15,0 1-14-15,0-2-14 0,6-4-41 16,4 3-16-16,5-2 1 0,3-1 18 16,0 1-6-16,0 4-4 0,-4 0 1 0,-1 3-7 15,-3 0-19-15,-4 4-10 16,-4 6 35-16,-2 1 33 0,-1 2 2 0,-9 1 13 16,-5 1 19-16,-4-1 6 0,-4 1 10 15,-3-3-16-15,1 0 7 0,2-5 3 16,0 0-4-16,3-4 7 0,4-2 12 15,3-1 7-15,4 0 15 0,2-1 7 16,-1-6 5-16,5-1-21 0,0-1-29 16,3-5-27-16,0-2-1 0,6 0-2 15,6-1-45-15,3 0 9 0,4 0 4 16,2 0-1-16,1 3-6 0,1 1 6 16,1 5 4-16,-2 2-1 0,-3 3 0 0,-1 2-12 15,-7 1-19-15,2 6-26 0,-8 5 0 16,1 3 63-16,-5 4 23 0,-1 1 3 0,-7 4 1 15,-4-4 12-15,-3 1-1 0,-2-2 14 16,2-3-23-16,-2-3 19 0,1-2 4 16,2-2-1-16,3-3 23 0,-1-3 16 15,3-2 12-15,0 0 6 0,-1 0-10 16,2-6-9-16,-2-3 0 0,3-3-25 16,2-1-10-16,1-4-15 0,3-1-11 15,0-4-2-15,3-2-24 0,4 0 5 16,5 2-3-16,-2-1-19 0,5 5 10 15,1 5-10-15,0 2 0 0,-1 3-19 16,2 6-7-16,-1 2 10 0,0 1-6 0,-3 8-17 16,0 4 30-16,-1 6 2 15,-4 2 35-15,-2 4 11 0,0 2 2 0,-5 0 0 16,-1-2 2-16,-7 1-1 16,-1-6 12-16,-4-2 0 0,-1-3 6 0,-2-2 6 15,-1-5 7-15,3-2 16 0,-3-3 12 16,1-3 38-16,1 0 67 0,2 0-65 0,0-9-18 15,1-2-10-15,1-3-8 0,4-1-24 16,2-4-37-16,3-4-2 0,1-2-1 16,3-2-30-16,4-1 15 0,4 3-24 15,2 3 8-15,2 2-4 0,3 7-34 16,-2 4 10-16,-1 4 2 0,1 5 10 16,-1 0-1-16,-2 6-18 0,-3 6 3 15,0 3 25-15,-5 1 2 0,-2 7 36 16,-3 0 0-16,0 2 1 0,-6-1 0 15,-5 0 2-15,-2-2 10 0,1-6-10 0,-4 0 19 16,2-7 6-16,1 0-2 0,1-4 28 16,3-2 15-16,-3-3 13 0,4 0 28 15,-2-4 28-15,1-4-9 16,-1-2-17-16,2-4-28 0,1-1-25 0,-1-3-19 16,4 0-15-16,1 2-25 0,2 0-11 0,1 4 11 15,0 3-13-15,0 2-8 0,0 4-29 16,1-1-15-16,2 4-25 15,4 0-47-15,10 0-285 0,0 1-536 0,-2-1-796 0</inkml:trace>
  <inkml:trace contextRef="#ctx0" brushRef="#br0" timeOffset="92125.74">9616 13900 176 0,'0'0'271'0,"0"0"-30"0,0 0-29 0,0 0-26 16,0 0-4-16,0 0-6 0,0 0 3 16,0 0 19-16,0 0 45 0,0 0-12 15,9 4-54-15,-8-4-54 0,1 0-10 16,1 0 6-16,1-2-19 0,0 2 6 16,-2-2 9-16,1 2 6 0,-2 0-3 15,1-3-16-15,-1 3-7 0,0 0-16 16,-1 0-12-16,0 0-11 0,0-1 1 15,0 0-7-15,0 0-6 0,1-1-16 16,0-2-28-16,3-1 0 0,0-3-12 16,3 1-1-16,6 0-9 0,1-3 10 15,3 1-4-15,1 3 13 0,1-1-13 0,-2 3-3 16,-3 4-3-16,-5 0-12 0,-1 0-20 16,-2 2 10-16,-5 7 16 0,-1 1 15 15,0 2 13-15,-9 1 0 0,-1 2-44 16,-3-1 42-16,-2 0 2 0,1-3 0 0,-3-3 3 15,1 0 19-15,0-5 3 0,3-1 10 16,-2-2 0-16,2 0 12 0,2 0-3 16,-1-5-16-16,5-3 10 0,-1 1-10 15,2-2 1-15,4 0-8 0,2-2-8 16,1 0-10-16,9 0-2 0,2 0-1 16,5-2-2-16,2 2-10 0,4 0-4 15,1 3 13-15,-1 0-16 0,-2 4-6 16,-3 3 6-16,-3 1-3 0,-1 0-22 15,-6 5-3-15,0 4 6 0,-1 2 12 0,-4 2 10 16,-2 2 18-16,-1 1-1 0,-4 1 2 16,-7-2 1-16,0 1 15 0,-5-5 0 15,0-1 3-15,-1-4-3 0,1 0 6 16,-2-6 28-16,2 0 0 0,-1 0-6 16,6 0 0-16,-2-6 19 0,5 0-12 0,-1-4-4 15,6-1-13-15,1-2-9 0,2-2-12 16,3-2-10-16,5 1-2 0,5-1-1 15,5 1-3-15,2 2-22 0,2 1-6 16,1 2 9-16,0 6-3 0,-1 0 0 16,-3 5-11-16,-2 0-5 0,-2 6-9 15,-3 3 13-15,-2 4 5 0,-5 1 16 16,-4 3-2-16,-1-1 15 0,-4 2 3 16,-8-1 2-16,-2-1 10 0,-3-3-9 15,-2-1 16-15,-2-2-6 0,3-2-11 16,-3-2 20-16,0-4-10 0,4 0-8 15,-1-2 27-15,5 0 3 0,0 0 7 0,5-4 10 16,0-1 2-16,5-2-9 0,2-1-7 16,1-4-37-16,3 1-1 0,7-2-17 15,3 1-1-15,3-1-9 0,4 2 3 16,-1 1 0-16,1 1 9 0,0 2-22 16,-3 1-41-16,-4 5 17 0,-1 1 2 15,-4 1 3-15,0 7 4 0,-6 2 12 0,-2 2 18 16,-1 1 21-16,-9 2 2 0,0-1 2 15,-3 1 14-15,0-5-13 0,-1 2 13 16,0-7-3-16,5 1 15 0,-1-5 35 16,2 2 51-16,2-3-8 0,-1 0 17 15,3 0 2-15,0-6 2 0,0 0 40 16,2-2-68-16,0-4-54 0,2 3-45 0,0-3-12 16,6 2 8-16,-2 0-17 0,0 2-4 15,0 2 1-15,0 1-60 0,-3 2-207 16,0-2-237-16,-1 1-967 0</inkml:trace>
  <inkml:trace contextRef="#ctx0" brushRef="#br0" timeOffset="93715.96">17047 8740 1301 0,'0'0'250'0,"0"0"-77"0,0 0-5 16,0 0-8-16,0 0-8 0,0 0-55 15,0 0-32-15,0 0 0 0,0 0 31 16,-13-40-5-16,13 38-17 0,0-1-26 16,0 1 1-16,0-1-8 0,3-1 11 0,-1-1-4 15,2 2 13-15,-3 0 26 0,1 0 2 16,-1 0-3-16,0 0-3 0,-1 1-25 16,0-1-11-16,0-1-2 0,0 1-4 15,0 0-12-15,-1-1 5 0,0 0 14 16,1-1 3-16,-2 2 2 0,2-2 1 0,0 0-1 15,0 0 16-15,0 0-3 0,0 3-12 16,0-4-13-16,0 2-6 0,0 0-4 16,0 0-6-16,0 0 3 0,0 3-6 15,0 0-1-15,0-2 4 0,0 3-6 16,0 0-3-16,0 0-4 0,0 0-12 16,0 0-2-16,0 0-20 0,0 0-18 15,0 0-29-15,0 0-24 0,2 4-24 16,-1 5 54-16,1 3 44 0,0 6 19 0,3 2 17 15,-2 7 5-15,1 2 12 0,0 5 13 16,3 1 33-16,0 5-2 0,-2-1 9 16,0 2-16-16,0 0-5 0,-2 2 23 15,-1-2-11-15,-2-1-4 0,0 0-13 16,-2 0-24-16,-2-4-12 0,-3 0-10 16,1-5 0-16,1-3-2 0,-1-5-10 0,3-2-1 15,1-4 1-15,2-2 9 0,0-3-11 16,0-3 12-16,0-2-12 0,0-1 1 15,2-3 16-15,-1-1 0 0,0-2 7 16,-1 0 3-16,1 0 8 0,-1 0 7 16,1 0 0-16,3-3-3 0,-3-1-40 15,2 0-10-15,-1-2-87 0,1 1-44 0,-1 2-71 16,1 1-70-16,1 0-169 16,1 2-275-16,0 0-589 0,0 0-384 0,-43 29 1547 0</inkml:trace>
  <inkml:trace contextRef="#ctx0" brushRef="#br0" timeOffset="94044.23">17048 9469 212 0,'0'0'1843'0,"0"0"-1490"0,0 0-192 15,0 0-16-15,0 0 26 0,0 0-23 16,0 0-23-16,0 0-17 0,0 0 10 15,0 0 47-15,0 0 19 0,34 5-43 16,-14-4-34-16,7-1-34 0,5 0-26 0,3-1-13 16,1-4-15-16,1 1-16 0,0 0 13 15,-2 0-15-15,-3 0 1 0,-2 2 1 16,-4-2-3-16,-5 2-1 0,-6 0-11 16,-3 1 9-16,-4-1-10 0,-3 2 1 15,-4 0-10-15,0-2-9 0,-1 0 18 16,0-1-26-16,-1-2-61 0,-3-2-51 15,-2-1-20-15,-4-2-48 0,0-1-68 16,-1 1-127-16,-7-15-188 0,4 4-513 16</inkml:trace>
  <inkml:trace contextRef="#ctx0" brushRef="#br0" timeOffset="94341.08">16976 8661 790 0,'0'0'1268'15,"0"0"-1044"-15,0 0 28 0,0 0 86 16,3-48-37-16,6 41-115 0,6 1-113 16,6-1-16-16,5 0 3 0,7 1 23 15,3 2-20-15,2 0 0 0,-2 0-32 16,0 1-9-16,-3 1-18 0,-6 0-4 15,-4 2-3-15,-4-1-9 0,-4 1 9 0,-5 0-10 16,-2 0 10-16,-5 0 1 0,-2 0 0 16,-1 0 2-16,0 0 22 0,0 0 0 15,-3 0-22-15,-3 0 0 0,-4 0-28 16,1 0-1-16,-1 1-12 0,3-1-387 0,3 0-643 16,0-4-1153-16</inkml:trace>
  <inkml:trace contextRef="#ctx0" brushRef="#br0" timeOffset="95359.65">17914 8810 1114 0,'0'0'384'0,"0"0"-173"16,0 0-3-16,0 0-3 0,0 0-17 15,0 0-14-15,0 0-3 0,0 0 0 16,0 0-14-16,0 0-19 0,-18-40-13 16,15 33-1-16,1 0 0 0,0 1 3 0,0-4-7 15,-2 3-13-15,3-2-13 0,0 0 4 16,1 0 12-16,0 0-16 0,0 2-23 16,6-2-21-16,1 3-44 0,3-2-6 15,4 2-19-15,6-1 1 0,3 2-10 16,5 0 12-16,1 1 1 0,3 2-1 15,-1 2-3-15,0 0-12 0,-4 4 0 0,-5 3-9 16,-1 3 2-16,-3 2 1 16,-7 1 1-16,-2 3 8 0,-5 3 9 0,-4 1 17 15,-1 2-23-15,-7 2 25 0,-6-2 1 16,-5 2 2-16,-2 1-2 0,-4-2-1 16,1 1 0-16,-4 1 0 0,3-3-1 15,0 1-11-15,3-3 12 0,4-3-1 0,2-1 1 16,2-3 34-16,7-4 16 0,0-4-24 15,3-1-7-15,2-2-17 0,2-1 1 16,0-1 10-16,0 0 2 0,0 0 4 16,0 0 9-16,5 0 6 0,2 0 7 15,2 0-10-15,5 0-6 0,5-1-9 16,3-2-13-16,4 0-1 0,7-1-2 16,1 0 0-16,2-1-2 0,3 1-1 15,0 0 2-15,1 0 0 0,-2 0-3 16,-1 2 2-16,-4-2 1 0,-6 2 0 0,-4-1 0 15,-4 2 0-15,-6 0 0 0,-4 0 0 16,-6 1 0-16,1 0 1 0,-3 0 2 16,-1 0 17-16,0 0-1 0,0 0 4 15,0 0-6-15,0-3-15 0,0 3-1 16,-3-2-1-16,1 0-1 0,0 0-23 0,0-1-168 16,-1-1-116-16,0-6-258 0,1 2-817 15,-2-3-498-15,25 56 1882 0</inkml:trace>
  <inkml:trace contextRef="#ctx0" brushRef="#br0" timeOffset="95981.02">18788 8590 896 0,'0'0'449'0,"0"0"-215"0,0 0-42 16,0 0 26-16,0 0-24 0,0 0-48 16,0 0 0-16,14-50-8 0,-14 44-15 15,1 0 9-15,-1-1-13 0,1 2 12 16,1 0 22-16,-2 1-25 0,0 0-33 15,1 0-22-15,-1 4-19 0,0-2-7 16,0 2-24-16,0 0-23 0,0 0-73 0,0 5-111 16,-1 4 73-16,-7 5 111 0,1 4 22 15,-5 7 60-15,-2 4-5 0,-3 6-11 16,-9 11-6-16,-9 12 7 0,-7 10-4 16,-1 3-16-16,2-2-25 0,4-10 3 15,3-8-25-15,5-1 23 0,6-14 36 16,7-7-12-16,4-9-3 0,7-6-8 15,-2 1-5-15,0 3 19 0,2 0 3 16,2-3 3-16,1-3-16 0,-1-3-21 16,2-3 6-16,1-1-10 0,0-1 4 15,0-4 0-15,0 2-1 0,0-2 22 0,0 0 13 16,0-2 12-16,0-3-65 0,6-2-152 16,1-7-146-16,5-1-127 0,10-14-321 15,-2 4-640-15</inkml:trace>
  <inkml:trace contextRef="#ctx0" brushRef="#br0" timeOffset="96264.25">18938 8747 2267 0,'0'0'352'0,"0"0"-111"16,0 0-22-16,0 0 33 0,0 0-55 15,0 0-77-15,0 0-59 0,61-26-17 16,-39 23-10-16,3 0-15 0,0 2 0 16,0-1-18-16,-1 1-1 0,-2 1-3 0,-3-1 0 15,-2 1-10-15,-4 0 10 16,-5 0-35-16,-1 0-224 0,-2 0-137 0,-4 0-115 15,-1 0-127-15,-1-3-140 0</inkml:trace>
  <inkml:trace contextRef="#ctx0" brushRef="#br0" timeOffset="96723.2">18995 8707 1256 0,'0'0'407'0,"0"0"-154"0,0 0-71 16,0 0-39-16,0 0-50 0,0 0-18 15,0 0 15-15,-56 32 27 0,43-18 28 16,-2 3-17-16,-1 1-47 0,2 1 8 16,2 0-15-16,0-1-20 0,4-2-28 15,2-1-25-15,1-1 12 0,2-2-10 16,2-3-1-16,1-1 24 0,0-4-1 0,3 1 20 16,3-3 9-16,0 0 10 15,1-2-1-15,5 0 0 0,-1-2-9 0,4-2-6 16,3-1-13-16,1 0-17 0,0 1-5 15,2-1 2-15,1 0-15 0,0 2-16 16,1 1 3-16,0 2-6 0,0 0-12 0,0 3-7 16,-2 4-6-16,-4 2-4 0,0 5 20 15,-3 1-1-15,-6 2 26 0,-2 1-13 16,-6 1 0-16,-5 1-16 0,-5-2-3 16,-7 2 10-16,-1-5 25 0,-2-1-1 15,-2-2 1-15,0-2 3 0,2-3 16 16,-2-2 10-16,1-2 12 0,3-1 86 15,-1-2-42-15,4 0-28 0,2 0-3 16,2-4-4-16,3 0 10 0,-1-1 6 16,4 3 6-16,2-1 1 0,0-1-23 0,2 1-22 15,0 1-16-15,1-2-12 0,0 2-28 16,3 0-85-16,4 0-280 0,11 1-257 16,-1 1-587-16,1-1-529 0</inkml:trace>
  <inkml:trace contextRef="#ctx0" brushRef="#br0" timeOffset="96965.39">19666 9102 3052 0,'0'0'354'0,"0"0"-268"0,0 0-51 16,0 0 6-16,0 0-3 0,0 0 22 16,0 0 48-16,0 0 11 0,19 58 42 15,-27-37-33-15,-3 1-34 0,-7-1-32 16,0-1-31-16,-5 1-31 0,-3-1-112 16,-4 0-214-16,-12-3-348 0,7-5-708 0</inkml:trace>
  <inkml:trace contextRef="#ctx0" brushRef="#br0" timeOffset="98890.02">20335 8495 1311 0,'0'0'446'0,"0"0"-134"16,0 0-8-16,0 0 29 0,0 0-50 15,0 0-56-15,0 0-55 0,0 0-45 16,0 0-35-16,37-42-25 0,-27 35-10 15,6 0-7-15,2 0-28 0,0-1-3 16,3 3-17-16,3 0-2 0,-3 1-1 16,3 1-24-16,-1 3-7 0,-2 0-9 15,-4 0-9-15,0 9-26 0,-4 3 0 16,-6 4 31-16,-3 4 14 0,-4 2 18 16,-2 0 12-16,-7 2-21 0,-6 1-39 15,-5-3 29-15,-3 0 21 0,-2-3 11 0,0-3 3 16,0-3 0-16,1-3 26 0,3-4-13 15,3-1 9-15,4-3 7 0,6-2 9 16,2 0 29-16,4 0 38 16,2-4-1-16,0-3-72 0,8 0-35 0,5-1-19 15,7-2-9-15,6 0-14 0,4 2 4 16,6 0 13-16,2 1-13 0,3 5 7 0,-3 1 2 16,-2 1 0-16,-6 3-6 15,-2 8-12-15,-7 2-4 0,-7 4 0 0,-1 4 13 16,-7 2 25-16,-3 2-35 0,-3 1-67 15,-5-2 35-15,-9-1 32 0,-3-1 19 16,-8-2 29-16,-2-5 2 0,-2-1 11 16,-3-3 16-16,-3-4 99 0,3-1-16 15,-1-2-7-15,5-3 13 0,0-1-17 16,6 0-22-16,5-2-3 0,3-2-13 16,3 0-6-16,3 0 3 0,4 1-10 0,-1-2-19 15,3 1-12-15,2 1-19 0,0 0 0 16,0 0-34-16,6 0-48 0,2 1-189 15,1 0-156-15,9-2-141 0,-1 4-534 16</inkml:trace>
  <inkml:trace contextRef="#ctx0" brushRef="#br0" timeOffset="99196.64">21187 8482 783 0,'0'0'1931'0,"0"0"-1718"16,0 0-88-16,0 0 48 0,0 0-8 15,0 0-165-15,0 0-86 0,0 0-14 0,0 0 100 16,0 0 87-16,-58 73-33 0,26-22-35 16,-10 16 0-16,-11 16 6 0,-7 1 7 15,1-2-3-15,6-11 3 0,12-16-29 16,9-6 13-16,9-12 28 0,6-10 26 15,7-9 12-15,5-4-22 0,0-1-10 0,-1-1-12 16,1 2-7-16,4-7-2 0,1-2-11 16,0-2-2-16,5-3 0 0,5 0-16 15,3-5-306-15,16-13-266 16,-4 0-790-16</inkml:trace>
  <inkml:trace contextRef="#ctx0" brushRef="#br0" timeOffset="99623.4">21307 8728 924 0,'0'0'1667'0,"0"0"-1393"0,0 0-91 0,0 0 104 16,0 0-1-16,0 0-81 0,0 0-70 15,0 0-50-15,0 0-53 0,0 0-32 16,0 0-1-16,66-27 0 0,-40 27 0 16,4 1 0-16,-3 1 1 0,0-2 3 15,-1 0-2-15,-5-1 1 0,-2-2 0 16,-6 0 2-16,-1 1-1 0,-6 0 15 0,-3-1-2 16,0 3 9-16,-3 0-9 15,0 0-1-15,0 0-15 0,0 0-22 0,0 0-24 16,-2 0-37-16,-2 3-14 15,-1 2 22-15,-4 4 15 0,0 6 29 0,0 2 31 16,-1 3 16-16,1 3 28 0,0 5-16 16,2 0 10-16,-1 3-21 0,0-1-15 15,3 3 9-15,-1 2 7 0,-1 0-16 16,2-2 11-16,1-3-1 0,2-1-10 0,1-2-1 16,1-4 14-16,0-3 5 0,2-3-20 15,4-5-223-15,4-2-227 0,0-10-246 16,-2 0-777-16</inkml:trace>
  <inkml:trace contextRef="#ctx0" brushRef="#br0" timeOffset="99800.72">21236 8944 2391 0,'0'0'608'0,"0"0"-367"15,0 0-69-15,0 0-61 0,0 0-13 16,78-29-25-16,-46 25-26 0,0 1-22 15,4 2-7-15,2 1-18 0,-3 0-16 16,-4 4-2-16,1 3-90 0,-9-2-564 16,-8-1-938-16</inkml:trace>
  <inkml:trace contextRef="#ctx0" brushRef="#br0" timeOffset="100034">22070 9086 3095 0,'0'0'105'0,"0"0"-31"0,0 0-74 15,0 0 121-15,0 0 6 0,11 49-16 16,-15-36-23-16,-6 1-19 0,-2 1-24 15,-6 1-17-15,-3-1-28 0,-5-1-120 16,-10-1-305-16,4-4-371 0,6-4-1458 0</inkml:trace>
  <inkml:trace contextRef="#ctx0" brushRef="#br0" timeOffset="101723.16">22771 8516 795 0,'0'0'443'0,"0"0"-212"0,0 0-36 16,0 0 55-16,0 0-26 0,0 0-59 16,0 0-9-16,18-53-2 0,-15 46 4 15,-1-1-13-15,0 0-29 0,-1 0 12 16,0 0-4-16,0 3-12 0,-1 0 9 16,0 1-23-16,0 1-22 0,0 3-10 0,0 0-9 15,-3 0-26-15,-5 0-31 0,-5 3-1 16,-6 5 1-16,-4 4 22 0,-3 4 13 15,-4 5-13-15,2 2 6 0,2 3-6 16,2 5 3-16,6 1-3 0,5 4 0 16,7 0 1-16,6 2-8 0,6-1 13 0,14 0 4 15,8-3-7-15,10-3 24 0,6-2-11 16,5-7-23-16,0-4 17 0,-6-7-8 16,-2-4-5-16,-6-7 12 0,-9 0 9 15,-8-8-2-15,-3-2 8 0,-10-4-21 16,-4-4-23-16,-2-1-2 0,-15-1-16 15,-6-2-21-15,-9 3-25 0,-9-1-6 16,-14 3 21-16,-12 3 10 0,8 4 0 16,5 5 12-16,12 3 9 0,14 2-12 0,0 1-34 15,-1 3-90-15,11 2-65 0,9 2-170 16,14 4-248-16,9-3-50 0,5-1-728 0</inkml:trace>
  <inkml:trace contextRef="#ctx0" brushRef="#br0" timeOffset="102070.96">23631 8476 2869 0,'0'0'356'0,"0"0"-273"0,0 0 15 0,0 0-25 15,0 0-44-15,0 0-7 0,-63 17 26 16,35 6 25-16,-5 10-4 0,-9 14-20 16,-10 18-48-16,-4 14 11 0,-1 5 10 15,7-5-22-15,13-13 0 0,10-13-9 16,10-12 8-16,7-11-3 0,5-9 4 15,-1-2 0-15,1 0 3 0,1 3 25 0,-1-2 10 16,-2-3-4-16,3-2-5 0,1-4-17 16,1-4-12-16,-1-2-50 0,3-3-60 15,0-2-115-15,7-4-90 0,4-6-188 16,0-1-988-16</inkml:trace>
  <inkml:trace contextRef="#ctx0" brushRef="#br0" timeOffset="102440.34">23733 8838 137 0,'0'0'2736'0,"0"0"-2428"16,0 0-171-16,0 0 19 0,0 0 25 16,0 0 21-16,0 0-67 0,0 0-135 15,0 0-90-15,0 0-17 0,0 0 107 0,22 19 44 16,-22 8 19-16,0 4-16 0,0 1-16 16,-4 2-15-16,-1 1 6 0,2-2-22 15,-2 0 22-15,3-4 10 0,2-3-13 16,0-5 6-16,0-2-7 0,0-4 1 15,2-3 9-15,1-2-9 0,-2-5 3 16,0-1 0-16,0-2 2 0,-1-2 17 16,1 0 30-16,-1-4-71 0,0-3-77 15,0-16-324-15,0 1-335 0,-3-1-1277 0</inkml:trace>
  <inkml:trace contextRef="#ctx0" brushRef="#br0" timeOffset="103304.4">24179 8403 1099 0,'0'0'306'16,"0"0"-105"-16,0 0 37 0,0 0 25 16,0 0 5-16,0 0-3 0,0 0-68 15,0 0-5-15,0 0 20 0,15-50-50 16,-12 46-41-16,0 0-36 0,1 0-12 0,4 0-29 15,0 2-30-15,6-1-14 16,5 3-1-16,6-1-11 0,4 0 11 0,6 1 1 16,4 0 0-16,2 0 1 0,0 0-1 15,-1 2 10-15,-3 1-10 0,-7-2-2 16,-4 2-14-16,-11-2-3 0,-4 1 0 16,-7-2 3-16,-2 1-6 0,-1-1-6 0,-1 0 5 15,0 0 23-15,0 0 4 16,0 0 11-16,0 0-2 0,0 0-10 0,0 1 0 15,0-1-1-15,0 0-2 0,0 0-16 16,0 1 0-16,0-1-16 0,0 4-37 16,0-1-5-16,0 5 51 0,-3 3 23 15,1 3 22-15,-2 5-19 0,1 1 32 16,1 7 0-16,-2 3 0 0,4 3-9 16,0 4-25-16,0 5 0 0,4 9 0 15,4 12 1-15,0 8 4 0,2 2 7 16,-5-6-13-16,-5-7 3 0,-1-7 35 0,-8-2-37 15,-6-1-1-15,-4-1 3 0,2-12-3 16,1-8-38-16,6-12 26 0,-1-3 12 16,1-2 9-16,1 1-9 0,2-1 0 15,3-3 0-15,2-5 2 0,1-1 24 0,1-2-7 16,0-1 12-16,0 0 23 16,0 0 15-16,0 0 4 0,0 0 12 0,0-1 47 15,0 1-7 1,-5-1-10-16,0 0 22 0,-4 0-62 0,-8 0-75 0,-6 0-25 15,-7 1 13-15,-3 0 10 0,-4 3-11 16,-1 0 11-16,1 1 0 0,3 1-88 16,3-2-212-16,-5-3-342 0,9 0-760 15,5-5-629-15</inkml:trace>
  <inkml:trace contextRef="#ctx0" brushRef="#br0" timeOffset="110079.26">15576 10347 839 0,'0'0'251'0,"0"0"-111"15,0 0 0-15,0 0 32 0,0 0-38 16,0 0-37-16,0 0-2 0,0 0-4 16,0 0 3-16,0 0 6 0,-15-33 1 15,18 30 2-15,0 1-41 0,0 0-11 16,-2 1 20-16,-1-1 0 0,0-1-12 0,0 1-11 15,0 0-10-15,0 1-15 0,-1-2 12 16,-2-1 4-16,1 0 6 0,0-1 16 16,0 1-7-16,1-2-2 0,0 3 9 15,0-4-10-15,1 3-13 0,0-3-6 0,0-1-6 16,2 1-4-16,1 0-11 0,2-2-9 16,3 1-2-16,-1 1 0 0,4-1-14 15,-2 2-5-15,4 0 3 0,0 1-16 16,2 1 9-16,3 0-12 0,3 0 19 15,0 2 13-15,3 2 1 0,2-2-1 16,-2 2-10-16,0 0 0 0,-2 0 0 16,-1 0-3-16,-1 2 0 0,-5 2-12 15,-1 2 5-15,-1-1-3 0,0 3 7 16,-2 0-19-16,0 2-1 0,-2 0 26 16,1 1 10-16,-3-1 2 0,-1 1-21 15,1 0 9-15,-2-1 11 0,-3 0-11 0,1-1 11 16,-1 1-2-16,2-1 3 0,-3-1 0 15,0 2 1-15,-1-1 0 0,0-2 1 16,0 2-1-16,0-1 3 0,-5-1-1 0,2 1 0 16,-1-2 11-16,-4 1 12 0,0-1 7 15,1 4-6-15,0-3-3 0,-3 0-7 16,4 1-13-16,1-1-1 0,-2 0 27 16,2 2-7-16,-1 0-3 0,-2 0 1 15,2 1 15-15,-2 0-6 0,-4 1 12 16,1-1-22-16,-2 4 20 0,-2-1-10 15,-1 1 6-15,1 1 3 0,-2-1 0 16,1 1-12-16,0-3 2 0,4 0-15 16,0 0 9-16,1-2-21 0,3-1 2 0,2 1 10 15,0-1-10-15,2-1-2 0,1 3 0 16,2-2 2-16,0 0 0 0,1-1 13 16,0 1-16-16,0 1 3 0,0-2 13 15,0 0-16-15,0-1 1 0,0 1 2 16,-1-3 10-16,0-2 2 0,1 1 1 15,-1 0 0-15,1-3-3 0,-1 3-10 16,1-2 0-16,0 1-1 0,0 0 0 0,0-1 0 16,0 2-1-16,0 1 0 0,0 1-1 15,1 2-1-15,-1 1-100 0,0 2-262 16,-5 4-187-16,-4-3-577 0</inkml:trace>
  <inkml:trace contextRef="#ctx0" brushRef="#br0" timeOffset="110246.25">15693 11074 1216 0,'0'0'283'0,"0"0"7"0,0 0-34 16,0 0-32-16,0 0-17 0,0 0-4 16,0 0-45-16,0 0-81 0,0 0-42 15,0 0-22-15,-44 15-13 0,38-15-90 0,5-7-245 16,1 1-248-16,0-3-1146 0</inkml:trace>
  <inkml:trace contextRef="#ctx0" brushRef="#br0" timeOffset="110832.82">16252 10614 798 0,'0'0'1169'0,"0"0"-932"16,0 0-159-16,0 0 58 0,0 0 25 16,0 0-61-16,0 0-42 15,0 0-16-15,0 0-10 0,0 0 3 0,-42-17-12 16,40 17-21-16,1 0-2 0,1 0-1 16,0 0 0-16,0 0 1 0,0 0 16 15,0 0 7-15,0 0 15 0,0 0 4 16,0 0 9-16,1 0 7 0,1 0 6 15,2 0 0-15,2 0-10 0,0 0-13 16,0 0-12-16,1 0-7 0,1 0 1 16,-2 0 2-16,0 0 0 0,0 0 4 15,-4 0-3-15,-1 0-7 0,-1 0 0 16,0 0 6-16,0 0 7 0,0 0-10 0,0 0-6 16,0 0-13-16,0 0 22 15,0 0-12-15,0-1-13 0,0 1-13 0,0 0 10 16,0 0 1-16,0 0 1 0,0 0 0 15,0 0-3-15,0 0-15 0,0 0 19 16,0 0 3-16,0 0 9 0,-1-2 7 16,1 2 3-16,0 0 1 0,0 0-5 0,0 0-2 15,0 0-16-15,-1 0-2 0,0 0-26 16,-7-3-42-16,1-2-503 0,1-1-978 0,30 22 32 16</inkml:trace>
  <inkml:trace contextRef="#ctx0" brushRef="#br0" timeOffset="111777.51">16639 10278 840 0,'0'0'697'0,"0"0"-414"15,0 0-88-15,34-59 38 0,-23 42 13 16,3 0-23-16,-2-2-14 0,-2 3 12 16,1 1 12-16,-4 3-21 0,-1 4-38 15,0 1-29-15,-4 5-48 0,-1-1-39 16,-1 3-58-16,0 0-17 0,0 5-74 15,0 7 91-15,0 9 13 0,-1 6 91 16,-6 11-29-16,-2 14-34 0,-5 16-13 16,-4 12 15-16,3 4 1 0,0-6-22 15,5-10-11-15,7-15-10 0,3-12-1 0,0-11 34 16,0-9 0-16,3-4-15 0,2 0-4 16,-2 1 19-16,0-1 6 0,-1-4-24 15,-2-3 6-15,1-3-1 0,-1-2-21 16,0-2-16-16,0-1-31 0,0-2-18 0,0 0-28 15,0-5-65-15,1-5-200 16,6-14-251-16,1 0-682 0,0 1-647 0</inkml:trace>
  <inkml:trace contextRef="#ctx0" brushRef="#br0" timeOffset="112198.36">16949 10647 790 0,'0'0'1631'15,"0"0"-1254"-15,0 0-223 0,0 0 20 16,0 0 94-16,0 0-34 0,0 0-73 0,0 0-82 16,0 0-47-16,0 0-14 0,0 0-17 15,55-33 1-15,-38 25-1 0,0-2 2 16,1-1 0-16,2-4 18 0,-1 0-21 15,1-3-16-15,-4 0 13 0,3-2-79 16,-4-1 16-16,0 4-16 0,-6-1 50 16,0 3 17-16,-5 2 15 0,-3 3 19 15,-1 4-19-15,0-2-13 0,-4 4-6 16,-6 1-10-16,0 1-18 0,-5 2-7 16,-4 3 13-16,-3 5 41 0,-3 4 6 15,-3 3 29-15,2 4 10 0,4 3 24 0,2-1-12 16,5 2-38-16,6 2-17 0,6-2 46 15,3 3-4-15,4-2-7 0,10-1-15 16,2 2 4-16,9-2 11 0,2-2-12 16,2-2-3-16,3-3-6 0,-4-3-16 15,-1-4-204-15,-4-2-224 0,-2-7-258 16,-5-5-643-16</inkml:trace>
  <inkml:trace contextRef="#ctx0" brushRef="#br0" timeOffset="112616.21">16210 10574 1770 0,'0'0'435'0,"0"0"-154"16,0 0-22-16,0 0 43 0,0 0-5 16,0 0-53-16,0 0-67 0,0 0-63 15,0 0-30-15,0 0-40 0,0 0 4 16,0-14-20-16,25 14-3 0,8-1-23 0,6-1-2 16,6-2-4-16,6 2-128 0,10-1-205 15,15-3-227-15,-13-1-714 0,-7-2-517 0</inkml:trace>
  <inkml:trace contextRef="#ctx0" brushRef="#br0" timeOffset="113338.3">17605 10626 1677 0,'0'0'276'0,"0"0"-185"16,0 0 78-16,0 0 77 0,66-35-101 16,-51 26-29-16,-4 2-7 0,1-3-15 15,-2 0-18-15,-2-1-5 0,-3-1-4 16,-3-1 4-16,-2-1-17 0,0 2 29 0,-2-1-26 16,-8 1 13-16,-2 2-6 0,-4-1-27 15,-4 5-2-15,-1 2-6 0,-2 2-1 16,-2 2 1-16,-3 4-7 0,2 4-6 15,-1 6 6-15,1-1-7 0,5 2-8 16,4 1-7-16,4 1-3 0,3 0-23 16,6-1 8-16,4-1 11 15,1 1 7-15,10-1 22 0,0 1 3 0,7-5-9 16,1 0-16-16,3-3-145 0,1-4-20 0,-2-4 28 16,2 0 19-16,-5-6 26 0,-1-1 37 15,-1-5 55-15,-3 4 23 0,-2-1 2 16,-2-1 7-16,-4 3 67 0,-1 1 80 15,-2 2-30-15,-1 2-48 0,0 2-101 16,-1 0-79-16,0 7-102 0,0 7 181 0,0 5 22 16,-3 8 39-16,-4 5-17 0,-4 7-15 15,-4 8-26-15,-5 10 38 0,-6 6-22 16,3-8-19-16,5-13 16 0,6-14 6 16,2-8-21-16,-1 2 12 0,-2 2-11 15,-4 0 14-15,2-5-4 0,1 1-10 16,0-6-1-16,-1-2-1 15,4-1-28-15,-1-4-1 0,1-2 17 0,1-2-1 16,3-2 12-16,-4-1 1 0,5-2 0 16,-1-5-3-16,0-1-32 0,3-2-25 0,-1-2-29 15,3-2-45-15,1 1-44 16,1-3-88-16,3 0-99 0,12-10-205 0,-3 2-729 16</inkml:trace>
  <inkml:trace contextRef="#ctx0" brushRef="#br0" timeOffset="114054.28">18031 10544 1444 0,'0'0'1448'0,"0"0"-1147"16,0 0-167-16,0 0 57 0,0 0-11 15,-51-45-57-15,36 45-41 0,-2 0-35 16,-2 5-19-16,-1 3-28 0,1 2 0 15,4 3-13-15,0 2-15 0,6 0 9 16,2 0 4-16,5-2 13 0,2 0-11 16,0-2-18-16,8-2-70 0,-1-3 16 15,6-1 31-15,-1-4 0 0,4-1-13 0,1-5-34 16,1-4 8-16,0-4 1 16,-3-1 31-16,0-1 45 0,0 1 16 0,-4 1 0 15,0 1 0-15,-4 4 1 0,0 1 1 16,-3 3 21-16,-1 2 60 0,-3 2-83 15,1 0-55-15,1 8 55 0,-1 1 35 0,1 5 106 16,1 1-33-16,1 2-10 0,-2 2-53 16,2 1 2-16,1-1-15 0,4-2-7 15,2-1 0-15,3-2 4 0,2-3-7 16,2-2 6-16,1-5 0 0,4-4-28 16,-2 0-22-16,2-7-110 0,-1-5-58 15,0-5-7-15,-2-6 8 0,1-2-22 16,1-8 18-16,-1-1 15 0,5-13-64 15,4-10 122-15,0-11 19 0,1 3-19 16,-8 11 88-16,-9 18 32 0,-6 14 250 0,-6 3 63 16,-2 2-13-16,0-3-94 15,-4 1 2-15,-7 5-61 0,2 1-52 0,-5 5-44 16,3 2 0-16,-2 2 6 0,-1 3-29 16,3 1-25-16,-3 0-2 0,4 5-1 0,-1 0 0 15,2 2 0-15,0 0 1 0,4-1 2 16,1 3 13-16,2 2 6 0,0 0 3 15,2 1-22-15,0 3 10 0,0-1 12 16,4 3 19-16,0 3 7 0,2 1 15 16,2 4 21-16,0 3 2 0,1 1-4 15,-1 4-1-15,-2 0-3 0,2 3-1 16,-4 1-27-16,-2 1-31 0,-1-1 15 16,-1 1-7-16,0 0-17 0,0-3-11 15,0-5 35-15,-1-2-35 0,0-5 13 16,1-4-13-16,-1-3 2 0,0-4 8 0,1-6 3 15,-1-1 1-15,0-3 2 0,0-2 4 16,1 0-4-16,-3-2-18 0,1-4-191 16,0-4-178-16,2-13-242 0,0 3-848 0,2-2-637 15</inkml:trace>
  <inkml:trace contextRef="#ctx0" brushRef="#br0" timeOffset="114375.18">19179 10152 2191 0,'0'0'694'16,"0"0"-517"-16,0 0-30 0,0 0 22 15,-4-53-4-15,-7 47-26 0,-1 2-32 16,-7 4-25-16,-4 0-6 0,-7 11-20 15,-4 4-5-15,-2 7 6 0,-1 7-33 16,1 7-2-16,3 10-9 0,2 12-12 0,7 12 24 16,7 1-13-16,12-3-11 15,5-7 12-15,5-11-13 0,10-4-2 0,-2-5 2 16,4-11 15-16,-2-8-2 0,3-2 4 16,3 0-17-16,4 1-93 0,6 1-77 15,-1-8-75-15,3-5-65 0,8-9-224 16,-10 0-530-16,-1-6-785 0</inkml:trace>
  <inkml:trace contextRef="#ctx0" brushRef="#br0" timeOffset="114705.97">19297 10355 1512 0,'0'0'1109'0,"0"0"-890"0,0 0-17 16,0 0 124-16,0 0-5 0,0 0-117 16,0 0-75-16,0 0-66 0,0 0-63 0,0 0 0 15,0 0 6-15,39 10 59 0,-13 12-6 16,7 5 13-16,1 2 21 0,4 4 28 15,2-2-50-15,-2 4-43 0,-1-4-10 16,-2 1-18-16,-3-2-18 0,1-2 15 16,-4-2-62-16,0-6-53 0,-4-4-99 15,-2-6-72-15,-3-3-61 0,0-7-96 16,4-7-172-16,-4-4-431 0,-3-2-396 0</inkml:trace>
  <inkml:trace contextRef="#ctx0" brushRef="#br0" timeOffset="114939.2">19839 10377 1625 0,'0'0'448'0,"0"0"-101"0,0 0-15 16,0 0-36-16,0 0-47 0,0 0-39 0,0 0-93 16,0 0-60-16,0 0 22 0,-73-8 9 15,37 26-19-15,-3 6-28 0,-5 4 0 16,-1 6-13-16,-2 0-13 0,0 3-15 15,4-1-19-15,5 1 19 0,9-4-3 16,4-2 3-16,7-3 1 0,3-5 1 16,6-2 0-16,3-3-2 0,4-5-107 15,2-4-224-15,11-9-249 0,-1 0-707 16</inkml:trace>
  <inkml:trace contextRef="#ctx0" brushRef="#br0" timeOffset="115273">20135 10195 2767 0,'0'0'331'15,"0"0"-238"-15,57-5 28 0,-31 12 38 16,3 6-26-16,-1 8-35 0,4 6 31 15,-3 4 16-15,-1 8 0 0,0 13-33 16,-8 15-12-16,-11 16-35 0,-12 6-37 16,-19-3-3-16,-14-8-13 0,-5-13-11 15,2-6-1-15,1-6-11 0,8-12-36 16,5-10-24-16,4-10 30 0,2-5 23 0,-4 2-13 16,-5-2 15-16,0 0-35 0,2-5 51 15,1-5 16-15,6 0-13 0,5-5 0 16,4 1 12-16,6-2-15 0,3 0-86 15,1-3-68-15,12-10-380 0,1 1-839 16,4-3-695-16</inkml:trace>
  <inkml:trace contextRef="#ctx0" brushRef="#br0" timeOffset="117032.98">26173 8684 630 0,'0'0'362'0,"0"0"-173"0,0 0-6 15,0 0 9-15,0 0 6 0,0 0-23 16,0 0 26-16,0 0-13 0,0 0-45 15,0 0-24-15,-6-44-19 0,6 43-35 0,0 0-27 16,0 1-38-16,0 0-9 0,0 0-17 16,0 0 26-16,0 0 0 0,0 0 26 15,0 0 9-15,0 0 7 0,0 0 3 16,0 0 0-16,0 0 16 0,0 0-4 16,0 0-5-16,0 0 2 0,0 0-9 15,0 0-45-15,0 0-7 0,0 0-34 16,0 0-4-16,0 0-3 0,0 0 3 15,0 0-9-15,0 0-1 0,0 2 49 16,0 2-17-16,0-4-67 0,0 0-964 16,0-6-688-16</inkml:trace>
  <inkml:trace contextRef="#ctx0" brushRef="#br0" timeOffset="118194.99">17532 5130 20 0,'0'0'1403'16,"0"0"-1182"-16,0 0-6 0,0 0 90 15,19-52-43-15,-19 41-36 0,0 2-4 16,0 0 6-16,-1 0-36 0,-2 1-49 16,1 0-22-16,0 1-39 0,-1 3-16 15,2 1-3-15,0 0-12 0,0 3-24 16,1 0-27-16,0 0-53 0,0 0-83 15,0 6-70-15,2 4 82 0,4 7 98 16,0 6 7-16,0 9 19 0,4 11 1 16,-5 18 50-16,-3 19-9 0,-2 7 5 15,-7 0 20-15,-7-4-13 0,0-7 54 0,-1-1-10 16,0-4-35-16,2-4-10 0,6-9 4 16,4-14-4-16,3-13-37 0,0-11-4 0,2-3 16 15,4 0 11-15,4 0 23 16,-1-1-18-16,4-3-16 0,0-4 6 0,1-4 1 15,4 0 5-15,-1-3-9 0,2-2 0 16,0 0-31-16,-1-2-3 0,-3-3-143 16,-2 0-67-16,-5-2-51 0,-1 1-66 15,-5 0-101-15,-2-9-230 0,-1 3-392 16</inkml:trace>
  <inkml:trace contextRef="#ctx0" brushRef="#br0" timeOffset="118401.32">17429 5092 3171 0,'0'0'411'16,"0"0"-284"-16,0 0-77 0,0 0-15 0,18-46-10 15,4 39-25-15,13 0-32 0,17 0-18 16,25 2 6-16,24 5 9 0,9 0 6 15,0-3-247-15,-30 2-812 0,-26-6-1164 0</inkml:trace>
  <inkml:trace contextRef="#ctx0" brushRef="#br0" timeOffset="119792.05">32088 5286 1328 0,'0'0'241'0,"0"0"-98"0,0 0-26 0,0 0 51 16,0 0 40-16,0 0 28 0,0 0 26 15,0 0-15-15,0 0 16 0,0 0-5 16,-31-19-33-16,33 19-52 0,3 0-60 15,8 0-72-15,5 0-41 0,10 0-35 16,10 4 13-16,16 1 21 0,19 3-11 16,8 3-7-16,1-2 17 0,-17 0 2 15,-20-5-3-15,-17-1 1 0,-8-2 0 16,1 0 2-16,-1-1 1 0,-2 0 0 0,-6 0 18 16,-4 0 3-16,-4 0-1 0,-3 0 8 15,-1-1-17-15,0 0-10 0,0 1-2 16,0-3-12-16,0 3-13 0,0-2 0 15,0 0 0-15,-1 1-4 0,1 1 14 16,0 0-26-16,-1 0-44 0,0 0-32 16,-2 3-38-16,-4 5 73 0,0 4 81 0,-2 5-8 15,-1 4 9-15,-1 2 15 16,2 5-5-16,1 3-10 0,0 5 0 0,3 9 1 16,2 12 21-16,2 13 1 0,1 5 24 15,1-4-44-15,3-5 13 0,1-9 6 16,-3-4 4-16,-2-5 21 0,0-11-9 15,-2-7-13-15,-3-7 1 0,-1-3-23 16,-5 3 0-16,-1 2 12 0,-3-1-15 16,-2-3-11-16,-1-4 9 0,-1-4 1 15,0-1 1-15,-1-3 0 0,0-1 3 16,1-4 10-16,-2-1-1 0,1-1-9 0,3 1 26 16,-3-3-1-16,2 0 19 0,2 0 51 15,1 0-26-15,5 0 1 0,0-1-2 16,3-1-18-16,-2-1-9 0,4 1-25 15,1 0-7-15,0 0-9 0,-3-2-3 16,0-2-12-16,2-1-228 0,2-3-123 16,3-15-350-16,7 4-574 0</inkml:trace>
  <inkml:trace contextRef="#ctx0" brushRef="#br0" timeOffset="120223.09">32923 5604 779 0,'0'0'408'0,"0"0"-190"16,0 0-56-16,0 0 66 0,0 0 3 16,0 0 18-16,0 0-45 0,0 0 25 15,0 0-17-15,0 0 3 0,43-40-93 0,-42 40-122 16,2 5-125-16,0 3 125 0,2 3 35 15,2 5 106-15,6 5-11 0,3 3-22 16,4 5 22-16,6 0-17 0,2 3-40 16,5 1 5-16,2-1-46 0,-4-1-4 15,0 0-12-15,-6-3-16 0,-4-5-42 16,-8-1-112-16,-6-7-111 0,-3-3-130 16,-4-5-110-16,-7-7-90 0,-4-5-536 0</inkml:trace>
  <inkml:trace contextRef="#ctx0" brushRef="#br0" timeOffset="120457.21">33301 5613 1281 0,'0'0'456'0,"0"0"-203"0,0 0-55 15,0 0 25-15,0 0-78 0,0 0-145 16,0 0 0-16,0 0-116 0,0 0 116 15,0 0 45-15,0 0 49 0,-75 53-36 16,51-29-13-16,-3 3-32 0,-2 4-11 16,0 0 24-16,-4 1 22 0,2-1-15 15,-2-2-21-15,4-2 17 0,0-2-29 16,3-4-93-16,-6-1-275 0,8-4-323 0,5-7-1002 16</inkml:trace>
  <inkml:trace contextRef="#ctx0" brushRef="#br0" timeOffset="120712.93">32786 5878 2463 0,'0'0'467'16,"0"0"-252"-16,0 0-103 0,0 0-1 0,66-21-35 15,-44 18-76-15,1 1-12 0,-1-1-7 16,2 1-13-16,0 0-96 0,6-1-308 16,-7-1-222-16,-7 1-952 0</inkml:trace>
  <inkml:trace contextRef="#ctx0" brushRef="#br0" timeOffset="120875.4">32701 5912 1121 0,'0'0'1259'16,"0"0"-959"-16,0 0-274 0,0 0 74 16,0 0 147-16,57 13 41 0,-34-9-117 15,3 1-88-15,-1 0-52 0,-2 0-31 16,-1-2-16-16,6-1-28 0,-3-2-568 0,-7 0-1006 15</inkml:trace>
  <inkml:trace contextRef="#ctx0" brushRef="#br0" timeOffset="153033.26">19799 10143 1727 0,'0'0'263'0,"0"0"-62"0,0 0-88 15,0 0 17-15,0 0-1 0,0 0-45 16,0 0-36-16,0 0 10 0,0 0 19 16,-1-4 4-16,1 4-14 0,0 0-22 15,0 0-6-15,0 0 2 0,0 0 4 16,0 0 0-16,0 0 3 0,0 0-1 16,2 0 1-16,0 0 3 0,0 0-9 15,-1 0-7-15,0 0-4 0,1 0 1 16,-2-2-7-16,1 2 13 0,0-2 7 0,2 2-1 15,3-3-9-15,1-1-16 0,3-1-16 16,5 0 0-16,3-2-1 0,3-1-1 16,3 1 1-16,6 0 1 0,1-3-3 15,5 0 1-15,5 1 12 0,3-1 3 16,5 0-4-16,7-1 10 0,15 1-6 16,9 2 0-16,2-1 6 0,-4 6-9 15,-8 3-10-15,-7 0-2 0,2 0 0 0,3 5 2 16,-1 2-3-16,-1 3-13 0,1 0 10 15,-3 3 0-15,0 3-16 0,-1-2 16 16,-2 3 0-16,0 2 3 0,-2 0 0 16,0 2 2-16,0 1 0 0,1 1 11 0,0 0-10 15,0 0 16-15,0 0-16 0,-5 0-3 16,1 1 1-16,-11-4-1 0,-6-3 0 16,-8-3-3-16,-5-2-10 0,3 3 10 15,6 1 2-15,0 3-12 0,-4-2 1 16,-1-1 9-16,-4-1-13 15,-2-1 13-15,0-3 0 0,-1-1-16 0,-3 1 6 16,-5-3-5-16,1 0 18 0,-5-3 2 16,-3-1-1-16,-2-2 12 0,1 0 3 0,-4-2 3 15,-1 1 18-15,-1-1 11 0,-1 0-8 16,0 0 7-16,1 0-12 0,-1 0-10 16,0 0-2-16,0 0 2 0,0 0-13 0,0 0 4 15,0-1-16-15,0-2-23 16,-1 1-53-16,-1-3-163 0,0 0-26 0,0-1-108 15,2-1-112-15,0-5-211 0,1 3-478 16,3-1 381-16,-2 70 793 0</inkml:trace>
  <inkml:trace contextRef="#ctx0" brushRef="#br0" timeOffset="153506.87">22350 10369 863 0,'0'0'729'0,"0"0"-407"0,0 0-127 15,0 0 19-15,0 0-4 0,0 0-4 16,0 0-10-16,-8-46-16 0,7 43-27 0,-1 1 13 15,2 2 8-15,-2-2-38 0,2 2-32 16,0 0-44-16,0 0-22 16,0 0-13-16,0 0-15 0,0 0-10 0,0 0-19 15,0 2-3-15,2 2 22 0,-1 4 19 16,1 2-3-16,1 1 9 0,-1 2 3 16,0-1-6-16,2 3 7 0,3 2-7 0,-2-1 3 15,1 0-6-15,4 1 0 16,-1 0 2-16,2-2-18 0,-3 0 10 0,3-2-1 15,-4 0-12-15,-1-1-2 0,-1-3-1 16,-1 4-19-16,-3-3 7 16,-1 1-1-16,-3 1 14 0,-7-1-13 0,-4-1 15 15,-1 2 1-15,-5 0 2 0,-2-3 12 16,-4 1 1-16,1 1-15 0,1 0 1 16,1-1 0-16,2 0-2 0,0 0-1 15,3-2 1-15,3 0 0 0,0-1-2 16,6 0 2-16,0 1 3 0,3-3 22 15,2-1 9-15,1 0 1 0,2-3-1 0,0 1 0 16,0-2 3-16,1 0-3 0,0 0 7 16,0 0 5-16,0 0 6 0,0 0-11 15,0 0-7-15,0 0 3 0,0 0-4 0,0 0-5 16,0 0 3-16,0 0 6 0,0 0-4 16,0 0 1-16,0 0 6 0,0-3-9 15,2-1-31-15,5-2-29 0,-1-2-201 16,7-6-138-16,14-15-210 0,-1 3-940 15,0-2-688-15</inkml:trace>
  <inkml:trace contextRef="#ctx0" brushRef="#br0" timeOffset="156045.04">23609 10590 300 0,'0'0'398'16,"0"0"-183"-16,0 0 3 0,0 0 33 15,0 0-7-15,0 0 0 0,0 0 15 16,0 0 23-16,0 0-46 0,0 0-27 0,13-43-26 16,-13 39 19-16,0 3-21 0,0-2-16 15,0 1 0-15,0 1-27 0,1 0-28 16,-1 1-31-16,0 0-41 0,0 0-29 16,0 0-9-16,1 0-40 0,2 1-43 0,4 6 5 15,5 1 78-15,5 9 59 0,4 0 7 16,6 6 7-16,8 1-26 0,5 4 15 15,3-2 0-15,5 6 16 0,2-3 3 16,0 2-35-16,1 1-6 0,-5-2-12 16,-4-1-3-16,-4-4-25 0,-8-2-2 15,-3-6-1-15,-9-3-9 0,-6-5 12 16,-3-3 1-16,-5-2 2 0,-2-3 13 16,0-1-1-16,-2 0 16 0,0 0 3 15,0 0 3-15,0 0 0 0,0-1-37 0,0-3-3 16,0 1-16-16,0-2-36 15,-2-2-41-15,-1-1-46 0,0 0-54 0,-2 0-45 16,-2 1-159-16,-5-8-203 0,2 4-535 16,-3-1-718-16</inkml:trace>
  <inkml:trace contextRef="#ctx0" brushRef="#br0" timeOffset="156496.06">24177 10539 1971 0,'0'0'318'0,"0"0"-188"16,0 0-17-16,0 0 51 0,0 0 23 0,0 0-7 16,0 0 11-16,21-46-19 15,-21 43-35-15,0 3-48 0,0-1-55 0,0 1-34 16,0 0-22-16,-3 1-19 0,-3 2 19 15,-4 5 22-15,-1 1 13 0,-2 0-13 16,-3 4 11-16,1 0-10 0,-2 5 1 0,-2-1 25 16,-2 4-26-16,-3 3-1 0,0 0 0 15,-1 1 1-15,0 2 0 0,-4 2 0 16,3 2 0-16,-3 1 12 0,0-3 15 16,3 2-25-16,1-4 29 0,2 0-4 15,3-4-25-15,2-3 19 0,3-3 22 16,0-3-3-16,5-3 10 0,0-2-1 15,2 0 0-15,0-4-15 0,3-1-9 16,2 0-11-16,-1-1-3 0,3-1-12 16,0-2-1-16,0 0 0 0,1 0 1 15,0 0 11-15,0 0 8 0,0 0 6 0,0 0 3 16,0 0 6-16,0 0 3 0,3-1 1 16,3-3-38-16,3 0-23 0,0-1-117 15,2-2-115-15,-1-6-235 0,0 2-806 16,-3-3-803-16</inkml:trace>
  <inkml:trace contextRef="#ctx0" brushRef="#br0" timeOffset="157628.79">24637 10478 623 0,'0'0'313'0,"0"0"-53"0,0 0 43 0,0 0-78 16,0 0-27-16,0 0 13 0,0 0-1 16,0 0-39-16,20-50-38 0,-18 44-20 15,1 1-14-15,-2 0-28 0,2 1-26 16,-3-1 3-16,1 3 16 0,0 1-19 16,-1-2 6-16,0-1 10 0,0 2 12 15,0 0 0-15,0-1-9 0,0 0 6 16,0 2-4-16,0-1-5 0,0 0-8 15,0 0-9-15,0 2 1 0,0 0-45 16,0 0-4-16,0 0-62 0,-1 6-63 16,-3 1 43-16,0 5 86 0,-3 7 6 0,3 5 42 15,1 4-7-15,3 5-6 16,0 1 34-16,2 6 29 0,8 0-35 0,0 1-47 16,1 2-16-16,-1 0 0 0,1-1 0 15,-5-2 16-15,-2 0 28 0,-2-4-1 16,-2-1 1-16,0-5-5 0,0-2 2 15,-3-4-10-15,0-4-13 0,-1-2-2 0,1-5 6 16,-2 0-20-16,2-5 13 0,2 0-2 16,-1-4-1-16,2-2 1 0,-1 1-1 15,1-3 4-15,0 0 15 0,0 0 6 16,0 0 10-16,0 0 2 0,0 0 1 16,0-5-22-16,0 1-25 0,0-1-3 15,0-2-22-15,0 1-182 0,0-1-91 16,-3-5-178-16,0 2-525 0,0-1-994 0</inkml:trace>
  <inkml:trace contextRef="#ctx0" brushRef="#br0" timeOffset="158715.68">25370 10135 892 0,'0'0'153'0,"0"0"23"0,-18-44 33 15,15 27-4-15,3-1-20 0,0-1-16 16,0 1 35-16,4 1 7 0,0 0-47 16,2 2-44-16,0 1-8 0,-2 2-6 15,0 3-35-15,-3 0 3 0,1 4-4 16,-2 1 23-16,0-1 3 0,0 3-4 0,0 2-6 16,0 0-29-16,0 0-51 0,0 0-6 15,0 0-63-15,0 0-26 0,0 4-10 16,-2 3 64-16,0 3 35 0,-1 7 0 15,0 3 26-15,3 8-10 0,0 5 19 16,3 7 3-16,8 14 9 0,9 12 4 16,10 17-12-16,2 7 8 0,2 1-15 0,-3-1 15 15,-6-8 20-15,-4 6 24 0,-4 1 32 16,-4 2-1-16,-2-1-40 0,-3-4-23 16,-1-4 16-16,-4-10 12 0,-3-3-25 15,0-6-37-15,-5-4 25 0,-1-4-16 16,2-5-10-16,0-11 10 0,2-8-18 15,1-9 5-15,1-3-19 0,0-1-2 16,1 1 2-16,2-3 11 0,0-5-10 16,1-4 9-16,-1-3 10 0,1-4-4 15,1 0 7-15,0-3-25 0,2-6-105 0,4-5-133 16,8-22-225-16,-3 4-263 16,-2-4-1127-16</inkml:trace>
  <inkml:trace contextRef="#ctx0" brushRef="#br0" timeOffset="158985.21">26192 10362 2081 0,'0'0'1510'15,"0"0"-1472"-15,0 0-38 0,0 0-133 16,0 0 133-16,0 0 63 0,15 62 22 15,-14-29 4-15,-1 11-14 0,0 10-34 16,-3-2 10-16,-1-7-29 0,-1-7-7 0,4-10-15 16,0 1 2-16,0 4-2 15,0-6-69-15,0-3-25 0,0-4-10 0,-1-6-51 16,-1-3-39-16,-2-5-78 0,-1-3-88 16,0-3-54-16,-2-6-37 0,-5-8-203 15,-3-17-170-15</inkml:trace>
  <inkml:trace contextRef="#ctx0" brushRef="#br0" timeOffset="159355.1">26083 10642 932 0,'0'0'408'0,"-10"-55"-57"0,6 23-26 16,0 3 70-16,2 0-72 0,1 0-15 16,1 2 15-16,4 1-72 0,4 0-87 15,5-1-26-15,4 1-56 0,4 1-15 16,2 1-20-16,3 1-10 0,3 2-21 16,1 0-15-16,2 6-1 15,0 3-16-15,1 4-21 0,0 4-4 0,-1 4-1 16,-3 3-11-16,-4 8 0 0,-3 4-16 15,-5 9 12-15,-8 5 44 0,-6 5-18 0,-3 3 29 16,-12 1-17-16,-9 0-3 0,-9 1 0 16,-2-2 9-16,-6-3 11 0,-2-1 2 15,1-6-17-15,1-2 17 0,2-6 16 16,6-5 6-16,3-4-3 0,6-5 3 16,7 0 0-16,1-5 22 0,7 0 35 0,2-5 21 15,1-5-14-15,3-3-47 0,4-1-39 16,5-1-18-16,8 0-4 0,2 2-7 15,6 3-6-15,0 1 4 0,6 4 6 16,-1 5 3-16,4 2-16 0,1 7 0 16,-1 3 10-16,2 4 8 0,-2 4 20 15,-4 4 31-15,-2 2-5 0,-7 3-14 16,-2 0-12-16,-7 0-107 0,1 0-139 16,-5 0-214-16,3 5-229 0,-4-8-562 0</inkml:trace>
  <inkml:trace contextRef="#ctx0" brushRef="#br0" timeOffset="159851.43">26782 10697 1666 0,'0'0'211'15,"0"0"-129"-15,15-55 8 0,-9 30 60 16,3-1 8-16,-1 0-58 0,-2 0-41 15,1 2 50-15,-3 4 72 0,-3 5-17 16,-1 3-27-16,-1 4-18 0,-5 1-33 0,-3 3-38 16,-1 2-31-16,-3 2-17 0,-4 4-1 15,2 5 1-15,-1 3 28 0,2 4 1 16,0 1-10-16,8 4 9 0,3 3-26 16,3 0 10-16,5 1-9 0,10 0 20 15,2-2-1-15,4-1 0 0,4-2-3 16,0-6 6-16,1-2-25 0,1-5-9 15,-1-4-112-15,-3-3-38 0,-2-7 32 16,-2-8 53-16,0-2 58 0,-3-2 16 0,1-5 0 16,-3-2 0-16,5-3 20 15,1 2-16-15,0 1-1 0,2 5-2 0,0 4 69 16,3 2 20-16,-3 7-46 0,1 2-19 16,-1 5-25-16,1 1-29 0,-4 2-16 0,0 7-15 15,-4 6 8-15,-3 4 52 16,-3 3 64-16,-6 1-9 0,-3 2-14 0,-11 0-9 15,-4-4-13-15,-5 1 0 0,-6-3-6 16,0-4 9-16,-3-5 0 0,-2-1 13 16,3-3 3-16,-1-2 0 0,3-3-12 15,2 0-7-15,4-1-3 0,1 0-1 16,4-1 8-16,4-4-4 0,1 1-19 16,6-2-175-16,4-7-159 0,6 3-254 15,5-1-1110-15</inkml:trace>
  <inkml:trace contextRef="#ctx0" brushRef="#br0" timeOffset="160171.37">27502 10210 1752 0,'0'0'292'16,"0"0"-166"-16,30-60 33 0,-15 38 61 15,2 2 9-15,-1 5 2 0,-1 3-68 16,0 3 3-16,-6 4-22 0,-1 2-37 16,-2 3-107-16,-3 1-41 0,1 8-6 15,0 4 47-15,-2 6 114 0,-2 8-4 16,0 4-25-16,-2 5-6 0,-5 3-13 16,3 4 6-16,-2 8-24 0,-1 7-23 15,3 9-6-15,3-3-17 0,1-10 23 16,0-13-23-16,3-15-2 0,4-2-2 0,-1 4 2 15,3 1-25-15,3 1-38 0,0-6-29 16,1-3-58-16,2-7-81 0,1-5-116 16,-2-5-124-16,11-11-237 0,-5-2-792 15</inkml:trace>
  <inkml:trace contextRef="#ctx0" brushRef="#br0" timeOffset="160498.38">27467 10374 2327 0,'0'0'455'0,"0"0"-240"16,0 0-19-16,0 0 1 0,62-14 7 15,-26 11-28-15,7-2-46 0,16 0 4 16,11-2-39-16,-5 2-1 0,-8-2-51 15,-12 4 1-15,-11-1-13 0,2-1-9 16,-4 1-1-16,-3-1-19 0,-9 0 26 16,-4 0-6-16,-6 1 6 0,-1 0 0 0,-4 0 18 15,-3 1 13-15,-1 1 9 0,-1-1 2 16,0 1-21-16,0-1-49 0,0 1-22 16,-5 2-36-16,-2-2-19 0,1 2 6 15,-1 0 12-15,-5 2-192 0,-3 0-227 16,4-1-696-16,-2-1-1200 0</inkml:trace>
  <inkml:trace contextRef="#ctx0" brushRef="#br0" timeOffset="163128.38">23643 11593 111 0,'0'0'619'15,"0"0"-338"-15,0 0-115 0,0 0-7 16,0 0 1-16,0 0-4 0,0 0-10 15,0 0 0-15,0 0-16 0,0 0-36 16,-1-1-35-16,1 1-14 0,0 0-9 0,0 0-1 16,0 0-9-16,0 0 3 0,0 0-3 15,0 0-3-15,0 0-7 0,0 0-14 16,0 0 0-16,0 0-2 0,0 0-3 16,0 0-13-16,0 0 0 0,0 0 16 15,0 0 38-15,0 0 8 0,0 0-4 16,0 0-4-16,0 0 1 0,0 0 3 15,0 0 3-15,0 0 3 0,0 1-3 0,0-1-3 16,0 0-13-16,0 0-3 0,0 0-4 16,0 0-2-16,0 0 2 0,0 1-3 15,1 1 7-15,2-2 12 0,0 2-6 16,2 1 20-16,2 0-8 0,1-1 1 16,0 1 16-16,5-3-4 0,1 2 13 15,4-2 0-15,3 0-3 0,5-2-10 16,3-1-10-16,6-2-12 0,5-2-7 15,6 0 1-15,11 0-4 0,15-4-6 16,13 0-4-16,4 0-12 0,0 3 12 0,-5 1 7 16,-11 1 38-16,3 1-41 0,-8-2-16 15,-2 2 0-15,-4 3 13 0,-4-4 18 16,-9 2-2-16,-10 1-29 0,-8 1 16 16,0-2-16-16,4-1 10 0,4 2 12 15,5-2 7-15,-4 1-11 0,-3 1-18 16,-3 2 12-16,-1-1-13 0,-6 1-1 0,-3 0 1 15,-5-1 11-15,-5 1-10 0,-5 0 13 16,-3 0-13-16,-4 1 25 0,-1 0-6 16,-1 0 2-16,0 0 4 0,0-1-9 15,0 1-3-15,0-1-1 0,0 1-13 16,0 0-2-16,0 0 0 0,0 0-12 16,0 0 9-16,0 0 0 0,0 0-10 15,0 0 1-15,0 0-7 0,1 0-206 0,-1-5-308 16,-2-2-922-16,-6-3-617 0,17 32 2072 0</inkml:trace>
  <inkml:trace contextRef="#ctx0" brushRef="#br0" timeOffset="164577.57">24724 11788 1031 0,'0'0'277'15,"0"0"-16"-15,0 0-60 0,0 0-3 16,0 0 10-16,0 0-17 0,0 0-33 16,0 0-9-16,0 0-27 0,0 0-25 15,3-46-14-15,-3 44-22 0,0-1-3 16,0 3-20-16,-3-2-12 0,-1 1-4 16,-2 1-6-16,1 0-13 0,1 0 16 0,0 0-19 15,1 0 0-15,-2 0-13 16,3 0-6-16,1 0-13 0,0 2 10 0,0 2 20 15,1 2 2-15,0 2 21 0,1 1 8 16,7 1 19-16,-1 3 9 0,2 1 1 16,5 1-20-16,-2 1-6 0,1 3-7 15,2-1-22-15,2 3 20 0,0-2 2 16,3 2-22-16,-1 0 19 0,4 1 10 0,1 2 9 16,2-2 26-16,3 1-4 0,0 2 19 15,3-2 9-15,-1 2 3 0,3-3-21 16,-2 0-16-16,1-1 11 0,1-2-2 15,-3-1-4-15,1-2-9 0,-1-1-19 16,2-4-3-16,0-1 3 0,0-2-9 16,5-1-1-16,0-1 1 0,2-2-9 15,4 0-1-15,-2-3-12 0,2 0 19 16,0-1 2-16,0 0-11 0,-1 0-11 16,-2-3 19-16,1-2 4 0,-3-1-4 0,0-1-8 15,-1-2 11-15,-1-1 16 0,1-2-12 16,0-2-3-16,1-3-1 0,4-2 1 15,2-2-13-15,6-2-9 0,11-7-1 16,14-6-1-16,11-5 0 0,0-3 1 16,-6 4 0-16,-12 5 10 0,-20 9 16 0,-10 4-27 15,-10 5 17-15,0 1 7 0,1-4-22 16,4-2 27-16,2-2-27 0,-6 3 13 16,-1-1-1-16,-4 3-15 0,-3 1 2 15,-2 0-2-15,-3 3 0 0,-4 0-1 16,1 3-11-16,-4 2 10 0,-3 3 0 15,-2 2 0-15,-2 2-1 0,-1 1-22 16,-1 2-8-16,-1 0-35 0,0 0-27 0,0 0-15 16,0 0 5-16,0 2 49 0,0 1 35 15,-1 2-38-15,-1 2-168 0,-1-2-118 16,-2 0-222-16,-6-1-190 0,3-2-580 16</inkml:trace>
  <inkml:trace contextRef="#ctx0" brushRef="#br0" timeOffset="164953.76">26800 11567 2167 0,'0'0'375'16,"0"0"-84"-16,0 0-51 0,0 0 0 15,0 0-2-15,0 0-92 0,0 0-52 16,16-46-49-16,0 46-45 0,6 0-15 0,6 0 12 15,5 5 2-15,2 2 0 0,2 0 0 16,0 1-3-16,-2 1 3 0,-4-1 1 16,-1-2 1-16,-5-2 2 0,-4-3 9 15,-2 1 4-15,-5-2 0 0,-4 0-1 16,0 0-11-16,-4 0 21 0,-4 0 12 16,-1 0 26-16,0 0 76 0,-1 0 48 15,0 0-51-15,1 0-62 0,-1 0-74 16,0 2-58-16,0 2-72 0,0 4 0 0,0 4 130 15,-1 3 46-15,-1 6 10 16,0 3-15-16,0 1-7 0,0 3-3 0,-1-1-6 16,-3 0 9-16,1-2-16 0,-2 0-18 15,-5-2-2-15,-3 0-69 0,-1-1-131 16,-12 1-256-16,4-5-637 0,4-6-796 0</inkml:trace>
  <inkml:trace contextRef="#ctx0" brushRef="#br0" timeOffset="167639.03">26307 12603 935 0,'0'0'452'16,"0"0"-292"-16,0 0-66 0,0 0 62 16,0 0 13-16,12-53-16 0,-11 41-27 15,-1 2-19-15,0 0-26 0,0-1-30 16,-1 3-15-16,-2-2 28 0,0 3 14 16,1 0-20-16,-1 3 22 0,-1-1-19 15,-4 2-16-15,1 2-16 0,-4 1-27 16,-3 0 15-16,-4 1-14 0,-5 6 10 0,-4 3 12 15,1 2 4-15,-2 5 10 16,0 2-1-16,4 3-16 0,5-1-18 0,3 1-1 16,7 1-2-16,5-2 12 0,4-2-13 15,2 0 19-15,8-2 26 16,5-4 6-16,4-1 0 0,1-3-10 0,2-4 0 16,-1-2-12-16,3-3 9 0,-2-3-3 0,2-4 7 15,-4-5-5-15,1-3-8 0,-3-4-1 16,-1-3-12-16,1 0-14 0,-3-1 11 15,-1 3 0-15,-5 0 3 0,-3 6-13 16,2 2 0-16,-5 5-1 0,-1 4-1 16,-2 1-1-16,1 2-60 0,-1 2-105 15,0 4 16-15,0 4 104 0,0 3 45 16,0 2 2-16,0 2 17 0,3-2-16 16,1 1 26-16,2-1-10 0,-1 0 3 15,1-1-6-15,2-5 10 0,1-2-26 16,1 0-169-16,2-4-215 0,11 0-210 0,-5-2-498 15</inkml:trace>
  <inkml:trace contextRef="#ctx0" brushRef="#br0" timeOffset="167975.97">26649 12321 1418 0,'0'0'374'0,"0"0"-85"0,0 0-1 16,0 0-17-16,0 0-7 0,0 0-58 15,0 0-53-15,0 0-80 0,0 0-73 16,0 0-73-16,0 0 28 0,1-14 45 15,-1 28 96-15,0 4 6 0,0 1 9 16,-1 5-22-16,0-1-20 0,-1 2-12 0,2 0-29 16,0 0-5-16,0 0-5 15,2 0-5-15,1 0-11 0,-1-4-2 0,-1 2 15 16,-1-3-15-16,0-5-120 0,0 2-213 16,-3-9-253-16,0-3-478 0,1-5-674 0</inkml:trace>
  <inkml:trace contextRef="#ctx0" brushRef="#br0" timeOffset="168193.29">26844 12305 2689 0,'0'0'411'0,"0"0"-181"0,0 0-84 16,0 0 35-16,0 0 5 0,0 0-186 15,0 0 3-15,0 0-3 0,0 0 82 16,0 0 12-16,0 66-12 0,4-36-7 15,3 3-13-15,-1 1-27 0,0 2-7 0,3-2-3 16,-3 4-3-16,-2-5-22 0,-3 2-12 16,-1-3-50-16,-3-3-82 0,-5-4-132 15,-5-5-205-15,-10-5-234 0,4-5-599 16</inkml:trace>
  <inkml:trace contextRef="#ctx0" brushRef="#br0" timeOffset="169327.47">26761 12528 2061 0,'0'0'266'16,"0"0"-175"-16,0 0-37 0,0 0 82 15,57-7 41-15,-31 7-80 0,6 0-55 16,5 3-30-16,1-1-8 0,6-2 8 16,2 0 8-16,-1 0-7 0,1-4-13 15,-1-2-13-15,-9-1-42 0,-1-1 36 16,-11-2 19-16,-4 2 19 0,-4 0 16 15,-8-2 4-15,-2 0 15 0,-3 1-12 0,-3-1 67 16,0 0 120-16,-2 1-54 0,-5 3-68 16,0-2-34-16,-4 2-32 0,-3 3-19 15,-3-2 3-15,-3 3-6 0,-2 2-3 16,-1 0-16-16,0 4-1 0,4 5-21 0,1 2 0 16,4 2 0-16,5 0 0 0,2 3-1 15,5-1 23-15,2 2 3 0,1-1 12 16,8-3-2-16,3-1 3 0,2-3-16 15,6-2-22-15,1-3-38 0,0-3-38 16,3-1 0-16,-1-3-39 0,0-4 35 16,-7-4-3-16,1-2 41 0,-3-1 62 15,-3-3 2-15,-2 0 13 0,-3 1 9 16,-2 2 1-16,0 1-21 0,-2 3 42 16,-1 1 43-16,-1 3 21 0,0 2-19 15,1 2-77-15,0 2-12 0,2 2-162 0,0 5 51 16,3 3 88-16,5 2 23 0,2 4 26 15,1 1-23-15,4 0 16 0,1-2-3 16,2 2 0-16,2-5 6 0,-1 1-2 16,3-4 11-16,-2-3-8 0,-1-3-23 15,-3-3-48-15,1 0-188 0,-1-6 8 16,-4-5 9-16,1-1 16 0,-1-5 6 0,-1 1 45 16,-3-7 41-16,2 1 40 15,-2-4 13-15,0 3 54 0,-1 0 4 0,0 6 49 16,-4 3 78-16,0 3 5 0,0 5 24 15,-2 1-69-15,-3 3-80 0,1 2-7 16,-2 0-143-16,0 2 43 0,0 3 71 16,0 0 27-16,0 0 2 0,0 1 1 15,0-3 21-15,0 0-9 0,-1 0 7 16,0-3-4-16,0 0 45 0,1 0 101 0,-1-2 19 16,1-2-110-16,-3-2-26 0,2-1 32 15,-3 1 29-15,1-2 0 0,0 4-26 16,1-1-3-16,-3 3-10 0,0 0-58 15,-5 2-9-15,1 2-41 0,-5 7 22 16,-2 1 19-16,1 5 32 0,1 1 3 0,1 5-10 16,4 3-22-16,2-2 0 15,4 3 13-15,3-2 10 0,3 0-13 0,9 1 12 16,2-2-3-16,6-6 4 0,3-1 9 16,4-5 0-16,1-4-35 0,4-3-61 15,-2-3-174-15,0-6-25 0,-3-6 22 16,0-2 13-16,-5-4 34 0,-2-6 87 15,-1-1 49-15,-4-3 40 0,-1-4 15 16,-3 3 20-16,-3 0 22 0,-5 3 168 16,-3 6-10-16,0 2 35 0,0 5 9 0,-1 2-55 15,-1 4-27-15,0 2-26 0,2 3-44 16,-1 2-92-16,1 2-69 0,-2 6-106 16,1 3 175-16,0 5 0 0,-1 3 64 15,-2 6-1-15,1-1-9 0,0 2 6 16,1-2-13-16,-1 1 7 0,1-5-23 15,2 1-15-15,0-4 3 0,0-3-17 16,1-4 17-16,4-1-3 0,2-6 18 0,4-2 13 16,1-1 4-16,6-4-51 0,2-5-69 15,6-4-79-15,-1-3-10 0,0-5 41 16,-3-2 15-16,-1 2 29 0,-3-2 44 16,-5 0 29-16,-4 3 21 0,-3 3 14 15,-3 5 3-15,-3 5 48 0,0 1 5 0,-4 5-59 16,-3 1-32-16,1 0-60 0,-3 7 60 15,2 4 6-15,-1 4 45 0,2 5 9 16,5-1-16-16,1 6-6 0,7-1 3 16,5-2 0-16,6 1-6 0,5-1-13 15,8-5-21-15,1 0-1 0,5-2-262 16,17-4-244-16,-9-4-605 0,-7-5-869 0</inkml:trace>
  <inkml:trace contextRef="#ctx0" brushRef="#br0" timeOffset="169866.27">25740 13089 1576 0,'0'0'416'0,"0"0"-69"0,0 0-37 15,0 0 50-15,0 0-15 0,0 0-88 0,0 0-70 16,0 0-115-16,0 0-47 0,0 0-6 16,85-43 13-16,-40 41-1 0,18-1 0 15,23 1 33-15,24-2-14 0,14-1 9 16,9-1 4-16,2-1-4 0,0-2-10 16,8-1-15-16,5-1-12 0,5-1-3 15,-2-4-7-15,2-3-12 0,-8 1-2 16,-9-4-1-16,-11 1-40 0,-17 1-88 15,-15 1 28-15,-17-2 80 0,-12 3 23 16,-16 1 3-16,-13 5 9 0,-12 4-9 0,-3-1 22 16,-1 2-6-16,1-2 6 15,-4 0 3-15,-2 3 9 0,-5 1 44 0,-5 1-41 16,-2 3-30-16,-1 1-10 0,-1 0-24 16,0 0-23-16,-3 0-21 0,-6 0-129 15,-3 1-89-15,-11 1-222 0,0 0-308 16,5-2-1034-16</inkml:trace>
  <inkml:trace contextRef="#ctx0" brushRef="#br0" timeOffset="171613.3">26236 11132 892 0,'0'0'277'0,"0"0"-59"16,0 0-26-16,0 0 16 0,0 0-3 15,0 0-46-15,0 0-33 0,0 0 7 16,0 0-20-16,0 0-6 0,0-18-27 0,0 17-3 16,0 1-15-16,0-1-24 15,0 1-19-15,0 0-16 0,0 0 0 0,0 0 16 16,0 0-3-16,0 0-13 0,0 0 17 16,2 0-8-16,2 0 4 0,3 0 13 15,2-1 32-15,5 0 19 0,6-2 22 16,3-1-9-16,7-1-30 0,2 0-24 15,7 0-11-15,6 0-6 0,13-2 4 16,17 2-7-16,16-2-3 0,8 1 6 16,-1 0 28-16,-6 2-2 0,-11 0-13 15,0 1 43-15,0-2-52 0,-7-1-24 16,2 1 20-16,-7-2-22 0,2-2-166 0,-2 1 166 16,1-3 195-16,-2 2-142 15,-3 0-49-15,-3 1-1 0,-3 1 0 0,-9 2 53 16,-14-1-24-16,-6 3-20 0,-5 0-12 15,5 1 2-15,0 0-1 0,-1 0 2 0,-2 1 0 16,-8 1 10-16,-2 0-13 0,-7 0 1 16,-3 0 0-16,-2 0 1 0,-2 0 11 15,-2 0-10-15,-1 0 12 0,0 0-11 16,0-1-4-16,0 0-19 0,-2 0-19 16,0-1 6-16,1 0-122 0,0 2-19 15,1 0-135-15,0 0-213 0,-4 0-264 16,1 2-297-16</inkml:trace>
  <inkml:trace contextRef="#ctx0" brushRef="#br0" timeOffset="172209.78">26310 11143 1044 0,'0'0'245'0,"0"0"-138"0,0 0-52 0,0 0 36 15,0 0 49-15,0 0 49 0,0 0-14 16,0 0-19-16,0 0-30 0,0 0-39 16,0 0-9-16,-4 0-1 0,4 0 14 15,1 0 15-15,4 0 20 0,6 0-5 16,3-1-12-16,7-1 0 0,8 1-16 0,3-3-17 16,9 0 0-16,14 0-9 15,21-1-1-15,17 1 10 0,16-1-3 0,-2 2 12 16,0 0-3-16,-3 1 18 0,6-1-5 15,5 1-51-15,7-2-29 0,6 1 19 16,4-1-15-16,7 0-16 0,-1 0-2 16,-5-1 12-16,-4 0-4 0,-16-2-9 15,-13 1-15-15,-11-2 11 0,-17 2 4 16,-9 0 4-16,-12 0-2 0,-12 2 19 0,-9 1-2 16,-1 1-18-16,3 0 0 0,5-1 2 15,4 0 13-15,-4 1 2 0,-4 0-5 16,0-1 2-16,-6 2-12 0,1 0 1 15,-5 1 8-15,-4 0-10 0,-2 0 0 16,-6 0-1-16,1 1-1 0,-6 0-1 16,-3-1-11-16,-1 0-1 0,-2 0-8 15,0 0-10-15,0 0-22 0,-7 0-32 16,-7 1 39-16,-5 1-21 0,-21-2-333 16,6-2-679-16,0-6-1394 0</inkml:trace>
  <inkml:trace contextRef="#ctx0" brushRef="#br0" timeOffset="172734.07">26517 11089 192 0,'0'0'1267'0,"0"0"-1225"0,0 0-42 16,0 0 0-16,74-4 23 0,-23 2 13 15,25-1-36-15,29-5-257 0,-12 3-519 0</inkml:trace>
  <inkml:trace contextRef="#ctx0" brushRef="#br0" timeOffset="176326.28">18562 7596 1785 0,'0'0'208'0,"0"0"-149"0,0 0 145 16,-7-55 61-16,4 41-43 0,1 1-80 15,0 2 22-15,0 0 37 0,0 2-51 16,1 1-23-16,0 3-35 0,1 0 0 16,-1 1 5-16,0 0-34 0,1 2-12 15,0-1 5-15,0 0-15 0,0 0-19 16,0 3-10-16,0 0-12 0,0 0-38 15,0 0-41-15,0 0-25 0,0 0-50 16,0 7-55-16,0 5 132 0,1 6 55 0,1 6 22 16,0 5-1-16,-1 7-1 0,-1 12-11 15,-2 11 13-15,-6 14 2 0,-1-1 11 16,0-7-10-16,0-9 13 0,4-18-3 16,0-7-11-16,0-8 14 0,3-4-14 15,0 3 1-15,0 0 29 0,1 0-16 16,0-5 3-16,1-5 7 0,0-3-7 0,0-4 0 15,0 0 9-15,0-3 7 0,0-1 15 16,0-1 14-16,0 0 24 0,2 0 16 16,2-5-23-16,3-3-81 0,1-2-69 15,-2-1-290-15,0-2-100 0,-6-5-298 16,0 5-597-16</inkml:trace>
  <inkml:trace contextRef="#ctx0" brushRef="#br0" timeOffset="176626.99">18277 8035 1406 0,'0'0'367'16,"0"0"-156"-16,0 0-6 0,0 0-179 16,0 0-26-16,0 0-23 0,0 0 23 15,0 0 117-15,0 0 54 0,53 43 106 0,-38-28-161 16,2-1-48-16,-2 1-11 0,-1-1 4 15,0 0-16-15,0-3-3 0,-5 0-7 16,1-4 0-16,-3 0 0 0,-1-2 16 16,0-1 10-16,-1-3 18 0,1-1 32 0,6-2 89 15,1-5 10-15,5-3-71 0,5-3-67 16,2-4-25-16,3-2-7 0,0-3 4 16,4-1-31-16,-3 1-13 0,1 0-18 15,-5 1-23-15,-3 2-3 0,-3-5-329 16,-4 5-434-16,-8-1-1410 0</inkml:trace>
  <inkml:trace contextRef="#ctx0" brushRef="#br0" timeOffset="183791.02">20912 7577 810 0,'0'0'514'0,"0"0"-383"0,0 0 18 15,0 0 17-15,19-48 6 0,-13 38-16 16,-2-2-17-16,0 0 43 0,-2 0 2 16,1 0-39-16,-1 2-29 0,0-1 6 15,0 2-36-15,0 0 7 0,-2 3-20 16,1 0-15-16,0 1 12 0,-1 1-19 0,0 1 3 16,2 1-6-16,-2 0-20 0,0 1-15 15,0 1-13-15,0 0-76 0,0 0-7 16,0 0-35-16,0 8-26 0,0 2 87 15,-2 7 28-15,-1 6 29 0,0 4 26 16,1 6-10-16,1 6-4 0,1 3 14 16,0 1 3-16,3 1 9 0,3-1 26 15,1 0-13-15,-2-3 6 0,2-2-6 16,-2-4 3-16,-2-2 7 0,0-2-20 16,0-5 16-16,-2-3-13 15,-1-1-15-15,0-5-4 0,0-2-9 0,0-3 9 0,0-3-6 16,0-1-4-16,0-2-13 0,0-2 11 15,0-3 3-15,0 0-13 0,0 0 28 16,3 0-31-16,-2-5-176 0,-1-7-221 16,0 0-586-16,0-1-858 0</inkml:trace>
  <inkml:trace contextRef="#ctx0" brushRef="#br0" timeOffset="184125.07">20738 7931 2323 0,'0'0'303'0,"0"0"-138"0,0 0 18 15,0 0-42-15,0 0-32 0,69-15-20 16,-49 23 19-16,0 3-3 0,-2 3-29 16,1 2 3-16,-4 4-19 0,-2 1-16 15,-1 1-12-15,-3 1 9 0,1-1-16 16,-4-2 6-16,3-5 1 0,-2-1-1 15,-2-5 19-15,-1-1-5 0,1-3-4 16,-1-1-4-16,-1-2-3 0,-1-1 1 16,4-1 8-16,2 0 26 0,2-4 2 0,6-3-9 15,1-4-28-15,5-3-6 16,0-1-7-16,1-4 4 0,2-2-23 0,1-2-2 16,-1 1-1-16,-2-2 1 0,-2 5-40 15,-2 0 25-15,-4 3-23 0,-5 2-176 16,-2-1-137-16,-4-4-336 0,-3 4-710 0,-1-1-434 15</inkml:trace>
  <inkml:trace contextRef="#ctx0" brushRef="#br0" timeOffset="184875.04">23097 7640 1038 0,'0'0'709'0,"0"0"-407"0,0 0 29 15,0 0-115-15,0 0-13 0,23-50-29 16,-20 42-56-16,0 1 45 0,2 2-22 16,-3 0-17-16,0 1-20 0,-1 1-9 15,0 1-32-15,0 2-19 0,-1-2-44 16,0 2-19-16,0 0-37 0,0 0-42 16,0 2-20-16,0 3 39 0,0 6 35 15,0 3 44-15,0 6 1 0,-1 3 21 0,0 6 29 16,-1 4 22-16,1 4-42 0,0 3 23 15,-2 2-10-15,1 1-12 0,1 1-10 16,-1-2-9-16,0-2-11 0,1-2 17 0,1-6-16 16,-1-3-1-16,0-4-1 0,1-4 18 15,0-4-19-15,-1-2 2 0,1-6 17 16,-1-2-3-16,1-1-4 0,0-3 1 16,0-2-10-16,0 0 16 0,0-1-2 15,0 0-17-15,0-4-145 0,-3-11-226 16,1-1-382-16,-4 1-922 0</inkml:trace>
  <inkml:trace contextRef="#ctx0" brushRef="#br0" timeOffset="185183.25">22826 7948 1258 0,'0'0'732'0,"0"0"-408"16,0 0-114-16,0 0-126 0,0 0-84 0,0 0-13 15,0 0 13-15,0 0 94 16,0 0 31-16,0 0 39 0,50 55 9 0,-35-38-42 16,-1-1-51-16,1 0-20 15,0 0-3-15,-1-1-25 0,-3 0 9 0,2-2-3 16,-4-4 13-16,1-2 6 0,-1-2 6 16,1-2-3-16,0 1 3 0,4-4 3 15,1 0 3-15,1 0-2 0,2-3-11 16,4-4-3-16,1-2-13 0,3-3-12 15,-1-1 10-15,0-1-26 0,4-6-9 0,0-1-3 16,4-4-15-16,1-4-16 0,3-1-91 16,21-22-375-16,-11 9-801 0,-1 2-1038 0</inkml:trace>
  <inkml:trace contextRef="#ctx0" brushRef="#br0" timeOffset="128879.37">21089 3050 437 0,'0'0'280'16,"0"0"-61"-16,0 0 12 0,0 0-19 15,0 0-33-15,0 0-4 0,0 0 17 16,0 0 6-16,0 0-10 0,-3-18-23 16,6 14-62-16,-1 2-16 0,1-1-16 15,-1 1-36-15,-1 2 10 0,1-1 4 16,-2-1 2-16,0 1-6 0,0-1-3 16,0 0-1-16,0 1-8 0,0-2-1 15,0 0-13-15,-3 2 25 0,2-2-21 16,0 1 9-16,0 0 16 0,0 0 6 0,1 0 3 15,0 2-6-15,0-2 3 0,0 2 3 16,-1 0 13-16,1-1-10 0,0-1-9 0,0 1 5 16,0-1 4-16,-1 0-22 15,1 0 6-15,0 2-10 0,-1 0-15 0,1 0-19 16,0 0-19-16,0 0-3 0,0 0-3 16,0 0 0-16,0 0 6 0,0 0-3 15,0 0 3-15,0 0-9 0,0 0 0 16,0 0-7-16,0 0-15 0,0 0-23 15,0 3-19-15,0 1 9 0,0 3 71 16,0 3 12-16,0 4 0 0,0 4 1 16,0 1 9-16,0 5-8 0,-3 2-2 0,0 3 1 15,-2 4 0-15,-1-2 14 0,2 6-2 16,-1-3 6-16,1 0-9 0,0 0-9 16,2-3-1-16,0-2 0 0,2-3 0 15,0-3 2-15,0-4-1 0,2-3 25 16,0-3-25-16,1-4 20 0,-2 0-2 0,0-3-15 15,-1-1 30-15,0-1-15 16,0-4 13-16,0 1 6 0,0-1 3 0,0 0 9 16,0 0-2-16,0 0 2 15,0 1-9-15,0-1 0 0,0 0 2 0,0 0-1 16,0 0-7-16,0 0 2 0,0 0-6 16,0 0 4-16,1-2-1 0,0-4-34 15,0 3-25-15,1-4-22 0,-2-6-229 16,0 2-304-16,-3-3-1165 0,1 70 191 0</inkml:trace>
  <inkml:trace contextRef="#ctx0" brushRef="#br0" timeOffset="132396.62">22025 3098 545 0,'0'0'182'16,"0"0"-68"-16,0 0-3 0,0 0-75 15,0 0-36-15,0 0-25 0,0 0-187 16,0 0-349-16</inkml:trace>
  <inkml:trace contextRef="#ctx0" brushRef="#br0" timeOffset="140057.44">15262 13825 1656 0,'0'0'390'0,"0"0"-11"15,0 0-127-15,0 0-20 0,0 0 24 0,0 0-68 16,0 0-16-16,19-46 2 0,-7 26-4 16,1 1-10-16,-1-3-40 0,2 2 2 15,-3 2-20-15,1 1-12 0,-5 7-10 16,-1 3-37-16,-2 1-12 0,-3 4-31 15,0 2-36-15,-1 2-22 0,0 6 18 16,0 7 40-16,-2 11 74 0,-6 6-6 0,-1 16-16 16,-7 12-9-16,-3 11-3 0,-2 0-37 15,-1-7 12-15,2-8-15 0,0-10 22 16,1-10-21-16,7-7 11 0,0-9-12 16,-1-1 1-16,3 2 11 0,-5 1-8 15,4 1-2-15,0-6 1 0,4-4-2 16,3-3-1-16,0-3-2 0,3-3-17 15,1-3-42-15,-1-1-10 0,1 0-18 16,0 0-29-16,0-7-24 0,7-5-82 16,2-8-132-16,6-7-286 0,11-32-439 0,-1 7-27 15</inkml:trace>
  <inkml:trace contextRef="#ctx0" brushRef="#br0" timeOffset="140293.31">15392 13549 388 0,'0'0'2151'16,"0"0"-1922"-16,-15-48 86 0,8 37-63 0,2 4-1 15,3 3-68-15,1 4-50 0,1 0-105 16,0 1-28-16,0 7 0 0,6 5 3 16,3 7 107-16,5 10 31 0,4 4 55 15,6 15-29-15,7 11-3 0,7 12-1 16,0 2-75-16,-3-6-2 0,-7-11-10 16,-7-14-12-16,-5-8-12 0,-3-9-37 15,-4 1-15-15,2 2-29 0,-1 2-11 0,1 4-27 16,-4-6-55-16,-3-4-22 0,-2-6-46 15,-2-3-55-15,0-5-97 0,-2-3-27 16,-4-6-34-16,-5-2-22 0,-2-6-153 16,-10-17-152-16,2 2-791 0</inkml:trace>
  <inkml:trace contextRef="#ctx0" brushRef="#br0" timeOffset="140514.32">15232 14122 1011 0,'0'0'1422'0,"0"0"-1142"0,0 0-54 16,0 0-56-16,0 0 44 0,0 0 21 0,0 0 5 16,0 0-14-16,0 0-44 0,0 0-39 15,-37 3-34-15,52-5-29 0,7-1-37 16,7-3-18-16,8 0-24 0,3 1-1 16,1 2-15-16,-2-1-10 0,-1 2-244 15,9-1-173-15,-10 3-543 0,-4-2-736 16</inkml:trace>
  <inkml:trace contextRef="#ctx0" brushRef="#br0" timeOffset="140725.15">16230 13927 3470 0,'0'0'408'16,"0"0"-377"-16,0 0-31 0,64-34-3 15,-29 26 3-15,5 0 16 0,4 2-16 16,-3 3-4-16,-2 3-27 0,-5 0-92 16,-6 3-295-16,-5 8-346 0,-6-3-702 15</inkml:trace>
  <inkml:trace contextRef="#ctx0" brushRef="#br0" timeOffset="140889.07">16304 14168 3476 0,'0'0'518'0,"0"0"-295"16,0 0-105-16,0 0 9 0,0 0 101 16,0 0-53-16,0 0-37 0,0 0-34 0,0 0-61 15,54-17-40-15,-17 5-3 16,8 2-2-16,5-3-26 0,2-1-149 0,21-12-297 15,-15 4-722-15,-9-2-1644 0</inkml:trace>
  <inkml:trace contextRef="#ctx0" brushRef="#br0" timeOffset="141605.41">17650 13497 1979 0,'0'0'408'0,"0"0"-304"16,9-67-101-16,-4 39-2 0,-2 3 51 0,0 3 28 15,0 0 36-15,-1 3 13 0,-1 2 3 16,0 5 108-16,0 3-59 0,-1 4-16 16,0 2-48-16,0 3-91 0,0 0-26 15,0 3-111-15,0 9 111 0,-4 10 16 16,-2 7 72-16,-6 19-12 0,-3 17-16 15,1 18-13-15,-2 8-6 0,4 1 0 16,3-3-1-16,3-12 11 0,0-2-16 16,3-6 2-16,1-4 7 0,2-6 3 15,0-8 30-15,1-10-5 0,3-10-13 16,1-8-4-16,0 0-15 0,3 3-9 16,3 2-6-16,0 4 3 0,5-6-7 0,3 0-5 15,1-8 2-15,2-1-15 0,5-5 16 16,4-2-7-16,5-7 0 0,5-1-10 15,12-2 1-15,13-4-3 0,7-3 0 16,-8-1-30-16,-16 4 11 0,-20 1 7 16,-13 1 9-16,-4 1-16 0,-3 1-15 0,-4 0-21 15,-5 0-1-15,-1-2-2 0,-10 2-14 16,-7-2-55-16,-10-1-77 0,-3-1-94 16,-7-4-198-16,-12-15-233 0,9 0-555 15</inkml:trace>
  <inkml:trace contextRef="#ctx0" brushRef="#br0" timeOffset="141871.03">17582 13418 3558 0,'0'0'416'16,"0"0"-334"-16,0 0-82 0,71-45 19 0,-34 34 34 15,7 0 31-15,4 1 10 0,2 0 2 16,-4 3-31-16,-5 1-22 0,-4 0-9 16,-10 3-12-16,-4 1-22 0,-6 0-1 15,-5 2-1-15,-7-1-14 0,-2 1-8 16,-3-1-1-16,0 1 6 0,-4 0 17 16,-5 0 0-16,-6 0-26 0,-3 1-18 15,-3 0-91-15,-3 1-139 0,-7 3-251 0,9-3-604 16,2-1-991-16</inkml:trace>
  <inkml:trace contextRef="#ctx0" brushRef="#br0" timeOffset="144245.62">18274 13655 225 0,'0'0'525'0,"0"0"-261"16,0 0-23-16,0 0 26 0,0 0 3 15,0 0-14-15,0 0 26 0,0 0-39 16,0 0-50-16,-17-43-32 0,17 38-30 15,0-1-25-15,0 2-20 0,0 1-22 16,0 1-16-16,1 0-10 0,-1 0 0 16,2 1-6-16,-2 1 0 0,0 0-13 15,0 0-17-15,1 0-2 0,-1 0-1 16,2 0-28-16,0 1-25 0,3 5 29 0,5 3 25 16,4 4 41-16,1 4 0 0,10 3 7 15,3 4 15-15,7 3 1 0,5 1-14 16,4 1 26-16,2 0-7 0,-1 0 16 15,-2-1-13-15,-6 0-44 0,-3-3 11 16,-10-3-14-16,-5-1-24 0,-6-4 2 16,-4-2-3-16,-3-6 12 0,-2-4-10 0,-3-2 11 15,-1-3 12-15,0 0 28 0,0 0 15 16,0-5-18-16,-3 1-28 0,-1-4-19 16,0-2-3-16,1-3-16 0,-1-1-180 15,2-5-124-15,-3-8-222 0,3 3-514 16,-1 2-641-16</inkml:trace>
  <inkml:trace contextRef="#ctx0" brushRef="#br0" timeOffset="144542.44">18667 13534 2427 0,'0'0'329'0,"0"0"-149"0,0 0-87 16,0 0-77-16,0 0-13 0,0 0 96 15,0 0 9-15,-64 64-18 0,33-32-46 0,-3 3-9 16,-5 4-12-16,-7 9-4 0,-5 8-18 16,7-8 9-16,4-7-10 0,10-9 0 15,13-11 0-15,-1-1 13 0,2-3 28 16,2-5 10-16,6-5 3 0,2-3-13 16,2 0 0-16,3-3-9 0,0 0 2 15,1-1 17-15,0 0 2 0,0 0-15 16,0 0-7-16,0 0-9 0,4-2-22 15,5 1-141-15,2-1-83 0,6-1-84 0,16-1-131 16,-5-1-281-16,1-2-692 0</inkml:trace>
  <inkml:trace contextRef="#ctx0" brushRef="#br0" timeOffset="144937.47">19380 13510 2215 0,'0'0'278'0,"0"0"-123"16,0 0 25-16,0 0 6 0,0 0-32 15,0 0 6-15,0 0-1 0,0 0-134 16,0 0-25-16,0 0-6 0,12-17 6 15,-32 37 54-15,-6 8-4 0,-8 13 1 16,-13 15 3-16,-12 17 6 0,-3 7 3 16,2 0 0-16,6-5-19 0,8-15 9 15,3-2-28-15,7-8 26 0,6-10-17 16,9-11-21-16,6-10 12 0,5-4 59 16,-1-1-15-16,2 0 11 0,-1-1-18 0,4-4-15 15,4-6-13-15,0-1-10 0,1 1-5 16,1-3 6-16,-1 0 8 0,1 0 1 15,0 0 10-15,0 0 2 0,0 0-37 16,3-5-9-16,1-1-154 0,5 0-97 16,1-2-71-16,12-11-195 0,-1 4-477 0,1-1-701 15</inkml:trace>
  <inkml:trace contextRef="#ctx0" brushRef="#br0" timeOffset="145434.54">19547 13771 199 0,'0'0'1520'16,"0"0"-1218"-16,0 0-149 0,0 0-27 16,0 0 68-16,0 0 51 0,0 0-33 15,0 0-61-15,0 0-26 0,0 0-10 16,0 0-20-16,-19-9-19 0,17 6-12 15,0 1-11-15,1-3 8 0,-3 0-20 16,1 2 3-16,-2-3-3 0,2 2 12 16,1 0 38-16,-2-1 20 0,3 3 11 15,0 0-29-15,0-1-15 0,0 3-26 0,1-2-27 16,0 2-25-16,0 0-59 16,0 2-43-16,0 5-16 0,4 4 108 0,5 3 10 15,3 3 22-15,7 4 3 0,4 2-6 16,4 0-4-16,5 1 1 0,2-2-15 0,-2 0-1 15,1-1-1-15,-7-1-12 0,-5-5-9 16,-4-3-24-16,-8-3-181 0,-3-4-300 16,-6-5-439-16,0-5-327 0</inkml:trace>
  <inkml:trace contextRef="#ctx0" brushRef="#br0" timeOffset="145703.61">19992 13675 2500 0,'0'0'413'0,"0"0"-125"16,0 0 28-16,0 0-67 0,0 0-94 16,0 0-87-16,0 0-42 0,0 0 12 15,0 0 50-15,0 0 18 0,-58 71-25 0,33-33-32 16,-11 12-12-16,-9 16 16 0,-13 13 6 16,-2 1-22-16,2-5 6 15,11-14-9-15,12-19 9 0,11-11-28 0,8-12-14 16,7-4 12-16,-2-1-1 0,3-1 13 15,2-3 8-15,0-4-5 0,5-4-3 16,1-2 39-16,0 0 22 0,4-2-1 16,4-8-85-16,6 0-24 0,0-3-141 15,4 0-106-15,1-2-129 0,6-7-381 16,-4 3-848-16</inkml:trace>
  <inkml:trace contextRef="#ctx0" brushRef="#br0" timeOffset="145948.57">20555 14118 3224 0,'0'0'384'16,"0"0"-384"-16,0 0 0 0,0 0 10 15,0 0 126-15,3 48-1 0,-10-31-35 16,-4 4-8-16,-3-1-26 0,1 1-22 16,-4-1-16-16,0-1-13 0,-2 1-15 15,-1-4-25-15,0 1-99 0,-2-3-144 0,-7 1-262 16,2-2-434-16,5-8-1098 0</inkml:trace>
  <inkml:trace contextRef="#ctx0" brushRef="#br0" timeOffset="146812.25">21276 13996 1846 0,'0'0'376'0,"0"0"-188"0,0 0-62 16,0 0 74-16,0 0 83 0,0 0-8 15,0 0-78-15,0 0-51 0,0 0-42 16,0 0-41-16,11 0-25 0,0 0-16 15,7 0 25-15,9-2 16 0,6 0-1 16,11 0 5-16,18-1-4 0,23 0-10 16,21-2 15-16,8-1-21 0,-3 1-13 15,-10 2 0-15,-15 0-9 0,-6 3 12 16,-2 0-15-16,-10 5-19 0,-8-1-3 16,-11 0 0-16,-18-2 2 0,-11 2 17 0,-5-3-19 15,-5 1-1-15,0-2 1 0,-4 0 3 16,-4 0 25-16,-2 0 15 0,-3-1 3 15,-7-5-46-15,-3 2-2 0,-5-2-11 16,1-1-2-16,-1 2 2 0,6 2-2 0,0-1-16 16,7 4-179-16,4 0-138 15,6 0-354-15,7 0-573 0,0 0-723 0</inkml:trace>
  <inkml:trace contextRef="#ctx0" brushRef="#br0" timeOffset="147183.73">23187 14076 2202 0,'0'0'481'15,"0"0"-150"-15,0 0 37 0,0 0-98 16,0 0-56-16,0 0-57 0,0 0-68 16,0 0-46-16,0 0 4 0,0 0 15 15,0 0 19-15,34 46 25 0,-39-22-8 16,-9 1-24-16,-6 6-21 0,-7 0-16 15,-7 1-19-15,-5-1-16 0,-1-1-2 16,2-5-52-16,5-1-34 0,3-4-35 0,8-3-93 16,12-3-187-16,3-3-355 0,7-9-722 15</inkml:trace>
  <inkml:trace contextRef="#ctx0" brushRef="#br0" timeOffset="147424.06">23931 14118 2932 0,'0'0'368'0,"0"0"-276"15,0 0-22-15,0 0-54 0,0 0 10 16,0 0-26-16,67-20-19 0,-48 18-10 16,15 0-357-16,-6 2-589 0,1-3-1115 0</inkml:trace>
  <inkml:trace contextRef="#ctx0" brushRef="#br0" timeOffset="147582.27">24621 14079 3276 0,'0'0'482'0,"0"0"-344"0,0 0-94 0,0 0-44 15,0 0-2-15,61-20-1 0,-43 19-34 16,2 1-175-16,22-1-440 0,-5 0-893 16</inkml:trace>
  <inkml:trace contextRef="#ctx0" brushRef="#br0" timeOffset="149822.97">22491 3820 2224 0,'0'0'598'16,"0"0"-425"-16,0 0-41 0,0 0 50 15,0 0 21-15,0 0-3 0,0 0-90 16,0 0-110-16,0 0-16 0,0 0 0 16,22-12 16-16,-1 25 82 0,10 5-6 15,8 3 2-15,12 8-17 0,14 7 20 16,12 3-25-16,-7-1-25 0,-18-10-30 15,-15-9-1-15,-12-5-2 0,3 1-17 16,0 0-74-16,0 2-153 0,-5-7-199 0,0-8-205 16,-8-2-498-16</inkml:trace>
  <inkml:trace contextRef="#ctx0" brushRef="#br0" timeOffset="150081.24">23176 3670 2662 0,'0'0'341'0,"0"0"-216"16,0 0-90-16,0 0-35 0,0 0-54 15,0 0 54-15,-82 51 92 0,40-18-15 16,-11 13-13-16,-16 12-23 0,-12 14-25 16,-5 2 12-16,10-7-15 0,15-14 9 15,21-18-20-15,11-9 17 0,10-11 9 16,7 1 20-16,-3-3 15 0,-3 1-3 0,1-2-16 15,6-1 4-15,2-5-20 0,4-3-15 16,3-1 2-16,2 0 51 0,0-2 16 16,3-2 16-16,8-3-85 0,4-3-13 15,9-3-149-15,7-9-261 0,-2 1-377 16,-7 2-1357-16</inkml:trace>
  <inkml:trace contextRef="#ctx0" brushRef="#br0" timeOffset="150899.97">23750 3931 1565 0,'0'0'1382'15,"0"0"-1170"-15,0 0-75 0,0 0-73 16,0 0-13-16,0 0 50 0,0 0 4 0,0 0-13 16,0 0-1-16,21-7-19 15,3 4-31-15,9-1-16 0,7-1-3 0,6 0-19 16,-1 2-3-16,2 1-12 0,-10 2-13 15,-4 0-215-15,-12 5-316 0,-11 0-732 16,-10-4-554-16</inkml:trace>
  <inkml:trace contextRef="#ctx0" brushRef="#br0" timeOffset="151076.2">23659 4158 821 0,'0'0'2115'0,"0"0"-1868"0,0 0-52 0,0 0 36 15,72 0 66-15,-45 0-39 0,4 0-75 16,3 0-43-16,-1-4-48 0,2 1-49 16,-1 1-27-16,-2 1-16 0,-1-4-2 15,-2 1-97-15,7-13-339 0,-9 3-759 0,-3-5-1577 16</inkml:trace>
  <inkml:trace contextRef="#ctx0" brushRef="#br0" timeOffset="151942.09">24962 3481 2229 0,'0'0'549'0,"0"0"-347"16,0 0-48-16,0 0 63 0,16-51 15 16,-11 43-90-16,-1 2-53 0,0 3-17 0,-3 0 0 15,1 3-24-15,-2 0-48 0,1 0-81 16,-1 3-48-16,0 3-26 0,0 6 155 16,0 5 10-16,-1 6 53 0,-2 2 9 15,-1 2 4-15,1 4-26 0,0 1 10 0,0 0-16 16,2 2 16-16,1 1-19 15,2 1 2-15,4 0 1 0,0 1 15 0,-2-1 19 16,4 2-13-16,-2-2-6 0,-2 1-19 16,-1 1-6-16,2-1-12 0,-2-1-1 15,2-3-5-15,0-3-13 0,5-4-1 16,1-2 0-16,5-3 23 0,1-2-7 16,3-2 1-16,3-3 8 0,1-2-2 15,2-4-4-15,1-2 4 0,-1-2-22 0,-2-4 22 16,-2 0-13-16,-3-1 6 0,-2-2-5 15,-4-1-13-15,-3 1 0 0,-2-1 0 16,-3 0 0-16,-3 1-28 0,-2-1-33 16,0 0-81-16,-2-3-87 0,-5 0-140 15,-1-5-218-15,-7-11-159 0,4 2-705 16</inkml:trace>
  <inkml:trace contextRef="#ctx0" brushRef="#br0" timeOffset="152121.01">24987 3485 3127 0,'0'0'525'15,"0"0"-412"-15,0 0-91 0,0 0-6 16,0 0 19-16,62-40-4 0,-35 37-30 16,5-1-1-16,3 2-16 0,-1 2-2 15,4 0-1-15,12-2-336 0,-12-1-738 16,-4-1-1246-16</inkml:trace>
  <inkml:trace contextRef="#ctx0" brushRef="#br0" timeOffset="152489.9">25581 3664 935 0,'0'0'2072'0,"0"0"-1800"0,0 0-103 16,0 0-4-16,0 0-20 0,0 0-10 15,0 0-135-15,0 0-6 0,0 0-174 0,0 0 180 16,22 10 67-16,-22 20 68 16,0 12-53-16,-2 12-16 0,-2-5 0 0,1-3-13 15,2-10-12-15,1-8-23 0,0 1-5 16,4-1-12-16,0-3 11 0,2-6 1 16,0-4-10-16,-3-5 28 0,0-2-31 15,-1-8-325-15,-2 0-434 0,0-8-1143 0</inkml:trace>
  <inkml:trace contextRef="#ctx0" brushRef="#br0" timeOffset="152694.44">25966 3992 2947 0,'0'0'1096'0,"0"0"-1083"15,0 0-13-15,0 0 0 0,0 0 25 0,0 0 75 16,11 55-16-16,-18-40-21 0,-4 0-11 16,-4 1-16-16,-3-2-36 0,-3-1-96 15,0-2-119-15,-5-5-356 0,5-4-736 16,5-2-920-16</inkml:trace>
  <inkml:trace contextRef="#ctx0" brushRef="#br0" timeOffset="153166.87">26277 3638 2992 0,'0'0'508'0,"0"0"-350"0,0 0-60 15,0 0 100-15,0 0 62 0,0 0-70 16,0 0-106-16,31-49-50 0,-13 44-33 15,5 1-1-15,4 1-3 0,4 3-31 16,0 1-16-16,1 8 0 0,-2 2 1 16,-2 5-4-16,-7 5 3 0,-9 5 3 15,-6 2 19-15,-6 4-62 0,-15 1 39 16,-9 1 1-16,-8-2 31 0,-3-2 3 16,1-3 4-16,0-5 12 0,8-4 0 15,5-4 25-15,7-3 6 0,8-3-31 0,6-1 9 16,2-1-9-16,14-1 70 0,9 2 33 15,20-2 6-15,22-1-59 0,19-1-50 16,2-3-364-16,-23-3-809 0,-20-4-1409 0</inkml:trace>
  <inkml:trace contextRef="#ctx0" brushRef="#br0" timeOffset="153324.15">26969 3953 3156 0,'0'0'595'0,"0"0"-595"16,0 0-95-16,0 0 95 0,0 0 158 0,-9 55-23 16,-4-35-44-16,-2 2-25 0,-5 1-66 15,-5-1-182-15,-5 3-359 0,4-8-717 16,7-6-867-16</inkml:trace>
  <inkml:trace contextRef="#ctx0" brushRef="#br0" timeOffset="153752">27224 3559 1479 0,'0'0'2024'0,"0"0"-1784"15,0 0-177-15,62-45 19 0,-39 39 15 16,2 3 8-16,5 3-77 0,-2 0-22 16,2 8-6-16,-4 2-1 0,-3 4-27 15,-5 1-61-15,-9 4-33 0,-6 2-29 16,-7-1-17-16,-10-1 67 0,-7 0 56 16,-6-5 43-16,0 1 2 0,1-3 18 0,4-4-15 15,6-3 23-15,3-1 53 16,8-3 6-16,4-1-12 0,1 0 3 0,5 0-7 15,11 1-9-15,9 2-26 0,11 0-21 16,7 4-13-16,5 2-22 0,0 2-9 16,-4 2-4-16,-7 2 10 0,-9-1-16 15,-7 3 6-15,-8-1 1 0,-10 0-52 0,-5 1-2 16,-15 0 75-16,-10 0 13 0,-11-2 41 16,-14 2 0-16,3-3-25 0,1-4-13 15,4 1 0-15,17-4-3 0,1 0-150 16,13-3-399-16,10-1-264 0,3-3-1182 0</inkml:trace>
  <inkml:trace contextRef="#ctx0" brushRef="#br0" timeOffset="153944.27">27835 3988 2050 0,'0'0'1975'0,"0"0"-1631"16,0 0-140-16,0 0-99 0,0 0-22 15,0 0-71-15,0 0 25 0,0 0-3 16,-2 47 64-16,-13-25-12 0,-4 4-34 16,-6 3-34-16,-7 0-18 0,-2 0-74 0,0-2-226 15,1 1-304-15,9-8-971 0,12-7-937 0</inkml:trace>
  <inkml:trace contextRef="#ctx0" brushRef="#br0" timeOffset="154533.18">28226 3430 2816 0,'0'0'443'0,"0"0"-211"0,0 0 2 16,0 0-234-16,0 0-98 0,0 0 41 0,0 0 57 15,0 0 114-15,-11 65-22 0,5-35-23 16,5 2-19-16,1-1-21 0,6 2-4 16,5-2-6-16,6-2 15 0,3-1-12 15,4-4-22-15,3-5-88 0,3-7-31 16,-1-5-58-16,4-7-83 0,-3 0 49 0,1-9 38 15,-4-4 35-15,0-4 84 0,-6-2 54 16,-1-2 13-16,-6 0 42 0,0 0 35 16,-4 2 160-16,-4 2 5 0,-2 2 64 15,-2 1-38-15,-2 4 49 0,0 3-15 16,0 3-97-16,0 3-50 0,0 1-144 16,0 0-24-16,0 5-110 0,-6 4-23 15,-4 6 133-15,-1 5 21 0,-4 3-11 16,2 6-9-16,0 5-1 0,-1 1 0 0,2 3-1 15,-2 1-275-15,-8 11-277 0,4-10-707 16,1-9-732-16</inkml:trace>
  <inkml:trace contextRef="#ctx0" brushRef="#br0" timeOffset="154707.26">28833 3970 3491 0,'0'0'647'0,"0"0"-333"0,0 0-256 16,0 0-11-16,0 0-26 0,0 0 124 16,-4 60-7-16,-10-35-37 0,-2 4-33 15,-7 1-23-15,-4 2-45 0,-5 0-70 16,1-1-215-16,-6-2-338 0,8-10-863 16,8-9-1071-16</inkml:trace>
  <inkml:trace contextRef="#ctx0" brushRef="#br0" timeOffset="155157.56">29118 3419 2255 0,'0'0'1428'16,"0"0"-1220"-16,0 0-126 15,0 0-80-15,73-1 73 0,-34 1 54 0,5 4-17 0,5-1-68 16,3 2-19-16,-5-1-22 0,-4 0-3 15,-4-3-18-15,-6-1-259 0,-6-1-314 16,-8-5-812-16,-12-1-671 0</inkml:trace>
  <inkml:trace contextRef="#ctx0" brushRef="#br0" timeOffset="155516.07">29219 3419 2505 0,'0'0'396'0,"0"0"-396"15,0 0-135-15,0 0 135 0,0 0 116 0,0 0-4 16,-4 46-19-16,-1-28 0 0,-5 4 22 16,1 0-16-16,-6 2-36 0,1 0-21 15,1 0-20-15,1-5-3 0,4 1-18 16,0-8 9-16,5-1-10 0,3-5 0 16,0-2 10-16,11-2 63 0,4-1 18 0,12-1-28 15,5 0-31-15,8 0-30 16,5-3-2-16,2-1-1 0,0 4-2 0,-4-3-13 15,-3 2-9-15,-4 1-7 0,-9 1-9 16,-6 5-6-16,-4 3-4 0,-6 1-3 16,-5 3 7-16,-5 2 41 0,-1 1 6 15,-6 1 31-15,-5 0 55 0,-1-1-10 16,-6 1-10-16,-2-5-9 0,-2 0-4 16,-6-2 13-16,-1-2-9 0,-5-2-20 0,-3 0-8 15,2-2-26-15,0 0-3 16,3-2-20-16,6 0-181 0,3-2-211 0,8-4-369 15,10-2-898-15</inkml:trace>
  <inkml:trace contextRef="#ctx0" brushRef="#br0" timeOffset="155687.07">29843 3867 2726 0,'0'0'988'16,"0"0"-966"-16,0 0-22 0,0 0 0 15,0 0 47-15,0 0 88 0,-40 59-6 16,18-40-44-16,-6 0-44 0,1 2-41 16,-1-2-62-16,1 0-162 0,7-3-234 15,7-3-606-15,6-8-899 0</inkml:trace>
  <inkml:trace contextRef="#ctx0" brushRef="#br0" timeOffset="156034.24">30196 3329 2115 0,'0'0'1826'16,"0"0"-1584"-16,0 0-242 0,0 0-93 16,0 0-56-16,0 0 149 0,0 0 149 15,-40 52-59-15,22-24-40 0,0 2-25 16,3 4 0-16,0 5-23 0,4 1 20 15,7 3-21-15,4 0 24 0,6-4-1 16,10 0-24-16,8-7-77 0,6-6-135 16,0-5-15-16,2-9 56 0,-2-7 38 15,-2-5 16-15,-4-9 15 0,-4-3 80 0,-7-5 22 16,-5-1 19-16,-7 0-16 16,-1 1-3-16,-8-1 13 0,-8 2 63 0,-6 2-25 15,-7 3-50-15,-3 4-1 0,-7 2-13 16,-4 5-6-16,0 0-9 0,2 6 28 0,7 5-2 15,9-1-113-15,12 9-559 0,9-5-126 16,4-1-1005-16</inkml:trace>
  <inkml:trace contextRef="#ctx0" brushRef="#br0" timeOffset="156190.06">30598 3850 3439 0,'0'0'609'0,"0"0"-609"0,0 0-247 16,0 0 247-16,0 0 126 0,-30 48 0 16,13-32-35-16,-4 3-91 0,-7-2-10 15,-13 0-295-15,8-3-750 0,3-8-1577 0</inkml:trace>
  <inkml:trace contextRef="#ctx0" brushRef="#br0" timeOffset="156618.29">30770 3310 2496 0,'0'0'1202'16,"0"0"-1041"-16,0 0-89 0,0 0 123 0,0 0 4 0,0 0-62 16,38-51-54-16,-24 44-39 0,3 1-44 15,2 1-13-15,1 1-12 0,3 2-5 16,0 2-20-16,-3 0 22 0,0 2-15 15,-2 3-7-15,-6 1-2 0,0 5-11 16,-3-1 13-16,-1 3-3 0,-3 3 13 0,-3 3 12 16,1 2 26-16,-2 5-25 0,0 2 9 15,0 5 14-15,1 1-11 0,-2 3 15 16,0 4 1-16,0-1 1 0,0 9 0 16,-3-5 1-16,-3-1 16 0,-4-2-19 15,-6-10-69-15,-6 7-509 0,3-10-548 16,3-11-943-16</inkml:trace>
  <inkml:trace contextRef="#ctx0" brushRef="#br0" timeOffset="156769.29">30710 3624 3745 0,'0'0'443'0,"0"0"-321"15,0 0-7-15,68-32-72 0,-36 28-43 16,9 4-46-16,15 4-10 0,9 8-19 0,11 2-335 15,-15 2-642-15,-17-7-1111 0</inkml:trace>
  <inkml:trace contextRef="#ctx0" brushRef="#br0" timeOffset="156922.29">31371 3778 2666 0,'0'0'412'0,"0"0"-377"16,0 0-19-16,0 0 261 0,0 0 2 15,-35 44-90-15,22-28-91 0,-5 2-48 16,-3 1-8-16,-6-2-42 0,-1-2-58 16,-5-1-323-16,7-4-774 0,9-6-1270 0</inkml:trace>
  <inkml:trace contextRef="#ctx0" brushRef="#br0" timeOffset="157353.04">31792 3483 2917 0,'0'0'384'16,"0"0"-269"-16,34-60-10 0,-19 33 63 16,-8 2 27-16,-1 4 0 0,-5 2-54 15,-1 4-57-15,-7 3-44 0,-4 0-40 16,-5 7-71-16,-2-1 5 0,-2 5 26 15,-1 1-10-15,2 5 6 0,-1 2 21 0,6 6 21 16,-2-1-20-16,4 5 0 16,5 4 22-16,5 1 22 0,2 4 0 0,12 5 17 15,9 2 7-15,12 5-5 0,4-1-41 16,4 2-37-16,2-2-288 0,-3-3-287 16,-6-5-89-16,-9-4-34 0,-10-6 41 0,-11-6 290 15,-7-5 404-15,-14-4 49 0,-12-4 336 16,-6 0-53-16,-6-4 29 0,-3-3-17 15,1-1 25-15,5 0 37 0,7-1-22 16,8 3-38-16,8-1-40 0,7 2-15 16,2 2 41-16,6-3 52 0,5-2-173 15,6-7-123-15,11 1-88 0,9-3-3 16,9-1-100-16,7 0-68 0,2 3-56 16,4 0-135-16,9-10-305 0,-10 3-677 15,-11-2-1022-15</inkml:trace>
  <inkml:trace contextRef="#ctx0" brushRef="#br0" timeOffset="157869.91">32243 3088 2511 0,'0'0'313'0,"0"0"-120"0,0 0 129 16,0 0-71-16,0 0-105 0,0 0-78 16,66-21-68-16,-43 21-13 0,6 0-1 15,2 0 13-15,4 0-11 0,1 4 12 16,-1-2 0-16,1 2 1 0,-2-2 1 15,-5-1-1-15,-2-1 1 0,-5 0 30 16,-6 0-13-16,-4 0-19 0,-1 0-3 16,-7 0 2-16,-2 0-2 0,-1 0-20 0,-1 0-5 15,0 0-6-15,0 0-20 0,0 0-10 16,0 0-27-16,0 4-37 0,1 1 1 16,0 2 127-16,0 6 29 0,0 2-23 15,1 3-5-15,-1 5-1 0,-1 5 3 16,0 7 17-16,0 4 21 0,0 13 3 0,2 13 1 15,3 17-7-15,2 2-12 0,-1 0-4 16,2-12-6-16,-4-12-4 0,-3-8-12 16,-1-11-1-16,-1-8 1 0,-4-9 1 15,-4-2 0-15,-2 2-1 0,-5 3-11 16,-6 0 11-16,-7-2 18 0,-4-4 23 16,-9-6 6-16,-18 0-9 0,-22-4-13 15,-29-4-25-15,-11-4-119 0,1-3-221 16,34-5-234-16,22-3-628 0</inkml:trace>
  <inkml:trace contextRef="#ctx0" brushRef="#br0" timeOffset="159901.54">15652 16012 2375 0,'0'0'301'0,"0"0"-140"15,0 0 54-15,-3-52-14 0,3 39 29 16,5 0-81-16,-1 4-17 0,0 0-9 0,-1 4 2 15,-1 0-20-15,0 3-27 0,-2 2-78 16,0 0-28-16,-1 4-127 0,-7 8 14 16,-9 10 141-16,-5 7 77 0,-19 19 26 15,-15 16-46-15,-10 15-13 0,-2 8-16 16,8-9-9-16,9-12 3 0,17-14-22 16,5-11-16-16,11-12 16 0,6-10 0 15,2-4 1-15,2-3 2 0,-2 0 13 0,4-2-13 16,2-3 16-16,2-7-1 15,2 0-18-15,3-9-137 0,7-6-294 0,23-26-553 16,-4 4-628-16</inkml:trace>
  <inkml:trace contextRef="#ctx0" brushRef="#br0" timeOffset="160151.01">15636 15836 2711 0,'0'0'472'0,"0"0"-293"16,0 0 49-16,0 0-16 0,0 0-136 15,0 0-76-15,0 0-85 0,0 0 85 16,0 0 119-16,0 0 26 0,21 86-1 16,-1-29-41-16,10 15-26 0,9 4 41 15,3-2 12-15,-2-9-50 0,-3-9-10 16,-3-5-14-16,-8-9-7 0,-8-9-34 0,-6-9-12 16,-3-5-1-16,-3 3-1 0,1-1-1 15,-4-3-27-15,-3-5 2 0,0-6-49 16,-4-3-42-16,-6-4-26 0,-3-4-47 15,-2-6-272-15,-11-15-275 0,4 1-590 0,4 0-483 16</inkml:trace>
  <inkml:trace contextRef="#ctx0" brushRef="#br0" timeOffset="160321.56">15384 16327 2377 0,'0'0'435'0,"0"0"-85"16,0 0-35-16,0 0 30 0,0 0 19 15,0 0-106-15,0 0-122 0,0 0-130 16,27-46-6-16,12 41-46 0,17 0 6 0,17 3-9 16,10 2 2-16,-1 0-31 0,-12-3-565 15,-25 1-1009-15,-16-4-379 0</inkml:trace>
  <inkml:trace contextRef="#ctx0" brushRef="#br0" timeOffset="160524.94">16644 16199 2827 0,'0'0'1000'0,"0"0"-915"15,0 0-19-15,80-31 32 0,-47 25 18 16,3 2-42-16,6-1 4 0,-1 4-72 0,-1 1-6 15,-4 0-74-15,-6 7-215 0,-6 0-406 16,-7 2-792-16</inkml:trace>
  <inkml:trace contextRef="#ctx0" brushRef="#br0" timeOffset="160699.41">16602 16433 2574 0,'0'0'620'0,"0"0"-458"16,0 0 1-16,0 0 250 0,0 0-15 15,0 0-135-15,78-14-97 0,-42 9-49 16,3 0-10-16,2 2-40 0,2 1-24 16,-1 2-40-16,1-2-3 0,-2 2-46 15,-2 0-178-15,11 0-263 0,-13 0-826 16,-4-2-1433-16</inkml:trace>
  <inkml:trace contextRef="#ctx0" brushRef="#br0" timeOffset="161532.07">17808 15893 1072 0,'0'0'280'16,"0"0"12"-16,0 0 20 0,27-49 19 15,-23 34-53-15,-1 1-36 0,-1-1 11 16,1 2-51-16,-2-1 37 0,-1 4-59 0,0-1-44 15,0 4-26-15,0 3-10 0,-1 0-33 16,-1 4-67-16,0 0-9 0,0 1-102 16,-3 6-27-16,-3 4 116 0,-4 8 22 15,-5 4 50-15,0 8-19 0,-4 12-12 16,-1 14-3-16,2 19 18 0,5 6 4 16,5-3-10-16,6-4 11 0,4-9-8 15,0-3 7-15,4 0-17 0,-1-1-17 0,4-3-1 16,-1-5 0-16,1-1 37 0,1-7 19 15,-2-8-31-15,-2-9 22 0,0-8-6 16,2 0-13-16,-2 0 0 0,2 3-4 16,-1-1-11-16,3-4 2 0,-1-5-15 15,0-2 13-15,2-5 2 0,-1-2 4 16,3-2 15-16,0-1 3 0,5-2-6 16,3 0-12-16,5-1-19 0,6-3-1 15,3-2 0-15,4 0-2 0,3-3-3 16,0 1-28-16,0-1-21 0,-3-1-16 0,-5-2-25 15,-5-1-96-15,-7-3-156 0,-14-16-218 16,-6 3-524-16,-2-2-846 0</inkml:trace>
  <inkml:trace contextRef="#ctx0" brushRef="#br0" timeOffset="161742.85">17840 15815 3082 0,'0'0'386'0,"0"0"-240"0,0 0 30 15,0 0 4-15,76-54-92 0,-26 45-47 16,23 1-3-16,14 2 5 0,4 5 1 0,-12 1-29 16,-24 3-15-16,-20 1-28 15,-13 0-220-15,2 0-304 0,-5 0-535 16,-4-4-838-16</inkml:trace>
  <inkml:trace contextRef="#ctx0" brushRef="#br0" timeOffset="162755.01">18671 16058 1881 0,'0'0'356'0,"0"0"-100"0,0 0 28 15,0 0 11-15,17-52-33 0,-14 44-106 16,1 1-17-16,1 2 10 0,-3 2-1 16,0 1-23-16,-1 2-74 0,0 0-51 0,-1 5-151 15,1 6 14-15,0 7 137 16,0 8 63-16,-1 6 6 0,0 7-19 0,-3 3 7 15,-2 2-35-15,0-1 9 0,3-1-31 16,2-3 1-16,0-5 12 0,0-3-13 16,2-5 19-16,-1-3-17 0,0-8 26 15,-1-1-13-15,0-5 26 0,0-2-7 16,0-5-18-16,0 0-4 0,0-1 13 0,0-1 18 16,0 0 4-16,0 0 12 15,0-2 0-15,0-3-59 0,0 0-312 0,0-4-99 16,0-8-224-16,3 2-539 0,1 1-799 0</inkml:trace>
  <inkml:trace contextRef="#ctx0" brushRef="#br0" timeOffset="163148.13">19429 15998 2224 0,'0'0'375'0,"0"0"-184"0,0 0 72 0,0 0-62 16,0 0-201-16,0 0-92 0,0 0 92 15,0 0 89-15,0 0 20 0,-36 70 18 0,11-34-4 16,-8 12 10-16,-16 14-35 0,-14 18 6 15,-8 4 2-15,-5 0-2 0,6-6-41 16,6-8 8-16,7-6-24 0,9-9-13 16,14-12-31-16,13-15 22 0,8-10-10 15,8-8-2-15,2 0 2 0,-1 0 7 16,3-4 0-16,1-1 2 0,0-3 4 16,1-1 21-16,6-1 13 0,0 0 0 15,8-3-19-15,-2-2-16 0,5-4-27 16,-1-1-1-16,1-2-35 0,-2-2-134 0,-4 2-165 15,1-6-151-15,-5 2-542 0,-1 1-916 16</inkml:trace>
  <inkml:trace contextRef="#ctx0" brushRef="#br0" timeOffset="164434.49">19483 16555 778 0,'0'0'417'0,"0"0"-212"16,0 0 10-16,0 0 45 0,0 0 13 16,0 0-34-16,0 0 7 0,0 0-37 15,0 0-19-15,0 0-21 0,0 0-28 16,-61 20-17-16,54-19-13 0,0-1-7 16,3 0 13-16,3 0 21 0,0 0 11 0,1 0-6 15,0 1-31-15,0-1-22 0,1 0-13 16,8 0-3-16,6-3-71 0,11-1-3 15,8 3-15-15,19-2 14 0,15 2-1 16,16 1 0-16,5 0-11 0,-10 1 1 16,-12 2 9-16,-18 0-9 0,-11 1-4 15,-7-1 14-15,-6 1-16 0,2-1 15 16,3 0 0-16,-2 0-9 0,-7 0 12 16,-7-3 1-16,-7 3-1 15,-4-3 0-15,0 0 3 0,-3 1 31 0,0-1 16 0,0 0 2 16,-2-1 19-16,-1-3-35 0,-1 0-35 15,-1 0-2-15,0 1 1 0,-2-1-19 16,3 1-14-16,-2 2-17 0,0 0-8 16,1 0-187-16,-2 0-184 0,-2 1-577 15,5-2-708-15,71 31 551 0</inkml:trace>
  <inkml:trace contextRef="#ctx0" brushRef="#br0" timeOffset="164709.27">20847 16595 2824 0,'0'0'643'16,"0"0"-418"-16,0 0-84 0,0 0-46 0,0 0 50 15,0 0 39-15,61 4-32 16,-55 8-31-16,-1 0 5 0,-4 3-24 0,-1 3-10 16,-3 0-40-16,-8 2-27 0,-5 1-22 15,-6 0-3-15,-3-1-91 0,-8-2-140 16,-21-1-172-16,6-5-570 0,5-7-556 0</inkml:trace>
  <inkml:trace contextRef="#ctx0" brushRef="#br0" timeOffset="165411.7">21379 16177 1129 0,'0'0'716'0,"0"0"-379"0,0 0-117 16,0 0 45-16,0 0 57 0,0 0-66 16,0 0-36-16,0 0-37 0,-20-46-31 15,20 38-11-15,4-2-34 0,3 1-34 16,3 2-48-16,7-3-24 0,4 4-1 16,6 0-15-16,4 1 13 0,8 3-1 15,2 0-19-15,3 2 4 0,-2 3-11 0,-3 3 10 16,-4 5-22-16,-8 2-9 15,-7 4-7-15,-7 4 1 0,-10 3 18 0,-3 2 22 16,-13 1 14-16,-9 2-10 16,-8 0 11-16,-7-1 1 0,-6-1 0 0,-3-4 0 15,0-3 2-15,4-3 14 0,9-4 0 0,6-4-14 16,9-2 29-16,8-1 32 0,6-1-63 16,4-1 2-16,7 1 29 0,11-2 38 15,7 3-5-15,10-3-30 0,7 0-19 16,17-1-15-16,13 2-19 0,13 0 6 15,-3 0-9-15,-16-4-7 0,-20 0-159 16,-10-3-281-16,-14-4-550 0,-6-3-1134 0</inkml:trace>
  <inkml:trace contextRef="#ctx0" brushRef="#br0" timeOffset="165756.11">22609 15977 2570 0,'0'0'355'15,"0"0"-169"-15,0 0-97 0,0 0-86 16,0 0-3-16,0 0 64 0,-62 38 16 15,38-9-20-15,-5 7 1 0,-7 13-23 16,-11 13 6-16,-12 17 16 0,-5 6-12 16,1-2-7-16,3-7-6 0,7-12-13 0,9-8-6 15,11-13 6-15,8-11 9 0,13-12-18 16,0-1-10-16,4-4 16 0,-3 4 25 16,1-1 31-16,1-3-25 0,5-6-28 15,2-2-18-15,2-3-4 0,1-4-169 16,20-2-169-16,-2-4-371 0,4-2-1074 0</inkml:trace>
  <inkml:trace contextRef="#ctx0" brushRef="#br0" timeOffset="166156.19">22443 16599 901 0,'0'0'1486'0,"0"0"-1211"0,0 0-108 15,0 0 13-15,0 0 143 16,0 0-12-16,0 0-68 0,0 0-133 0,0 0-66 15,62-12-18-15,-32 11-11 0,9 1-14 16,5 0 12-16,12 0-13 0,9 2-1 16,-4 2-12-16,-7-1 12 0,-11 0 1 15,-11-3 1-15,0 0 1 0,4 0 11 16,-11 0-11-16,-4 0 1 0,-7 0 13 0,-7 0 6 16,-4-3 27-16,-3 2-13 0,0-3-36 15,-3 0-25-15,-3-1 25 0,-4 2 0 16,2-1-1-16,-4 1-18 0,2 1-15 15,-2-1 0-15,3 3-10 0,-4-5-227 16,5 1-451-16,3-1-1341 0</inkml:trace>
  <inkml:trace contextRef="#ctx0" brushRef="#br0" timeOffset="166610.76">23832 16608 2902 0,'0'0'486'0,"0"0"-448"0,0 0-38 15,0 0 0-15,0 0 70 0,0 0 41 16,14 66 0-16,-26-42-23 0,-4 1-25 16,-9 2-25-16,-5 2-38 0,-7-4-76 15,-3 0-217-15,-12 0-330 0,9-10-544 16</inkml:trace>
  <inkml:trace contextRef="#ctx0" brushRef="#br0" timeOffset="167184.49">24410 16087 2058 0,'0'0'971'0,"0"0"-894"16,0 0 22-16,0 0 64 0,45-53-42 0,-30 46-32 15,5 2-73-15,4 2-1 0,-1 1-15 16,2 2-3-16,0 0-22 0,-1 6-10 16,-3 2-12-16,-2 4-8 0,-4 1-5 15,-7 3 12-15,-5-1 20 0,-3 2 5 16,-11 0 23-16,-8-2 11 0,-3-1 5 16,-4-2 6-16,-1-2-3 0,4-3-3 0,3-1 13 15,8-2 15-15,2-2 1 16,7 1-17-16,3-3-5 0,3 2 34 0,12-2 0 15,7 2-23-15,10-1-34 0,7 4 0 16,6-1-3-16,2 4-16 0,-1 1 0 16,0 1-19-16,-7 2 0 0,-8 3 3 15,-7 1-3-15,-7 1-16 0,-12 0-25 16,-5 2-30-16,-6 1 58 0,-12-1 19 0,-6-2 32 16,-5 0 10-16,-6-5 51 0,-3-2 18 15,-3 0-28-15,1-7 19 0,2 1-9 16,3-4 2-16,7 0-15 0,3 0-7 15,6-4-10-15,4 1 1 16,7 0 6-16,2-2 25 0,5-3-3 0,1 2-60 16,6-2-60-16,3 1-196 0,3-1-139 15,11 3-277-15,-1 1-681 0</inkml:trace>
  <inkml:trace contextRef="#ctx0" brushRef="#br0" timeOffset="167485.01">25483 16110 170 0,'0'0'2382'0,"0"0"-2092"15,0 0-43-15,0 0 47 0,0 0-294 16,0 0-112-16,0 0 112 0,0 0 125 15,-27 50-30-15,-1-14-22 0,-13 13 0 16,-13 15-35-16,-17 14 0 0,2 2-19 0,5-4 8 16,12-11-27-16,22-19-1 15,7-10-12-15,6-12 13 0,1-2-2 0,-1 4 2 16,-4 1 3-16,-1 0 26 0,3-3-29 16,1-3-16-16,7-6-107 0,3-3-147 0,14-2-268 15,4-3-542-15,7-4-668 0</inkml:trace>
  <inkml:trace contextRef="#ctx0" brushRef="#br0" timeOffset="167754.47">25289 16784 2752 0,'0'0'535'0,"0"0"-347"16,0 0-45-16,0 0-26 0,63-19 31 0,-37 17 22 15,8 2-51-15,5 0-54 0,5 0-24 16,13 0-19-16,8 2-19 0,-4 2 9 16,-8 0-9-16,-10 0-3 0,-13-2 0 15,1-1 2-15,-3 0 11 0,-8 0 5 16,-9-1-15-16,-3 0 25 0,-7 0 3 16,-1 0-31-16,-2 0-23 0,-10-3-58 0,-2-2 6 15,-6 1 25-15,-3-1-40 16,2 0-238-16,5 0-211 0,3-1-596 0,7 2-940 15</inkml:trace>
  <inkml:trace contextRef="#ctx0" brushRef="#br0" timeOffset="168448.18">26823 16370 2629 0,'0'0'475'0,"0"0"-261"0,0 0-166 16,0 0-10-16,0 0 54 0,59 37 45 15,-58-16-8-15,-1 2-9 0,-9 5-23 0,-8-1-21 16,-7 4-48-16,-5 1-15 16,0-2-13-16,-2 0-150 0,7-3-156 0,15-3-357 15,3-6-518-15,7-9-615 0</inkml:trace>
  <inkml:trace contextRef="#ctx0" brushRef="#br0" timeOffset="168662.39">28117 16506 2951 0,'0'0'483'15,"0"0"-461"-15,0 0-22 0,0 0-48 16,0 0-105-16,0 0-186 0,60-45-300 16,-54 39-932-16</inkml:trace>
  <inkml:trace contextRef="#ctx0" brushRef="#br0" timeOffset="168824">28650 16530 954 0,'0'0'2095'0,"0"0"-1792"0,0 0-224 15,0 0-79-15,0 0-77 0,0 0 46 0,64-27-65 16,-48 23-595-16,1-1-1377 0</inkml:trace>
  <inkml:trace contextRef="#ctx0" brushRef="#br0" timeOffset="168984.24">29155 16504 2372 0,'0'0'990'0,"0"0"-803"0,0 0-25 16,0 0-65-16,0 0-97 0,0 0-53 15,0 0-48-15,68-14-556 0,-44 14-948 0</inkml:trace>
  <inkml:trace contextRef="#ctx0" brushRef="#br0" timeOffset="169207.95">29650 16474 2940 0,'0'0'495'15,"0"0"-197"-15,0 0-37 0,67 0-17 16,-40 0-36-16,5 5-103 0,5 0-105 15,4 0-11-15,5 0-1 0,-2-2-4 0,-1 0-5 16,-7-2 2-16,-9-1-27 0,-11 0-44 16,-10 0 15-16,-7-4-12 0,-15-2-111 15,-7 3 22-15,-8-2 15 0,-4 1-106 16,0 2-171-16,2-1-113 0,9 1-658 16</inkml:trace>
  <inkml:trace contextRef="#ctx0" brushRef="#br0" timeOffset="170352.5">30323 15311 49 0,'0'0'1373'0,"0"0"-1038"0,0 0-91 15,0 0 2-15,0 0 35 0,0 0 29 0,0 0-44 16,0 0-14-16,0 0-39 0,-12-17-61 16,15 14-51-16,4 3-101 0,8-3-3 15,6 2-38-15,7 1 19 0,8 0 22 16,8 1 0-16,12 2 12 0,16 0 1 15,3 0-1-15,-4-1-12 0,-21-1-3 16,-16-1 1-16,-14 0 0 0,-1-1 0 0,-2-2 2 16,-3 1 1-16,-5-1 24 15,-5 0-6-15,-4-1-19 0,0 2-34 0,-3-3-20 16,-2 2 13-16,-3-1 19 16,3 2 22-16,1-1 0 0,2 1 28 0,2 1 13 15,0 1-23-15,0 0-18 0,0 0-12 16,0 0-14-16,2 0-8 0,2 0 5 15,0 3 13-15,0 0-9 0,0-1-10 16,-2 2-22-16,-1 1-13 0,-1 0 32 16,0 2 35-16,0 5 3 0,0 3 41 0,0 1-2 15,0 5 21-15,1 4-22 0,5 6 0 16,5 2 0-16,-1 3-3 0,5 6-17 16,2 2 1-16,2 10-19 0,2 13-6 15,-1 13-7-15,-5 5 12 0,-4-3-14 0,-10-5 11 16,-2-9-11-16,-10-2-4 0,2-3 18 15,-4-1-12-15,3-6 12 16,-2-5-12-16,5-12 12 0,0-7-15 0,2-9 16 16,3-3 39-16,0 1-4 0,2 2-13 15,0-2-9-15,0-3 6 0,0-4-7 16,0-3 20-16,0-3-10 0,0-3 0 16,0-2 0-16,-1-3 6 0,-2 2 35 15,0-2 63-15,-5 0 12 0,1 1-42 0,-2-1-46 16,-2 0-25-16,-2 0-23 0,3 0-2 15,-3 0-13-15,2 1 1 0,-2 3-7 16,-3 0 1-16,1 1 5 0,-5 2 13 16,-6-2 2-16,-2 0 32 0,-7 0 4 15,-5-1-1-15,-7 1-3 0,-18 1-12 0,-28-2-22 16,-31-1-15-16,-21-3-205 16,27 0-415-16,20-6-1110 0</inkml:trace>
  <inkml:trace contextRef="#ctx0" brushRef="#br0" timeOffset="175070.09">9560 15579 2654 0,'0'0'508'16,"0"0"-454"-16,0 0-54 0,0 0 0 15,0 0 32-15,0 0 99 0,0 0 9 0,0 0-11 16,66-43-50-16,-50 31-32 0,-1-1-46 16,-2 1 10-16,2-1-8 0,0-3 13 15,-2-1-3-15,5-2-13 0,0-2-1 16,3 1-2-16,1-3-13 0,-1 2 16 16,0 0 1-16,-1 1-1 0,-5 3-1 0,-2 0 0 15,-6 0 1-15,-3 1 0 0,-3 0 1 16,-1-1 0-16,-5-1-1 0,-4 1 0 15,-3 2 0-15,-3 1-1 0,0 2-15 16,-2 2 13-16,-2 3-10 0,0 4 13 16,0-1 11-16,0 4-11 0,0 0-2 15,2 5-17-15,0 6 6 0,2 3 10 16,-2 9 1-16,2 3 2 0,0 6 41 16,4 8 31-16,-4 13-6 0,5 15 3 0,0 15-12 15,4 7-19-15,0-5 3 0,5-4-16 16,0-8-24-16,-1 2 30 0,0-1 22 15,-1-4 6-15,1-6-15 0,2-6 21 16,0-14-40-16,0-13-25 0,0-9-50 16,0-5-18-16,0 2-60 0,0-4-104 15,-1-1-144-15,-7-7-246 0,-9-7-142 16,2-7-592-16</inkml:trace>
  <inkml:trace contextRef="#ctx0" brushRef="#br0" timeOffset="175363.04">9230 15925 176 0,'0'0'2983'0,"0"0"-2595"0,0 0-157 16,0 0-137-16,0 0-47 0,5-48-14 15,18 41-33-15,11 0-13 0,17-2 12 0,18-2-11 16,12 1-7-16,1-3-9 0,-11 1-39 16,-16 2-195-16,-19 0-69 0,-9 4-18 15,-5-3 62-15,1 1 126 0,0-1 138 16,-1-2 23-16,-7 3 68 0,-6 3 168 15,-4 2 31-15,-3 1-15 0,-1 2-105 16,-1 0-128-16,0 2-19 0,0 3 0 16,0 6 64-16,0 3 82 0,1 2 12 15,1 3-16-15,0 0-42 0,1-1-21 0,3-1-10 16,-1-2-22-16,0-1-22 0,0-3-24 16,1 1-1-16,-2-1-188 0,2-6-367 15,0-1-749-15,2-4-868 0</inkml:trace>
  <inkml:trace contextRef="#ctx0" brushRef="#br0" timeOffset="175485.01">9968 15558 2999 0,'0'0'346'0,"0"0"-346"0,0 0-19 16,0 0-106-16,0 0 42 0,0 0-154 15,0 0-428-15,0 0-1025 0</inkml:trace>
  <inkml:trace contextRef="#ctx0" brushRef="#br0" timeOffset="175861.77">10144 15683 1865 0,'0'0'1918'15,"0"0"-1676"-15,0 0-242 0,0 0-34 16,0 0-101-16,0 0 135 0,0 0 34 15,0 0 70-15,0 0-22 0,41 44-26 16,-28-22-15-16,5 2-19 0,2 1-7 16,2-2-14-16,1-1 2 0,1-3-3 15,-1-2-10-15,-1-2-46 0,-2-3-45 16,-2-5-59-16,-2-2-57 0,-1-5-47 0,-1 0 44 16,-3-7 99-16,0-6 69 0,-3-4 52 15,-1-2 4-15,-3-6 31 0,-2-3 13 0,0-4 13 16,-2 1 63-16,0 0 42 0,0 3-4 15,-3 4 30-15,-1 7 19 0,1 4-4 16,-2 6-49-16,1 6-74 16,0 1-84-16,-3 7-109 0,-5 6 47 0,-5 8 62 15,-3 5 32-15,-5 5-7 0,-6 4-25 16,-1 3 1-16,-7 4-1 0,-3-1-2 16,-3 0-13-16,-5-2-266 0,-14 6-357 15,11-11-725-15,9-8-690 0</inkml:trace>
  <inkml:trace contextRef="#ctx0" brushRef="#br0" timeOffset="176634.12">11304 15490 1664 0,'0'0'980'16,"0"0"-688"-16,0 0-19 0,0 0-69 0,0 0-30 15,0 0-41-15,0 0-54 16,0 0-41-16,0 0 6 0,-66 1 37 0,42 21-15 16,1 3 1-16,2 4-42 0,4 5 0 15,8-2-3-15,7 0 3 0,2 1-10 0,12-4-12 16,10 0 22-16,7-3 6 0,6-4 10 15,3-3-19-15,0-5 15 0,-1-6-6 16,-4-5 6-16,-6-3 0 0,-7-3 6 16,-5-6 13-16,-6-4-4 0,-4-6-21 15,-4-1-31-15,-1-6-1 0,-8-5-23 16,-3-1-23-16,-6 0-21 0,-2 2-9 16,-1 4 21-16,-1 5 28 0,2 4 4 15,2 6-14-15,2 4-12 0,4 4-49 16,1 3-125-16,4 0-167 0,0 7-335 15,1 1-396-15,3-2-556 0</inkml:trace>
  <inkml:trace contextRef="#ctx0" brushRef="#br0" timeOffset="177008.12">11455 15620 790 0,'0'0'805'16,"0"0"-386"-16,0 0-99 0,27-50 17 16,-14 37-74-16,1 0-70 0,0 2 21 15,2 4-27-15,2 0-63 0,0 1-42 16,3 4-41-16,1 2-22 0,0 2-17 16,3 5-2-16,1 6-22 0,-2 4 22 15,-1 2 11-15,-1 6 11 0,-2 0 10 0,-2 3-17 16,-5 0 14-16,-6 0-7 0,-5-2-19 15,-2-5 0-15,-4-1 10 0,-7-3 5 16,-2-6 11-16,0-5 8 0,0-1 49 16,4-3 79-16,3-2 74 0,0-7 17 0,5-7-60 15,1-3-110-15,1-6-37 0,8-2-16 16,4-5-2-16,4 0 5 0,6-2-36 16,4 3-23-16,1 2-29 0,1 3-21 15,-1 4-108-15,-4 7-77 16,0 4-95-16,7 2-340 0,-8 3-844 0,-3 3-478 0</inkml:trace>
  <inkml:trace contextRef="#ctx0" brushRef="#br0" timeOffset="177661.93">12307 15642 2180 0,'0'0'388'0,"0"0"-204"0,0 0 9 15,0 0-36-15,0 0-32 0,0 0-17 16,-17-47-28-16,4 38-26 0,-4 0 3 15,-4-1-32-15,-4 5 13 0,0 0-3 16,-4 5 22-16,-3 0 19 0,0 2 21 16,-1 6-12-16,1 5-6 0,3 1-3 0,6 4-11 15,3 2-21-15,4 2-22 0,9 2-10 16,4 1-10-16,3-1 2 0,5 0 17 16,7 0-19-16,5-5 39 0,5-4-7 15,4-3 6-15,0-6 10 0,-2-5-4 16,1-2-15-16,-2-10-31 0,-1-4-22 15,-7-6-56-15,1-3-37 0,-2-5-3 16,-3-7-36-16,3-10 22 0,3-11 3 16,-1-9-1-16,0 1-6 0,-4 15 73 15,-5 15 63-15,-2 17 35 0,-1 4-4 16,-2-1 11-16,0 4 46 0,-1 0 7 16,0 6 6-16,-1 2-32 0,0 3-69 0,0 0-63 15,0 6-113-15,-4 5 157 0,-3 6 19 16,-2 4 72-16,0 4-21 0,-2 2-7 15,4 3 0-15,0-1 16 0,3 2-16 0,3 3 34 16,1 1 5-16,1 0-18 0,6 3 19 16,1-1-12-16,2 1-4 0,2-3-19 15,5-4-36-15,0-4-10 0,2-6 16 16,0-4 8-16,2-7 1 0,0-8 2 16,0-2-30-16,-1-8-86 0,0-5 2 15,-2-5 6-15,-3-1 10 0,0-3 6 16,-2-4 5-16,-4-3 29 0,2 0 3 15,-3 0 25-15,-2 2 1 0,3 3 0 0,-4 4 18 16,0 4 12-16,-2 5-6 0,1 5 0 16,-2 2 0-16,-1 3 28 0,-1 1-43 15,1 0-10-15,-1 0-85 0,0 4 29 16,1 4 56-16,0 5 88 0,0 3-20 16,2 4-18-16,1 1-4 0,5-1 13 15,-1 2 3-15,4-1-3 0,1 0-13 16,0-1-21-16,2-4-10 0,-3 1 1 15,0-4-15-15,-3-3-1 0,-2 0-12 0,-3-8-244 16,-4-4-254-16,0-6-620 0,-1-3-821 0</inkml:trace>
  <inkml:trace contextRef="#ctx0" brushRef="#br0" timeOffset="177805.42">12568 15400 2526 0,'0'0'787'0,"0"0"-511"15,0 0-276-15,0 0-68 0,0 0 1 16,0 0 3-16,0 0 44 0,0 0 20 16,0 0 0-16,-32 45-424 0,38-27-894 15</inkml:trace>
  <inkml:trace contextRef="#ctx0" brushRef="#br0" timeOffset="178415.02">12775 15552 2408 0,'0'0'323'16,"0"0"-323"-16,0 0 0 0,0 0 103 0,0 0 137 16,0 0-13-16,-4 51-7 0,1-38-21 15,-3 3-67-15,5-3-37 0,0 1-39 16,1 0-18-16,0 1-15 0,7-3-5 16,-1 1 1-16,2 1-6 0,4-4-1 15,3 1 1-15,-2-1 8 0,4-3-17 16,0 1 27-16,0-6-3 0,1 1-10 15,-4-2 11-15,3-1-1 0,-1-4 6 16,-1-2-6-16,-3-2 3 0,2-1-4 16,-1 1-5-16,-3 0-3 0,2-1-4 15,-3 1-2-15,2 2 21 0,-1 2 0 0,1 3-34 16,-1 0-17-16,6 1-17 0,0 1 0 16,4 3 9-16,1 1 7 0,3 3 15 15,2 0 1-15,3-3 0 0,1 2-1 16,3-4-28-16,-2-3-93 0,3 0-10 15,-1-7 5-15,-2-4 38 0,-1-4 9 0,-2-5 16 16,-5-2 60-16,-2 0 6 0,-3-1 31 16,-5-2 13-16,-6 1-12 0,-4 0 31 15,-3-1 12-15,-2 4 48 0,-7 0-14 16,-4 3-12-16,-2 5-23 0,0 3-24 16,-2 4 18-16,1 6-68 0,-2 3-16 15,0 8-30-15,1 9 22 0,2 4 24 16,0 6 2-16,2 6 0 0,6 11-2 15,2 11 0-15,5 12-2 0,2 3 0 16,6-5-1-16,7-5 0 0,0-9-13 16,0-1 16-16,1 0-18 0,-2-4 2 0,-5-1-9 15,-1-9-18-15,-5-10-7 0,-3-7-9 16,0-4 31-16,-2 2-10 0,-8 0 7 16,-1 1 9-16,-7-5 10 0,-5-5 12 15,-6-2 6-15,-1-4-4 0,-3-3 11 16,-1-2 18-16,2-5 59 0,0-3 1 0,5-2-23 15,1-2-15-15,4 0-22 0,-1-2-31 16,4-1-19-16,-5-12-301 0,6 3-775 16,4-4-1803-16</inkml:trace>
  <inkml:trace contextRef="#ctx0" brushRef="#br0" timeOffset="179065.08">13951 15411 2809 0,'0'0'535'0,"0"0"-351"15,0 0-155-15,0 0 2 0,-76-14 64 0,51 21-10 16,-1 4-9-16,1 3-29 0,8 4-20 16,5 2-27-16,9 4-15 0,4 0 15 15,14 1 21-15,9 2 13 0,7 0-15 0,7-2 6 16,5-2 0-16,-2-4-13 0,-3-2-12 16,-4-9-44-16,-9-4-72 0,-6-4 2 15,-6 0 45-15,-8-7 50 0,-3-5-10 16,-2-1-28-16,-5-5 29 0,-5-3 28 15,1-3 13-15,-3-2-12 0,3-3 43 16,0 0-3-16,4 0 10 0,5 0 59 16,0-2 6-16,13 2-22 0,3-1-42 15,6 3-21-15,3 3-9 0,4 3 3 16,3 9-1-16,-1 5-24 0,2 5-11 0,0 4-5 16,-3 10-5-16,-3 5-11 0,-2 7-18 15,-7 5 12-15,-5 8 13 0,-5 10-10 16,-8 12 35-16,-8 11 37 0,-8 1 45 15,-1-6-1-15,-1-10 13 0,7-18-23 16,5-8-55-16,2-8 9 0,2-4-4 16,-2 0-21-16,3 0-55 0,-1 0-120 0,1-8-262 15,1-9-550-15,0-6-243 0</inkml:trace>
  <inkml:trace contextRef="#ctx0" brushRef="#br0" timeOffset="179201.05">14310 15586 2801 0,'0'0'503'0,"0"0"-308"0,0 0-195 16,0 0-39-16,0 0-8 0,76-11 34 15,-41 15 0-15,3 0-9 0,18-1-64 16,-10-1-924-16,-6-2-1238 0</inkml:trace>
  <inkml:trace contextRef="#ctx0" brushRef="#br0" timeOffset="179896.09">15045 15166 2484 0,'0'0'349'0,"0"0"-234"0,0 0 93 16,0 0 35-16,0 0-72 0,0 0-73 16,0 0-63-16,0 0-35 0,0 0 51 15,68 7 43-15,-43 11 0 0,5 4 4 16,2 4-25-16,4 3-5 0,1 3 13 16,1 1-43-16,-1 0-10 0,-4 1-13 15,1-5-15-15,-6 0-17 0,-1-5-26 16,-7-4-29-16,-5-3-91 0,-3-7-73 15,-6-3-153-15,-3-7-190 0,-1 0-225 16,-2-3-530-16</inkml:trace>
  <inkml:trace contextRef="#ctx0" brushRef="#br0" timeOffset="180289.13">15541 15122 1064 0,'0'0'1228'0,"0"0"-950"0,0 0-68 15,0 0 8-15,0 0 29 0,0 0-5 16,0 0-74-16,0 0-64 0,0 0-104 16,0 0-66-16,0 0-77 0,-2-13 143 15,-11 26 35-15,-1 2 32 0,-5 3-33 16,0 4 14-16,-4 2-7 0,0 3 3 15,-4 2 3-15,3 5 3 0,-5-2-15 16,-1 3-20-16,1 0 1 0,-2-2-3 0,3 2 2 16,2-6-13-16,0-3 17 15,4-1-18-15,4-4-1 0,4-3 19 0,2-4 4 16,4-5 8-16,0-1 4 0,6-4-7 16,0-2-10-16,2-1-2 0,0-1 21 15,0 0 26-15,0 0 2 0,0 0 12 0,1-1-18 16,3-1-57-16,2-1-2 0,-2-1-3 15,-2 0-9-15,-2-1-32 0,-4-7-307 16,-7 2-363-16,2-2-1146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2:56:32.1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7054 12859 300 0,'0'0'659'0,"0"0"-298"0,0 0-195 16,0 0-29-16,0 0 94 16,0 0 112-16,0 0-42 0,0 0-52 0,0 0-44 15,0 0-38-15,-1 0-13 0,1 0-14 16,-2 0-16-16,2 0-1 0,0 0-6 15,0 0-26-15,0 0-28 0,0 0-16 16,0 0-9-16,0 0-7 0,0 0-11 16,0 0-1-16,0 0-1 0,0 0-5 15,0 0 5-15,2 0-15 0,6 0 0 16,6-2-1-16,10-3-1 0,12 0 0 16,20-2 0-16,26-5 1 0,21-3 1 0,9 0-3 15,-10 4-13-15,-15 2-3 0,-19 6-21 16,-18 3-68-16,-15-3-131 0,-12 3-49 15,-8 0-30-15,-2-1 36 0,0-2 47 16,-5 2-36-16,-1-4-17 0,-6 1 129 0,-1-1 55 16,0-2 59-16,-3 0 42 15,-3-1 19-15,1-1 33 0,0-1 146 0,-2 0 101 16,2 2-2-16,1-2 44 0,0 2-76 16,1 3-48-16,2 0-30 0,0 0-29 15,-2 3-61-15,3 0-37 0,0 2-60 16,0 0 0-16,1 0-44 0,6 0-32 15,3 4 13-15,4 3 63 0,4 0 11 16,1 2 14-16,-1 4-6 0,-3-1 0 16,-2 5 12-16,-6-4 16 0,-3 2 22 0,-4-2 4 15,-7 0-13-15,-4 1-4 16,-7-1-3-16,-6 1-10 0,-5 1-28 0,-2-1-15 16,-2 0-181-16,-5-6-206 0,9-4-351 15,8-4-1103-15</inkml:trace>
  <inkml:trace contextRef="#ctx0" brushRef="#br0" timeOffset="650.02">9253 12949 2621 0,'0'0'68'16,"0"0"-68"-16,0 0-349 0,0 0 278 16,0 0 71-16,0 0 245 0,0 0 39 15,-58-8 40-15,53 1-8 0,1-4-97 16,4 0-49-16,0-5-32 0,11-4-69 16,7-4-33-16,6-2-18 0,10-4-17 15,6-2-2-15,5-2-13 0,2 1 14 16,2 0-23-16,-4 0-2 0,-6 1 0 0,-8 2-35 15,-5 3-6-15,-11 1-12 16,-6 3-14-16,-8 2-3 0,-2 2-12 0,-11 0-1 16,-3 1-20-16,-6 3 10 0,-4-1 41 15,-2 5 13-15,-8 0 61 0,3 2-16 16,-4 2 3-16,1 1 13 0,4 4 2 0,0 2 1 16,4 0 38-16,2 2 36 15,7 4 2-15,0 3 1 0,5 3-7 0,1 3 23 16,5 6 12-16,3 6-45 0,3 7-29 15,1 14-2-15,10 15 15 0,10 12 10 16,5 10-13-16,1-3 44 0,-5-3 50 16,-6-5-27-16,-7 5 26 0,-8 1-7 15,0 0-21-15,-5-1-38 0,-4-7-22 16,3-3-3-16,2-9-34 0,2-6-9 16,1-13-24-16,1-10-16 0,0-11-56 0,0-3-56 15,-2-1-32-15,-3-1-58 0,-1-1-112 16,-9-7-137-16,-18-8-195 0,-1-7-740 15</inkml:trace>
  <inkml:trace contextRef="#ctx0" brushRef="#br0" timeOffset="833.01">8691 13191 2062 0,'0'0'554'0,"0"0"-429"0,0 0-99 16,0 0-25-16,62-43 57 0,-28 38-10 15,8 1-44-15,13 1 15 0,13 2 10 0,14-1-14 16,0 2-15-16,-3-3-126 0,-13-1-154 16,-17-1-206-16,-13 2-167 0,3-2-389 15</inkml:trace>
  <inkml:trace contextRef="#ctx0" brushRef="#br0" timeOffset="1216.55">9481 13106 957 0,'0'0'508'0,"0"0"-186"0,0 0-59 16,0 0 39-16,0 0-50 0,0 0-43 15,0 0-29-15,0 0-13 0,0 0-4 16,0 0-20-16,0 0-23 0,-14-47-34 16,14 46-29-16,0 1-26 0,0 0-18 0,0 0-13 15,0 4 2-15,-2 2 8 0,0 4 37 16,1 3 4-16,-3 4-20 0,1 3-28 16,3 3 13-16,0 0 3 0,2 0-18 15,5 0 2-15,4-4 0 0,3 1 0 0,2-4 29 16,4-2-20-16,0-5-12 0,3-3-50 15,1-5-35-15,1-1-47 0,-1-4-7 16,-3-4-26-16,0-3 18 0,-2-5-12 16,-4-3 31-16,-1-5 2 0,-1-1 62 15,-2-2 63-15,2-1 1 0,-1 1 16 16,-3 0 3-16,3 5 94 0,-4 3-11 16,0 5 4-16,-1 4 35 0,-3 3 40 15,-3 4 3-15,0 3-36 0,-1-2-63 16,0 2-22-16,0 2-13 0,-4 6 1 15,-3 3-1-15,-1 3 6 0,0 4-12 16,0 1-29-16,1 2-15 0,5 0 0 0,1 0-1 16,1 1 0-16,1-2 0 0,6-1 1 15,3 0-137-15,1-3-143 0,4-2-113 16,7-3-292-16,-4-8-803 0</inkml:trace>
  <inkml:trace contextRef="#ctx0" brushRef="#br0" timeOffset="1600.94">10047 13083 874 0,'0'0'1667'16,"0"0"-1463"-16,0 0-31 0,0 0-3 15,0 0-48-15,0 0-55 0,0 0 6 16,0 0-3-16,0 0-29 0,0 0-28 16,7-30 9-16,-11 42 58 0,-1 6-1 15,-4 3-35-15,0 5-6 0,0 1-19 0,2 1 9 16,0-1-26-16,-1 0 0 15,4-5 1-15,2-3 1 0,1-2-1 0,1-3 0 16,0-4-2-16,1-3 12 0,1-4-1 16,3-1-6-16,3-3-6 0,-1-7-22 0,5-7-50 15,2-5-16-15,3-5 18 0,2-5-3 16,1 1 0-16,-1-2 41 0,1 2 32 16,-1 3 3-16,-1 4 0 0,-2 6 20 15,-3 3 59-15,-1 5-18 0,-1 6-64 16,1 2-7-16,2 3 7 0,-2 8 4 15,2 4 65-15,-1 2 7 0,-3 5 9 16,0 4-22-16,-5 1-22 0,-2-1-22 16,-2-2 3-16,0-4-7 0,-1-1 0 15,0-7-15-15,0-1-12 0,-2-5-83 16,-1-3-75-16,0-1-118 0,-5-6-163 16,3-1-307-16,1-6-1228 0</inkml:trace>
  <inkml:trace contextRef="#ctx0" brushRef="#br0" timeOffset="2085.56">10801 12961 1034 0,'0'0'472'0,"0"0"-323"15,0 0 14-15,0 0 64 0,-63-27 3 16,41 27-65-16,-2 3-7 0,-3 3 23 16,0 5 28-16,0 3-14 0,-1 3 3 15,4 4-23-15,2 1-58 0,6 1-38 16,5 2-29-16,6 2-28 0,5-2-6 15,9 2 9-15,10-1 13 0,7-2 6 0,10 0-4 16,5-4-11-16,5-3-29 0,2-5-38 16,1-7-103-16,-4-5-175 0,8-14-188 15,-12-2-707-15,-9-7-595 0</inkml:trace>
  <inkml:trace contextRef="#ctx0" brushRef="#br0" timeOffset="2282.98">11066 12755 2732 0,'0'0'369'16,"0"0"-120"-16,0 0-125 0,0 0 22 0,0 0-102 16,0 0-44-16,0 0 0 0,0 0 29 15,0 0 113-15,0 0 24 0,-7 58-30 16,10-24-24-16,1 12-16 0,-1 8-37 0,-1-3-19 16,-2-5-6-16,0-7 16 0,0-8-32 15,-1 3-16-15,-1 3-2 0,-3-4-80 16,2-2-147-16,-2-6-193 0,2-6-343 15,0-7-697-15</inkml:trace>
  <inkml:trace contextRef="#ctx0" brushRef="#br0" timeOffset="2500.83">10964 13079 2644 0,'0'0'1018'0,"0"0"-775"15,-1-46-67-15,4 30-7 0,8 3-29 16,2 1-97-16,6 0-43 0,4 0-1 15,6 0-1-15,3 5-20 0,4 2-9 16,2 5-9-16,0 1-4 0,-1 8-5 0,-6 5 8 16,-2 5 13-16,-7 6-9 0,-7 0-32 15,-5 4 11-15,-7 1 11 0,-3-1 19 16,-2-1 25-16,-8-2-9 0,-1-2 10 16,-2-2-19-16,1-1-52 0,-1-3-94 15,1-2-205-15,5-5-311 0,5-5-612 16</inkml:trace>
  <inkml:trace contextRef="#ctx0" brushRef="#br0" timeOffset="2654.79">11447 12852 2704 0,'0'0'1175'0,"0"0"-1009"0,-7-46-59 15,4 38-101-15,2 3-6 0,1 4-28 16,0 1-51-16,0 5-235 0,0 4-102 0,0 13-244 15,0 0-680-15</inkml:trace>
  <inkml:trace contextRef="#ctx0" brushRef="#br0" timeOffset="3316.35">11671 12977 2224 0,'0'0'816'0,"0"0"-573"0,0 0-122 0,-63-9 38 15,44 9 46-15,-2 7-16 0,1 2-59 16,4 4-49-16,0 4-50 0,9 4-31 16,3 2-9-16,4 3 7 0,4 2 4 0,8-1 9 15,6 1 11-15,4-2-16 16,4-1-6-16,0-3-207 0,-3-4-70 0,-1-3-33 15,-3-5-70-15,-5-2-112 0,-6-4-78 16,-2-4 183-16,-4 0 215 0,-2-6 171 16,0-3 1-16,-1 0 62 0,-4-4 113 15,2-2 53-15,1 0-59 0,1-3-14 16,1 1-25-16,0-4-27 0,3 0 1 16,4 0-1-16,1-3 61 0,-1 2-13 15,3-2 19-15,0 2-62 0,2-2 55 16,0 3-1-16,3 1-32 0,0 1-39 0,1 4-6 15,0 5-19-15,2 3-35 16,2 3-31-16,-1 4-26 0,1 0-15 0,0 8-9 16,-2 3 15-16,-2 6-6 0,-4 1 19 15,-1 7 4-15,-6 2 18 0,-5 4 66 16,0 3-7-16,-6-2-27 0,-6 1-13 16,1-4-17-16,-2-3 10 0,3-5-10 15,-1-4 2-15,2-3 11 0,0-6 10 0,4-2-9 16,2-3 3-16,1-3 9 15,2 0 45-15,0-5 14 0,4-7-40 0,5-3-47 16,8-8-1-16,3-2-24 0,8-6-15 16,1 0-7-16,3-1-6 0,-1 3 31 15,1 3 22-15,-4 3 2 0,-5 6 23 16,-3 1 3-16,-3 7 19 0,-4 2-4 16,-4 3-8-16,-2 4-35 0,2 0-38 15,-3 6-15-15,0 3 53 0,1 6 16 16,-3 4 28-16,-3 5 2 0,-1 2-2 0,0 3-19 15,0 0-25-15,0 0-76 0,4-3-117 16,5-3-157-16,4-5-152 0,20-5-289 16,-5-5-635-16</inkml:trace>
  <inkml:trace contextRef="#ctx0" brushRef="#br0" timeOffset="3899.63">12591 13051 2531 0,'0'0'470'0,"0"0"-266"0,0 0-9 16,-3-51-5-16,-3 41 3 0,-2 4-20 15,0 2-28-15,-4 4-58 0,-4 3-37 16,-1 6-34-16,-2 4 0 0,-2 4-13 16,0 4 0-16,3 2-3 0,1 0 0 15,3 0 0-15,6-3-1 0,-1-2 0 0,6-3 0 16,1-2 0-16,2-4 0 0,0-3-21 16,6-6-44-16,5 0 23 0,2 0 5 15,2-10-25-15,3-1 9 0,1-4 35 16,-2 0 17-16,0-1 2 0,-5 3 13 15,2 1-1-15,-4 1 10 0,-2 3 10 16,-3 1 25-16,-1 2-10 0,0 3-47 16,-1 2-13-16,-1 0-72 0,2 4-6 0,1 1 41 15,4 5 47-15,-1 0 3 0,4 3 24 16,0 0 10-16,2 2-18 0,1 1 9 16,-2-2-22-16,1-1 13 0,2-3 6 15,-4-3 1-15,1-4 11 0,1-3 13 16,0 0 9-16,2-10-3 0,2-5-53 15,2-6-30-15,0-6 2 0,1-6 6 0,1-4 10 16,4-13 9-16,6-11-32 0,4-10-2 16,-4 0 16-16,-6 16 21 0,-13 14 25 15,-5 18-3-15,-4 3 15 0,0-5 4 16,-2 1 12-16,-1-2-13 0,-1 4 22 16,-2 8-34-16,-3 3 19 0,1 4 8 15,-2 3-24-15,1 4-3 0,0 0-28 16,-3 7-55-16,-1 6 20 0,1 7 32 0,-1 6 3 15,3 7 1-15,2 6 3 16,3 2 14-16,1 5 4 0,1 10-20 16,3 6 13-16,-1 9 4 0,-2-1-4 0,-1-8-13 15,-2-15 0-15,-3-14-1 0,2-8 12 16,-2-2 2-16,1 0-14 0,1 2 0 16,-2 0 15-16,1-8-4 0,-2-7-9 0,2-3 9 15,-1-5-2-15,-1-2-10 16,-2-2-108-16,0-8-131 0,1-19-232 15,3 3-317-15,4-3-1471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2:57:27.27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9143 8724 1482 0,'0'0'257'0,"0"0"-186"16,0 0-71-16,0 0-32 0,0 0-17 16,0 0 29-16,0 0 20 0,0 0 62 0,0 0 10 15,11 2 15-15,-4-2 40 0,4 1 29 16,6-1-1-16,3 0-35 0,6 0-30 16,5 0-22-16,8-1-10 0,3-1-23 15,7 2-3-15,10 0-6 0,12 2 19 16,10 2-19-16,3 2-25 0,-7-2 1 15,-10 1 1-15,-17-1-3 0,-11-2 3 16,-12 0 13-16,-3-2-4 0,1 3-11 16,0-3 3-16,-1 0-1 0,-5 0 10 15,-7 0-11-15,-2 0 0 0,-4 0 11 16,-3 0 6-16,1-3 10 0,-4 0-10 0,0-1-17 16,0 0-2-16,-3 1-29 15,-1-2 26-15,-2-2-13 0,-1 1-3 0,-2 0 16 16,1-2 2-16,-3 3 1 0,3-2 1 15,-2 0 18-15,1 0-16 0,-1 0 0 16,3 0 10-16,0 1 6 0,-1 0-6 0,2 2 7 16,2 0-1-16,1 0-6 0,-2 1 22 15,3 1 13-15,1 0-10 0,0 2-9 16,1-1-10-16,0 1-19 0,0 0-12 16,0 0-26-16,0 0-26 0,4 2 0 15,6 4 64-15,3 0 23 0,4 6 12 16,4-3 6-16,2 3-12 0,1 1 6 15,-3-1-9-15,-1 2-10 0,-8-1 16 16,-1-2-4-16,-6 0-25 0,-5 1 9 16,-4-2 4-16,-10 2 16 0,-6-1-32 15,-6 2-6-15,-6-2-202 0,0-1-219 0,-11-1-239 16,8-4-598-16</inkml:trace>
  <inkml:trace contextRef="#ctx0" brushRef="#br0" timeOffset="3415.97">9143 10212 935 0,'0'0'283'0,"0"0"-198"0,0 0-79 16,0 0-6-16,0 0 0 0,0 0 43 16,0 0 38-16,0 0 56 0,0 0 15 15,0 0 14-15,-24-17 6 0,24 15-26 16,0 2-16-16,0 0-17 0,0 0-20 16,0 0-12-16,0 0-16 0,0 0-27 15,0 0-38-15,0 0 0 0,0 0-32 16,0 0-10-16,0 0 13 0,0 0 10 0,0 0 19 15,0 0 2-15,0 0 21 0,0 0-4 16,0 0 7-16,0 0 12 0,0 0 11 16,0 0 2-16,0 0-9 0,0 0-10 15,0 0-13-15,0 0-19 0,0 0-3 16,0 0-26-16,0 0-6 0,1 0 12 0,3 4 23 16,2-2 12-16,0 3 4 15,1-1 7-15,5 0 6 0,1 2 9 0,1-2 14 16,5-2 2-16,4 1-3 0,5-3-6 15,1 0-3-15,6 0-7 0,3 0-3 16,5 0-3-16,3 0-7 0,14-5-3 16,15 4-6-16,13-3 6 0,11 1 0 15,-3 3-16-15,-6-2 0 0,-7 2-2 16,-4 0-1-16,0 0 1 0,-8 0-1 16,-5-2 1-16,-14-1 3 0,-12 1 8 15,-9-1-12-15,-5 3 1 0,2 0 2 16,3 0-3-16,-1 0 0 0,-2 0-3 0,-6 0-19 15,-5 2-3-15,-4 0 6 0,-2-1 0 16,-6 2 3-16,-1-3 16 0,-2 2 47 16,1-2 27-16,-3 2 24 0,0-2 7 15,0 0 49-15,0 0-34 0,0 1-29 0,-5 0-25 16,1 1-28-16,-1-1-19 0,-2 2-17 16,-3-3 0-16,2 2-2 0,-2-2-125 15,-5 0-167-15,4-2-368 0,-2-5-1127 0</inkml:trace>
  <inkml:trace contextRef="#ctx0" brushRef="#br0" timeOffset="10265.08">3419 11251 914 0,'0'0'98'16,"0"0"-98"-16,0 0-56 0,0 0-22 15,0 0 16-15,0 0 62 0,0 0 0 16,0 0 56-16,0 0 6 0,0 0 9 16,-50-7 24-16,50 6-1 0,0-2 14 0,0 2-33 15,0-2 19-15,0 0 36 0,0-1 33 16,-1 1 12-16,0 0-32 0,0 1-14 16,0 0-22-16,0 1-32 0,0 0-33 15,0-1-3-15,0 1 12 0,1 1-6 16,-1 0-23-16,1 0-22 0,0 0-26 15,0 0-6-15,0 0-7 0,0 0 0 16,0 0 7-16,0 0 0 0,0 0 6 16,0 0 3-16,0 0 0 0,0 0-2 15,0 0-5-15,0 0 1 0,0 0 16 16,3 0 13-16,1 0 29 0,4 3 7 0,0 1-20 16,2-2 33-16,3 1 22 0,3 0-19 15,2-1-7-15,3-1 10 0,3 0-29 16,1-1-13-16,5 0-11 0,-2 0 1 15,5 0 0-15,-2 0 0 0,4 0 0 16,0 0 3-16,-2 0-6 0,2 0-13 16,-1 0 12-16,-2 0-2 0,1 2 3 0,-3-2 3 15,3 0 0-15,-1 0 23 0,0 0 13 16,5 0-23-16,2 0 0 0,4-2-3 16,2-2 25-16,5 1 1 0,-1 0-10 15,4 2-16-15,-2-1 6 0,0 0-17 16,-2 1-2-16,-2 1-2 0,-1-2 1 15,-2 2-1-15,-3 0 0 0,-2 0-1 16,-1 0 0-16,-3 0 0 0,1 2 0 0,0 0 3 16,0 0 2-16,-1-1 24 15,3 0 6-15,-1 2 10 0,2-1-26 0,0-1-14 16,1 1 33-16,-1 0 7 16,0 0-23-16,-1-1-16 0,-2-1 20 0,0 2-10 15,0-2 6-15,-1 0-6 0,-3 0-11 0,2 0 14 16,-1-2 3-16,-2 1-6 0,4 1-10 15,-4-1-2-15,4 1 0 0,-1 0-1 16,-1 0 3-16,3 0 35 0,0 2-25 16,1 1-11-16,-4-2 11 0,2 2-10 15,-2-3 13-15,-3 1 3 0,1 1 4 16,-3-2-11-16,0 0-8 0,2 0 12 16,-2-2-13-16,3 1 9 0,-2-2 4 15,2 2-3-15,-3 1-13 0,2-3 0 16,-6 3 2-16,0 0 24 0,-4 0 9 15,-4 0-16-15,-3 0-3 0,-2 0-13 16,-5 0 19-16,-3 0-6 0,2 0 15 0,-4 0 1 16,-1 0 25-16,0 0-6 15,0 0 21-15,0 0-9 0,0 0-28 0,0-1-35 16,0 1 0-16,-6-2-57 0,1 0-173 16,-6-7-267-16,-1 1-902 0</inkml:trace>
  <inkml:trace contextRef="#ctx0" brushRef="#br0" timeOffset="13929.98">9438 11475 1582 0,'0'0'191'0,"0"0"-106"0,0 0 22 15,0 0 104-15,0 0 6 0,0-46-114 16,1 39-6-16,1-3 26 0,0 1-1 16,1 2-3-16,0-3-36 0,2 0-6 15,-1 3-3-15,0-1 5 0,-2 1 1 0,1 1-13 16,0 1-10-16,0 1-12 0,-1 0-4 16,-1 1-13-16,-1 1 4 0,0 2-13 0,1 0-19 15,-1 0-14-15,0 0-33 0,0 0-26 16,0 5-13-16,0 3 83 0,0 4 3 15,0 5 63-15,-2 7-18 0,-3 3-4 16,0 4-25-16,0 2 0 0,-3-1-13 16,1 2-1-16,2-3 0 0,1 0 14 15,0-3-15-15,0 0 2 0,2-3 26 16,-2-4-10-16,2-1 22 0,0-3-13 16,0-3 7-16,-1-2-1 0,-1-2 4 15,1 0-9-15,1-4-7 0,0 0 0 16,1-3-1-16,1 0-8 0,-1-2 3 15,1 1-1-15,0-2-2 0,0 0-11 0,0 0 14 16,0 0-13-16,1 0 12 0,2 0 5 16,5 0 8-16,1 0-6 0,5 0-3 15,0 0-16-15,5-3 0 0,3 0-1 16,4 0 1-16,1 3-1 0,5-2-1 16,-2 0-1-16,4 0 1 0,-4 1 0 0,-1 0-1 15,-3-1-2-15,-5 2-2 0,-4 0 1 16,-6 0-9-16,-1 0-1 0,-5 0-2 15,-1 0-7-15,-2 0-7 0,-2 0-3 16,0 0-12-16,0 0-9 0,0-1-13 16,0 1-10-16,0 0-18 0,1 0-1 15,-1 0-13-15,0 0-48 0,0 0-35 0,1 0-15 16,2-4 20-16,0 0-14 0,1-3-56 16,1-2 46-16,2-3 140 0,-1-2 70 15,-2 0 43-15,-1-1 5 0,0 0 82 16,-2 1 48-16,-1 1 16 0,0 2 9 15,0 4 25-15,0 2 34 0,0 3 2 16,0 2-55-16,0 0-67 0,0 0-67 16,0 4-72-16,0 5 38 0,0 2 38 15,1 3 11-15,-1 3-5 0,2 2-30 16,-2 2-14-16,1 0-20 0,0-2-21 0,1-1 0 16,-1-1 3-16,1-2-3 0,-2-2-53 15,0-3-146-15,0-2-151 0,-7-6-202 16,-1-2-595-16,2-1-676 0</inkml:trace>
  <inkml:trace contextRef="#ctx0" brushRef="#br0" timeOffset="14090.99">9812 11468 3128 0,'0'0'433'15,"0"0"-243"-15,0 0-83 0,0 0-1 16,0 0-21-16,-21-46-56 0,21 46-29 15,0 0-42-15,0 0-26 0,8 3-36 16,2 4 57-16,8 4-219 0,9 6-359 0,-1-3-883 16</inkml:trace>
  <inkml:trace contextRef="#ctx0" brushRef="#br0" timeOffset="14498.05">10118 11639 1656 0,'0'0'208'0,"0"0"-143"15,0 0-10-15,68-38 88 0,-52 29 6 16,0-1-3-16,-4 0-10 0,-6 5 51 16,-3 0 22-16,-3 1-52 0,0 1-55 15,-5 1-25-15,-8 2-36 0,-3 0-12 16,-6 2 15-16,-4 3-15 0,-1 4 3 0,1 1-10 15,1 0 0-15,8 1-22 0,5 0 0 16,5-1-3-16,4-1 3 0,3 3 0 16,5-2 3-16,5 2 22 0,7 2 13 15,5 0-12-15,2 1-8 0,5 0-18 16,-3 0-29-16,-1 1-25 0,-5-4-60 16,-7 1-7-16,-7-2 9 0,-5 0 13 0,-3-3 57 15,-8 1 39-15,-7-3 3 0,-3 1 20 16,-5-1-17-16,-1-3 10 0,0 1-10 15,3-1 38-15,3-2 26 0,2 0-9 16,6-1-20-16,3 0-12 0,5 0-1 16,3 0 17-16,1 0 12 0,0-1-54 15,7-5-19-15,8 1-291 0,15-12-169 16,0 4-327-16,-2-1-787 0</inkml:trace>
  <inkml:trace contextRef="#ctx0" brushRef="#br0" timeOffset="14729.96">10404 11472 2546 0,'0'0'338'0,"0"0"-162"0,0 0 13 0,0 0 24 15,0 0 9-15,0 0-48 0,0 0-61 16,0 0-41-16,0 0-72 0,0 0 0 16,0 0 45-16,9 16 17 0,-5 5-3 15,-1 3-6-15,1 4-3 0,2 3 12 16,-3 0-31-16,-2 3-3 0,-1-2-3 15,0-2-14-15,-5-1-11 0,-4-2-59 16,3-5-80-16,-4-3-90 0,1-4-127 16,-8-3-223-16,3-4-456 0,2-5-541 0</inkml:trace>
  <inkml:trace contextRef="#ctx0" brushRef="#br0" timeOffset="14886.92">10261 11698 3132 0,'0'0'411'16,"0"0"-92"-16,0 0-83 0,0 0-83 0,0 0-20 16,79-48-27-16,-47 40 20 0,2 1-27 15,4 2-53-15,2 1-46 0,5 1-45 16,-3 2-131-16,11-3-181 0,-11 1-725 16,-6-3-1411-16</inkml:trace>
  <inkml:trace contextRef="#ctx0" brushRef="#br0" timeOffset="16253.26">7951 12601 1256 0,'0'0'182'0,"0"0"-16"16,0 0-140-16,0 0-26 0,0 0 0 16,0 0 62-16,0 0 91 0,0 0-20 15,-2 56 0-15,1-33 10 0,-2 4-4 16,2 0-29-16,0 3-4 0,0 0-19 15,0 1-22-15,-1-2 22 0,0-2-30 16,0 0-12-16,-1-5 7 0,1-3-17 0,-1-2-13 16,-2-3 7-16,1-4-10 0,0-3 10 15,-1 0-13-15,-2-3-16 0,1-3-29 16,-3-1-304-16,0-6-239 0,0-2-829 0</inkml:trace>
  <inkml:trace contextRef="#ctx0" brushRef="#br0" timeOffset="16546.49">7941 12545 2126 0,'0'0'588'0,"0"0"-488"0,0 0-100 16,56-31 0-16,-31 28 26 0,5 1 26 0,0 2 5 15,4 2-5-15,-2 5 12 0,0 5-48 16,-7 5-16-16,-6 4-42 0,-7 4-3 15,-10 1 10-15,-4 1-13 0,-13-2 29 16,-10 1 17-16,-9-3 2 0,-6-2 16 16,-5-4-12-16,-2 0 15 0,-2-5 0 0,5-2-17 15,5-3 24-15,8-2 19 16,5-1 9-16,8-3-22 0,7-1-6 0,5 0 3 16,3 0 12-16,3 0-41 15,6 0-128-15,20-7-299 0,-1 1-337 0,3 0-1019 0</inkml:trace>
  <inkml:trace contextRef="#ctx0" brushRef="#br0" timeOffset="16879.08">8153 12835 1611 0,'0'0'1171'16,"0"0"-1119"-16,0 0-49 0,62-11-3 15,-38 11 74-15,3 1 3 0,2 4-16 16,-2 5-16-16,-3 2-23 0,-2 3-22 0,-4 2-18 16,-3 3-5-16,-8 1-12 0,-4 0-3 15,-3-1 6-15,-2-2-1 0,-6 0 17 16,-6-5 16-16,2 0 13 0,-4-5-12 16,1-1 25-16,1-4 48 0,4-3 35 15,0 0 15-15,3-2 58 0,1-5 55 0,2-6-85 16,0-3-67-16,4-5-38 0,2-2-3 15,10-4 32-15,3-1-33 0,6 1-43 16,4 2-22-16,3 1-28 0,5 4-49 16,2 5-26-16,-2 1-52 0,1 5-118 15,-1 6-178-15,5 3-199 0,-10 0-146 16,-6 5-585-16</inkml:trace>
  <inkml:trace contextRef="#ctx0" brushRef="#br0" timeOffset="17162.75">8707 12874 1091 0,'0'0'709'16,"0"0"-433"-16,0 0-88 0,0 0-45 0,0 0 141 16,0 0 12-16,0 0-107 0,0 0-36 15,0 0-58-15,0 0-63 0,-22-2-32 16,14 9-13-16,2 0 10 0,0 1 0 0,2 3-10 16,2 1 11-16,2 0 2 15,0-1 0-15,7 0 13 0,4 0 25 0,3-2 13 16,5-3 12-16,3 0-3 0,-1-6-9 15,0 0-13-15,-1-3-4 0,-4-2 1 16,-4-4 9-16,-7-3 3 0,-5-5-47 16,-2-2-28-16,-12-1-60 0,-6-2-117 15,-6-2-8-15,-8 2 2 0,-3 6 41 16,-3 3 39-16,-1 3-40 0,-1 6-32 16,4 4-14-16,6 0-81 0,2 13 2 15,10-2-287-15,10 0-499 0</inkml:trace>
  <inkml:trace contextRef="#ctx0" brushRef="#br0" timeOffset="17425.52">8935 12645 3056 0,'0'0'342'0,"0"0"-231"16,0 0-76-16,0 0 57 0,0 0 31 16,0 0-41-16,0 0-82 0,0 0-22 15,0 0 22-15,0 0 70 0,0 0 18 16,43 39-16-16,-41-11-18 0,-2 6-23 0,0-3-9 16,-2 5-6-16,-2-2-16 0,-1-1-26 15,2 0-55-15,2-3-115 0,1-4-145 16,2 0-217-16,5-9-265 0,0-7-784 15</inkml:trace>
  <inkml:trace contextRef="#ctx0" brushRef="#br0" timeOffset="17746.64">9200 12834 2576 0,'0'0'421'0,"0"0"-158"0,0 0 4 16,0 0-55-16,0 0 2 0,0 0-53 15,0 0-71-15,0 0-90 0,0 0-19 16,0 0-27-16,0-9 44 0,0 23-2 16,3 3 1-16,5 3 2 0,2 0 1 0,4-1 15 15,3 0-3-15,0-4-12 0,0-2-83 16,0-4-12-16,-2-3-18 0,-5-3-26 16,-1-3 7-16,-7-1 65 0,-2-7 48 15,-1-4-115-15,-11-3-44 0,-1-2 2 16,-6-2 92-16,-2-1 56 0,0-1-1 0,-1 4 25 15,1 0 1-15,5 3 0 0,1 4 2 16,7 2-22-16,2 7-9 0,5 1-16 16,1 0-246-16,6 4-295 0,3 3 260 15,15 7-65-15,-1-1-310 0</inkml:trace>
  <inkml:trace contextRef="#ctx0" brushRef="#br0" timeOffset="18197.56">9659 12864 859 0,'0'0'612'0,"0"0"-349"16,0 0-38-16,0 0-8 0,-33-57-52 0,17 47-39 15,-4 0 13-15,-3 3-17 0,-1 2-38 16,0 2-29-16,0 3-23 0,3 0-10 16,2 3-22-16,5 5-22 0,5 0-13 15,1 2 6-15,6 2 27 0,2-2 2 0,2 1 9 16,9 0 14-16,1 0 12 0,6-3-6 15,2 0-29-15,2-1-26 0,1-5-44 16,2 0 15-16,-5-1 19 0,0-1 36 16,-5 0 12-16,-1 0 14 0,-3-1-4 15,-1-2-9-15,-5 2 10 0,2-2-7 16,-1 3-16-16,0 0-1 0,3 0 1 16,-1 6 35-16,2 3 10 0,0 4 29 0,-2 3 6 15,0 4-13-15,-2 6-9 0,0 1-26 16,-1 6-29-16,-2-1-3 0,-2 1-58 15,-1 2-15-15,0 1-52 0,-4-2-7 16,-7-1-3-16,-1-3 35 0,-6-4 65 16,-1-4 18-16,-2-3 17 0,0-7 1 15,2-4 24-15,1-5-2 0,3-3 173 16,1 0-12-16,4-5 8 0,3-5 21 0,1-3-22 16,4-4-58-16,2-5-26 15,9-2 28-15,3-4-34 0,7-2-57 0,4-2-26 16,4-2-18-16,3 1-34 0,5 0-48 15,1 1-85-15,13-12-253 0,-7 8-788 16,-5 3-1014-16</inkml:trace>
  <inkml:trace contextRef="#ctx0" brushRef="#br0" timeOffset="21261.86">8258 13727 1284 0,'0'0'163'0,"0"0"-56"0,0 0 7 15,0 0 23-15,0 0 41 0,0 0-19 0,0 0-19 16,0 0-8-16,-71-40-57 0,52 37-20 16,-4 3-23-16,-3 0 3 0,-1 0 1 15,-4 5 6-15,1 3 0 0,-3 2-7 16,7 4-22-16,-1-1-13 0,6 3-18 15,6 1 17-15,3 2-1 0,8-1-30 16,4 1 19-16,4 2 13 0,12 1 4 16,6 2 25-16,6 0-7 0,9 0-3 15,3-2 20-15,2 2-32 0,-1 0-7 16,-6 1-23-16,-8-4-22 0,-9-1-81 16,-7-3-16-16,-10 0 39 0,-3-3 80 0,-12-2 23 15,-6-3 20-15,-3-1 18 0,-7 1-18 16,-1-3-4-16,-4-1 26 0,-3-3 42 15,2-2 0-15,2-2 22 0,1-5-13 16,5-1 4-16,4-1-20 0,7-1-4 0,2 2-9 16,8 1-9-16,1-1-24 0,6 2-31 15,0 0-28-15,6 2-177 0,3 0-71 16,5 1 5-16,8 3-231 0,-2-1-641 16</inkml:trace>
  <inkml:trace contextRef="#ctx0" brushRef="#br0" timeOffset="21645.5">8646 13892 1783 0,'0'0'309'0,"0"0"1"0,0 0-154 15,0 0-24-15,0 0 13 0,0 0-14 0,-63-26-9 16,42 29-32-16,0 7-17 0,-1 1-34 16,1 5-8-16,3 1-20 0,4 3-11 15,5 2-16-15,3 0 16 0,6 1 0 16,10 0 16-16,5-2 16 0,8 0-4 16,5-5 17-16,7 1-7 0,4-7 16 15,2-5 6-15,-2-3-6 0,-4-2 6 0,-3-7 6 16,-9-3-18-16,-5-4 15 0,-8-3-4 15,-5-3-18-15,-5-4-23 0,-6-3-18 16,-6-2-1-16,-5-2-43 0,-5 1 6 16,-2-1-12-16,-4 4-4 0,2 3-5 15,0 5-33-15,0 6-22 0,3 4-13 16,3 4-10-16,5 5-42 0,-2 0-107 16,2 5-78-16,-6 10-122 0,4-1-262 15</inkml:trace>
  <inkml:trace contextRef="#ctx0" brushRef="#br0" timeOffset="21922.76">8432 14009 2282 0,'0'0'358'0,"0"0"-68"0,0 0-91 15,0 0-27-15,0 0-60 0,0 0-103 16,0 0-9-16,0 0 0 0,59-3 32 16,-29 13 16-16,4 4-1 0,5 3 10 15,2 3 13-15,4 2-10 0,-3-1-7 16,-1 2 10-16,-2-2-45 0,-6 0-18 0,-2-3-16 16,-5-2-24-16,-5-1-33 0,-4-4-79 15,-5-1-79-15,-2-2-166 0,-3-3-160 16,0-1-261-16,-2-4-700 0</inkml:trace>
  <inkml:trace contextRef="#ctx0" brushRef="#br0" timeOffset="22446.95">9151 13803 1699 0,'0'0'674'16,"0"0"-435"-16,0 0-90 0,0 0 5 15,0 0 51-15,0 0-10 0,0 0-45 0,0 0-24 16,0 0-15-16,0 0-65 0,0 0-46 16,0-24-3-16,0 24-28 0,0 0 9 15,0 0 20-15,0 0-1 0,0 0-25 16,0 0-23-16,2 2 26 0,0 3 25 0,1 2 44 15,1 3-15-15,2 2 12 0,-2 3-3 16,1 3 0-16,-2 2-1 0,2 4 4 16,0 1 0-16,-2 6 6 0,-1 0 0 15,-1 4-15-15,-1 1-17 0,0-1-13 16,0 0-1-16,0-4-1 0,0-4-28 16,0-3-9-16,0-6 15 0,0-4 0 15,0-3 9-15,0-3 3 0,1-4 10 16,-1-3 22-16,2-1 34 0,3 0 36 15,3-3-33-15,4-1-34 0,4-2-25 16,4 0-3-16,3-2-9 0,4 1 9 16,-1-1-13-16,0 1 13 0,4 2-10 0,-2 1 11 15,1-1-19-15,0 3 8 0,-4-1 11 16,-2 2-14-16,-4-1 0 0,-3 2-3 16,-6 0 16-16,-1 0-16 0,-5 0 6 15,-4 0-6-15,0 0 1 0,0-2 15 16,0 2-10-16,-6-2-47 0,-6 2-72 0,0-1-36 15,-7-1-201-15,-12-3-196 0,4 1-463 16,2-3-581-16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2:59:32.7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18061 9748 1610 0,'0'0'250'0,"0"0"-205"16,0 0 98-16,0 0 113 0,0 0 42 0,0 0-70 16,0 0-51-16,0 0 2 0,0 0-13 15,-16-17-35-15,16 17-36 0,0 0-48 16,0 0-31-16,-1 0-15 0,1 0-1 16,0 0 1-16,0 0 2 0,0 0 13 15,0 0 6-15,0 0-3 0,0 0-3 0,0 0 0 16,0 0 0-16,0 0 2 0,0 0-5 15,0 0-11-15,7 0-2 0,3 0 19 16,8-2 25-16,5-1-3 0,10-2-10 16,6 0-15-16,4 0-13 0,5 0-2 15,3-1-1-15,-1 2-1 0,1 0-11 16,-5 0 11-16,-3 1 0 0,-5 1-1 16,-8 2-2-16,-3-1-8 0,-8 1 9 15,-5 0-16-15,-3 0-3 0,-6 0 19 16,-2 0 3-16,0 0 0 0,-2 0 31 0,-1 0 16 15,0 0 0-15,0 0 0 0,1 0-2 16,-1 0 33-16,0 0 59 0,0 0-50 16,0 0-53-16,0 0-34 0,0 0-16 15,0 0-34-15,2 1-24 0,0 3-20 16,1 3 16-16,1 3 47 0,0 5 31 16,3 4 37-16,-2 5-2 0,0 3 2 15,-2 6 0-15,1 3-8 0,0 3 11 16,-3 3-3-16,0-2 4 0,-1 0 2 0,0-4-18 15,-2-2-3-15,-3-5-1 0,1-3 13 16,2-4-6-16,-2-5-13 0,0-5 7 16,2-1-7-16,0-5-12 0,1-2 12 15,1-1 3-15,0-3 10 0,0 0 22 16,-1 0-4-16,1 0 0 0,0 0 6 16,0 0 0-16,-1 0-12 0,1 0-7 15,0-1-17-15,0-1-16 0,0-2-71 0,0 2-104 16,-2-5-136-16,-3-3-167 0,0-2-740 15,-2-1-1110-15,27 64 1923 0</inkml:trace>
  <inkml:trace contextRef="#ctx0" brushRef="#br0" timeOffset="448.77">19355 9772 117 0,'0'0'1889'0,"0"0"-1736"0,0 0-111 16,0 0 194-16,20-44 90 0,-17 35-79 16,-2 4-23-16,-1-2-26 0,0 2-14 0,-1 0-39 15,-3 2-28-15,-5-1-51 0,-1 2-35 16,-6 2-12-16,-4 0 3 0,-2 2 6 16,-4 5-2-16,-6 5 5 0,-1 3-3 15,-1 3-6-15,-3 2 0 0,0 4 9 16,5 1 10-16,0 4-7 0,6 0-31 15,4-1-3-15,6 0 0 0,7 0-1 16,9-2-8-16,5 1 9 0,14-2 65 16,11 1 3-16,11-2-28 0,18-4-40 15,16-3-44-15,11-4-90 0,-1-9-37 16,-20-4-100-16,-19-3-115 0,-8-11-209 0,-10 0-534 16,-6-1-513-16</inkml:trace>
  <inkml:trace contextRef="#ctx0" brushRef="#br0" timeOffset="1064.8">19651 9600 1018 0,'0'0'1656'0,"0"0"-1389"0,0 0-81 15,0 0 69-15,0 0 11 0,0 0-92 16,0 0-64-16,0 0-41 0,0 0-57 16,0 0-12-16,-21-6 0 0,14 24 17 0,2 6-16 15,-1 1-1-15,4 6-1 0,2 2 0 16,0-1 1-16,5 1 0 0,0-1 0 16,1-2 15-16,0 1-15 0,1-4-1 15,-3-1 1-15,-1-4 1 0,-1-1-1 0,-1-3 0 16,-1-1 0-16,0-5 0 0,0 1-10 15,0-4 8-15,0 0 2 0,0-4-2 16,-1 1 2-16,1-2 2 0,-1-1 11 16,1-1-10-16,0 2 11 0,-1-3-11 15,1 0 15-15,0-1 17 0,-1 0 12 16,1 0 2-16,0 0 4 0,-2-1 0 16,0-2-19-16,0 0-12 0,-1-1 9 15,-1-2-12-15,1 0-4 0,0 1-2 0,1-2 5 16,0-1-17-16,1 1 12 0,0-1-11 15,1-1 1-15,0-1 12 0,0 0-12 16,3-1-2-16,2-2-1 0,5-1 0 16,0-1-1-16,6-1-1 0,1 1 0 15,4 0-10-15,1 1-13 0,2 4-3 16,0 3-3-16,2 1-6 0,-2 4 15 16,-1 2 10-16,-3 0-7 0,0 3-9 15,-2 7 7-15,-4 2 21 0,1 3 12 0,-2 4 28 16,-4 3-6-16,2 1-6 0,-6 0-12 15,-1 0-13-15,-2 0 12 0,-1-4-11 16,-1-1-2-16,0-4 10 0,-3-1-9 16,0-2 10-16,1-5-10 0,0 0 15 0,0-2-18 15,1-3-43-15,1 1-106 0,0-2-143 16,0-2-127-16,5-13-216 0,0 2-1146 16</inkml:trace>
  <inkml:trace contextRef="#ctx0" brushRef="#br0" timeOffset="1244.53">20113 9860 2365 0,'0'0'1349'0,"0"0"-1091"0,0 0-166 16,0 0-92-16,0 0-26 0,0 0 26 0,0 0 60 16,0 0 37-16,31 47-7 0,-22-27-25 15,-1 3-28-15,1-1-30 0,-4 0-7 16,-2-2-96-16,-3-1-168 0,0-4-218 15,-10-1-534-15,-1-7-473 0</inkml:trace>
  <inkml:trace contextRef="#ctx0" brushRef="#br0" timeOffset="1440.37">20049 9597 3291 0,'0'0'403'0,"0"0"-337"0,0 0-25 16,-11-46 9-16,9 39 1 0,1 0-40 16,1 3-11-16,0 3-15 0,0 1-61 0,0 3-113 15,0 4 40-15,3 5 108 0,3 3 40 16,-1 2-39-16,4 9-607 0,0-4-858 16</inkml:trace>
  <inkml:trace contextRef="#ctx0" brushRef="#br0" timeOffset="1682.88">20319 9673 3161 0,'0'0'587'16,"0"0"-464"-16,0 0-47 0,0 0 78 15,0 0-32-15,0 0-97 0,0 0-25 16,0 0 0-16,0 0 12 0,0 0 91 15,0 0 5-15,38 67-24 0,-34-38-17 0,2 2-23 16,-2 1-20-16,-2 1 1 0,1 0-13 16,-2 0-11-16,0 0-1 0,0-3-80 15,1 1-80-15,2-4-145 0,6 0-201 16,-3-8-613-16,3-7-713 0</inkml:trace>
  <inkml:trace contextRef="#ctx0" brushRef="#br0" timeOffset="2101.11">20707 9936 3011 0,'0'0'374'0,"0"0"-196"15,0 0 59-15,0 0 124 0,0 0-87 16,-5-46-39-16,-1 44-57 0,-6 1-40 16,1 1-68-16,-7 0-45 0,0 7-1 0,-3 5-22 15,0 1-2-15,4 3-9 0,1 2-25 16,6 2 16-16,2 1 3 0,6-1 14 15,2-1 1-15,4 0-2 0,7-3-93 16,4-2-68-16,-1-5-31 0,3-2-7 16,0-7-42-16,1 0-96 0,-3-9-73 15,-3-8-20-15,-1-1-19 0,-4-5 160 16,0-4 168-16,-2-5 74 0,-1-4-9 0,0-8 58 16,-1 1 58-16,1 2 23 0,0 2 227 15,-2 10 102-15,-1 0 92 0,2 4-121 16,-3 6-92-16,1 3-66 0,0 8 16 15,-1 1-63-15,0 5-74 0,0 2-69 16,1 0-33-16,-1 2-104 0,0 8-38 16,2 7 142-16,-1 7 99 0,1 6-22 15,-1 6-34-15,0 4 15 0,2 9-18 16,-3-6 3-16,0 1-16 0,0-3 4 0,0-7-3 16,-3 4-28-16,0-5-7 0,-1-5-54 15,1-4-58-15,-1-7-115 0,2-9-182 16,0-3-529-16,-1-6-923 0</inkml:trace>
  <inkml:trace contextRef="#ctx0" brushRef="#br0" timeOffset="2633.73">21294 9578 2297 0,'0'0'661'0,"0"0"-482"16,0 0-105-16,0 0 88 0,0 0 20 16,0 0-75-16,0 0-94 0,0 0-10 15,-81 14 63-15,52 6-3 0,-3 7-12 16,4 3-29-16,4 3-3 0,5 5-7 16,7-2-11-16,7 3 15 0,5 0 0 0,6 0 5 15,13-3 1-15,2-1 13 0,10-3-1 16,0-5-34-16,5-6-117 0,-1-5-144 15,-3-4-136-15,5-10-367 0,-8-2-699 16</inkml:trace>
  <inkml:trace contextRef="#ctx0" brushRef="#br0" timeOffset="3049.07">21330 9851 2544 0,'0'0'286'0,"0"0"-215"15,0 0-29-15,62-50 99 0,-34 39-39 16,5 0-25-16,2 1-4 0,2 5-3 16,-2 2 16-16,1 3-19 0,-7 0-23 15,-3 8-9-15,-8 2 0 0,-8 3-13 16,-6 5-19-16,-4 1 44 0,-7 4 7 0,-8 1-4 16,-5-2 4-16,-2-1-20 0,-1 0 7 15,3-5 3-15,2-2 10 16,6-2-1-16,1-5-40 0,6-2-13 0,2 0-22 15,3-3 6-15,0-1 16 0,2-1 63 16,8 0 40-16,5-6-4 0,7-5-46 16,3-2-31-16,4-3-21 0,-1-5-2 0,2 0-19 15,-4-1 1-15,-3 1 19 0,-4 1 6 16,-6 4 13-16,-5 2 15 0,-4 4 3 16,-2 0 12-16,-2 5 10 0,0 0-19 15,-1 3 40-15,-3-1 55 0,0 3-52 16,0 0-74-16,-2 1-9 0,2 6-46 15,0 2 3-15,0 3 25 0,-2 5-7 16,6 0 25-16,0 2 2 0,5 0 11 16,2 1-13-16,4-3-9 0,2-1-114 0,2-3-112 15,1-4-100-15,3-6-376 0,-4-3-935 16</inkml:trace>
  <inkml:trace contextRef="#ctx0" brushRef="#br0" timeOffset="3315.37">21868 9592 3570 0,'0'0'416'0,"0"0"-400"0,0 0 6 15,67-18-22-15,-34 19 64 0,6 8 7 16,5 7 26-16,3 6 6 0,-2 9-14 16,-2 4-33-16,-3 13-31 0,-9 12-4 15,-19 12 7-15,-13 4-11 0,-28-4-16 16,-20-7-1-16,-5-13 1 0,-5-4 11 15,9-14 4-15,11-10-16 0,14-7 1 16,4-5 2-16,0-1 9 0,1 0 0 16,4-2-12-16,7-2 1 0,1-4-1 0,6-2 0 15,2-1-1-15,1 0-60 0,9-1-137 16,4-4-190-16,15-12-301 0,-3 4-914 16</inkml:trace>
  <inkml:trace contextRef="#ctx0" brushRef="#br0" timeOffset="4198.04">22746 9702 1858 0,'0'0'822'16,"0"0"-491"-16,0 0-94 0,0 0 27 16,0 0 5-16,0 0-24 0,0 0-69 15,0 0-58-15,0 0-25 0,0 0-74 0,12-41-19 16,-9 48-93-16,5 7 93 0,0 3 93 15,6 9-6-15,1 5-10 0,3 4-28 16,3 3 13-16,1-1-19 0,1 0-13 16,-2-1-27-16,-1-5 9 0,-3-2-12 15,-4-2-34-15,0-6-31 0,-6-4-39 16,-1-4-113-16,-1-4-199 0,-3-6-232 16,0-3-615-16,-1-4-610 0</inkml:trace>
  <inkml:trace contextRef="#ctx0" brushRef="#br0" timeOffset="4464.85">23282 9682 2861 0,'0'0'773'0,"0"0"-530"16,0 0-143-16,0 0 8 0,0 0-9 0,0 0-36 16,0 0-39-16,0 0-23 0,0 0 35 15,0 0 35-15,-23 49-6 0,5-17-31 16,-5 6-3-16,-3 3-30 0,-3-2 0 15,1-1 15-15,-1-1-14 0,3-6 0 16,4-2 10-16,1-5-10 0,3-2-1 16,5-3-1-16,5-5 0 0,1-3 0 15,2-3 0-15,4-4-2 0,1 1-10 16,0-1 9-16,2-3-59 0,7 0-59 16,-1-1-75-16,12-9-163 0,-1 0-378 0,-1-4-1073 15</inkml:trace>
  <inkml:trace contextRef="#ctx0" brushRef="#br0" timeOffset="4973.7">23630 9728 2991 0,'0'0'390'0,"0"0"-311"0,0 0 93 16,0 0 105-16,0 0-32 0,0 0-67 15,0 0-48-15,0 0-19 0,0 0-57 16,0 0-54-16,0 0-44 0,-1-34-5 16,13 34 7-16,3 0 42 0,13 3 21 0,4 0-5 15,9-1-15-15,2 0 1 16,3 1 1-16,-3-3-2 0,-2 0-1 0,-3 0-2 15,-8 0-23-15,-6 0-33 0,-4 0-23 16,-7-1 22-16,-4-3 59 0,-2 1 0 0,-5 0 34 16,-1-1-19-16,-1 0-15 0,0 1-13 15,0 0-2-15,-2 3 15 0,0-3 0 16,0 3 0-16,-1 0-33 0,0 3-36 16,-1 5 35-16,-1 2 34 0,0 4 23 15,-1 5 8-15,3 3 12 0,1 2-12 16,2 5-3-16,0 2 22 0,0 3 24 15,0 3 10-15,0-3-4 0,0 3-28 16,-1-4 7-16,-3 0-16 0,0-5-16 16,-3-4-8-16,3-5 2 0,2-4-2 15,-1-4-7-15,1-3 3 0,1-3-12 0,0-2 16 16,1-2-19-16,0-1-25 0,0 0-52 16,0-3-95-16,12-14-159 0,1 1-394 15,1-3-1570-15</inkml:trace>
  <inkml:trace contextRef="#ctx0" brushRef="#br0" timeOffset="6198.78">24359 9743 2466 0,'0'0'608'0,"0"0"-486"0,0 0-81 16,0 0 61-16,0 0 80 16,0 0 20-16,0 0-98 0,0 0-71 0,0 0-33 15,0 0-13-15,16-5 13 0,-13 17 66 16,1 5 13-16,1 2-6 0,2 1-39 15,-1 3 7-15,-1-2-10 0,2 2-3 16,-3-3-9-16,-1-1-1 0,1 0-15 0,-2-2 16 16,-1-4-16-16,0-1 13 0,-1 0-14 15,1-3 12-15,-1-3-14 0,1 0-25 16,-1-4 7-16,1 0 16 0,-1-1 2 16,0-1 3-16,2 0 22 0,-2 0 0 15,0 0 3-15,0 0-13 0,0 0-13 16,0 0 0-16,0 0 11 0,0 0-12 15,0 0 2-15,0 0 0 0,0 0 12 16,0 0 13-16,0 0 16 0,0-1 2 16,0-3-15-16,2-1-13 0,0-2-15 15,0-2 12-15,0-3 10 0,0-3-24 0,-2 1-1 16,0-3 12-16,0 0-12 0,0 0-22 16,0 2 10-16,1-2 0 0,0 3 10 15,0 0 1-15,1 0-1 0,0 1-11 16,3 0 13-16,-2-1 0 0,0 0 12 15,1-3-12-15,-1 3 12 0,3-1-11 0,-2 3 14 16,-1-1-2-16,2 5-1 0,-1 1-3 16,2 1-9-16,-1 3-15 0,0-2-16 15,5 5-3-15,-1-4-6 0,1 4-10 16,3 0 16-16,2 0 9 0,2 0 4 16,0 2 8-16,0 0 1 0,0 4 0 15,1 0-4-15,0-1 13 0,-5 2-25 16,-2 0-3-16,1 1 3 0,-3 2-3 15,1 2 10-15,-2 4 21 0,1 2 59 16,-2 1-3-16,-3 3-12 0,1 2-10 0,0 0-10 16,-3 0-8-16,-1-3-13 15,-1 0-1-15,0-3-1 0,0-3 0 0,0-3 0 16,0-1 0-16,-1-3 1 0,0-2 11 16,0-2-10-16,1-2 15 0,0-1 7 15,-1-1 28-15,1 0 27 0,0-5 16 16,-2 0 2-16,0-4-52 0,2-4-28 0,0-3 1 15,0-3 2-15,0-4-18 0,6-3 19 16,0-3-2-16,2-3-19 0,3 0 26 16,2 1 6-16,-2 3 22 0,4 5-24 15,-3 4-4-15,3 5-24 0,0 2-3 16,2 4-1-16,2 3-29 0,2 3-4 16,2 2-18-16,2 5-15 0,1 7 21 15,4 3 12-15,-3 6 4 0,1 4 30 16,-5 1 15-16,-3 1 31 0,-6 1-25 15,-1-3 4-15,-7-3-7 0,-3-2-18 0,-2-4-10 16,-1-2 7-16,-3-4 1 0,-2 0-26 16,-5-3-30-16,-1 0-65 0,-1-2-99 15,0-2-76-15,0-1-141 0,2-2-123 16,2 0-35-16,8-4-164 0,0-1-505 16</inkml:trace>
  <inkml:trace contextRef="#ctx0" brushRef="#br0" timeOffset="6765.56">25439 9790 1683 0,'0'0'1096'0,"0"0"-887"0,0 0-14 15,34-45 114-15,-29 35 95 0,-2 0-112 16,-3 1-83-16,0 2-45 0,-2 0-41 16,-5 4-31-16,-5-2-61 0,-5 5-28 15,-2 0-3-15,-4 2 0 0,-1 4-11 0,0 6-14 16,1 2 7-16,3 2-1 0,2 3 4 15,3 1-3-15,6 0 16 0,3 0-17 16,5-1-67-16,1-1-81 0,8-2 9 16,2-2-17-16,5-6 33 0,3-2-31 15,1-4-13-15,2-2 27 0,1-4 38 16,-1-5 73-16,-3 1 48 0,0-3 34 0,-4 1-8 16,0 0-4-16,-2 2 86 0,-2 0-6 15,2 1-1-15,-4 1 13 0,0 4-45 16,0 1-15-16,-4 1-17 0,2 1-21 15,1 5 28-15,-2 2 38 0,2 2-19 16,1 3-13-16,-2 1-1 0,1 2-48 16,2 1 15-16,0-2 0 0,2-1-16 15,1-1-4-15,2-2-61 0,2-3-47 0,0-3-84 16,-1-3-53-16,0-2-27 0,0-5-75 16,-4-7-51-16,0-4 40 0,-3-5 154 15,0-7 108-15,-3-7 99 0,-1-12 1 16,3-16 51-16,-1-8-8 0,-1-1 103 15,-3 16 138-15,0 17 190 0,-1 15 107 16,0 5-130-16,3-2-197 0,-2 1-52 16,1 1-60-16,0 6-15 0,-2 4-17 0,1 4-3 15,1 5-85-15,-1 0-22 16,2 9-147-16,1 9 147 0,0 6 92 0,2 9-3 16,4 11-25-16,-5-1-25 0,2 1-2 15,0 9 0-15,-5-14-16 0,3 5-9 16,-2-3-12-16,-3-7 0 0,-1 0-36 0,-1-3-74 15,-5-4-86-15,-1-3-140 0,-6-7-298 16,4-7-545-16,1-6-616 0</inkml:trace>
  <inkml:trace contextRef="#ctx0" brushRef="#br0" timeOffset="7148.76">25946 9910 2737 0,'0'0'714'0,"0"0"-565"15,0 0-148-15,0 0 12 0,0 0 107 16,0 0-4-16,0 0-53 0,63-12-28 16,-40 8-13-16,0-2-4 0,3-1 1 15,0-3 9-15,-1-2-28 0,1-3-50 16,0-2-53-16,-4-2-33 0,-2 0 23 0,-5-1 75 16,-5-1 38-16,-4 2 34 0,-2 1-18 15,-4 1 32-15,0 0 18 0,-5 3-13 16,0 2-8-16,-1 4-8 0,-3 1 7 15,2 2-28-15,-1 1 15 0,-3 4 19 16,-2 0-20-16,0 7 7 0,-5 3 13 16,-2 7 9-16,1 2-15 0,-1 3 0 15,2 5-7-15,3 1-19 0,5 2-17 16,-1 1-1-16,8 0 13 0,3-1-12 16,1-2 42-16,10 0-9 0,2-5 13 15,6 0-16-15,3-5 15 0,7-6-6 0,1-2-6 16,5-5-34-16,3-3-105 0,-2-2-112 15,-3-5-74-15,-3-4-105 0,-8-1-261 16,-13-7-440-16,-4 5-435 0</inkml:trace>
  <inkml:trace contextRef="#ctx0" brushRef="#br0" timeOffset="8166.78">26802 9428 470 0,'0'0'1473'16,"0"0"-1148"-16,0 0-183 0,0 0 16 16,14-48 81-16,-13 41 14 0,-1 1-89 15,1 2-24-15,-1 2 0 0,0 1-36 16,-1 1-50-16,-5 3-54 0,-6 8 2 0,-7 5 11 16,-1 10 47-16,-7 5-13 0,-2 8-6 15,-1 10-13-15,-1 13 20 0,8 6-26 16,12 2-10-16,11-7 1 0,14-9 5 15,16-6 4-15,8-2-6 0,2-5 28 16,-5-9 1-16,-1-8-20 0,-1-3-25 16,3-3-44-16,7 0-243 0,9-4-175 0,-11-8-639 15,-9-3-744-15</inkml:trace>
  <inkml:trace contextRef="#ctx0" brushRef="#br0" timeOffset="8665.84">27044 9792 2609 0,'0'0'425'0,"0"0"-313"0,0 0-16 0,0 0 73 15,64-42 59-15,-42 35-121 0,0 2-69 16,2-2-38-16,-1 4-16 0,-1 1-9 15,-3 2-9-15,-4 2-11 0,-3 4-12 0,-6 3-3 16,-1 4 57-16,-5 2-16 0,-9 3 19 16,-6 4 1-16,-5-1 2 0,-4 3 26 15,1-2-7-15,-1-2 3 0,2-3 16 16,5-3 16-16,3-3-3 0,7-3 3 16,2-5-39-16,3 0-15 0,2-1 12 15,0-2 45-15,9-3 59 0,6-4-24 16,7-4-36-16,6-5-43 0,8-3-13 15,1-3-6-15,5-4-22 0,-1-1-37 16,2 2-8-16,-4 0 29 0,-5 4 41 16,-6 5 0-16,-8 3 16 0,-6 2 15 0,-7 6 1 15,-5-2 18-15,-2 4 22 0,0 0-31 16,-4 1-13-16,-7 0-9 0,-3 2-18 16,-4 2-1-16,-3 4 3 0,-1 5 13 15,2 1-4-15,2 1-11 0,2 3 1 0,4 1-2 16,5 3-2-16,4 2 2 0,3-1 2 15,2 1 14-15,8 0-14 0,5 2 29 16,5-3-6-16,7 0-3 0,2-3-22 16,6-3-62-16,0-3-150 0,1-5-150 15,6-7-267-15,-7-9-840 0</inkml:trace>
  <inkml:trace contextRef="#ctx0" brushRef="#br0" timeOffset="8965.66">27584 9520 1018 0,'0'0'1776'0,"0"0"-1551"0,0 0-158 16,73-2 39-16,-38 12 133 0,4 4 24 0,2 6-46 16,0 8-18-16,-2 1-31 0,-7 8-72 15,-3 9-56-15,-11 12-40 0,-14 9-3 16,-9 3-12-16,-23-6 13 15,-10-9-11-15,3-15 13 0,2-11-3 0,7-8-6 16,5-7 7-16,-1 1 1 0,2-1 1 16,1 1 15-16,6-6 32 0,6-3-26 15,3-2-17-15,1-2-1 0,3-2 18 16,0 0-2-16,3 0 6 0,6 0 1 16,3 0-26-16,4-4-111 0,1 1-116 0,8-5-266 15,-5 2-611-15,-3-4-935 0</inkml:trace>
  <inkml:trace contextRef="#ctx0" brushRef="#br0" timeOffset="10022.23">28388 9626 1439 0,'0'0'410'0,"0"0"-108"0,0 0-30 16,0 0 9-16,0 0 5 0,-7-45-14 15,6 39-52-15,0 2 23 0,0 2-63 16,1 0-22-16,-1 1-52 0,1 0-56 0,0 1-37 16,0 0-13-16,0 3-44 0,1 4 23 15,4 6 21-15,0 4 68 0,7 5 1 16,-1 7-1-16,4 2 9 0,5 5-21 16,1 1 3-16,2 1-10 0,0-1-27 15,0 1-1-15,0-4-2 0,-6-2-7 16,0-3-10-16,-3-6-2 0,-3-3-3 15,-2-3-25-15,-3-6-12 0,-2-2-52 16,1-4-88-16,-4-3-151 0,-1-2-196 16,0-11-90-16,-3-2-558 0</inkml:trace>
  <inkml:trace contextRef="#ctx0" brushRef="#br0" timeOffset="10332.79">29027 9557 2854 0,'0'0'537'0,"0"0"-352"16,0 0-109-16,0 0 62 0,0 0-15 15,0 0-23-15,0 0-55 0,0 0-13 16,0 0 8-16,-73 53-9 0,37-20-12 16,-9 11-18-16,-4 12 1 0,-5 7 14 15,7-7-6-15,14-12-10 0,13-15-1 16,10-10-1-16,-2 2 1 0,-1 0 1 15,3-1 31-15,1-3 7 0,2-2 8 0,1-3-2 16,2-4-13-16,-1-2-13 0,4-1-15 16,-1-1 1-16,2-1 8 0,0 0-11 15,0-3 0-15,0 2-1 0,0 0-3 16,0-2-34-16,0 0-56 0,0 0-51 0,1 0-88 16,3 0-128-16,7-12-243 0,-2 0-950 15</inkml:trace>
  <inkml:trace contextRef="#ctx0" brushRef="#br0" timeOffset="11052.42">29366 9594 1782 0,'0'0'383'16,"0"0"-127"-16,0 0 18 0,25-45 32 16,-21 35 4-16,0 1-56 0,0 2-80 15,-2 2-29-15,0 2-20 0,-2 3-33 16,0 0-55-16,0 0-37 0,0 8-102 16,0 7 102-16,-2 6 44 0,0 8 53 15,-2 7-19-15,0 5-16 0,-2 8 13 16,2 9-38-16,1-7-6 0,2-3-19 15,1-9-12-15,0-10 0 0,0 0-46 16,0 3-69-16,0-7-81 0,0-6-116 0,0-3-100 16,0-9-119-16,0-5-205 0,0-2 28 15,2-13 30-15,2-3-60 0</inkml:trace>
  <inkml:trace contextRef="#ctx0" brushRef="#br0" timeOffset="11280.75">29456 9869 323 0,'0'0'1038'15,"0"0"-608"-15,27-54-41 0,-14 39-43 16,-1 4-88-16,4 1-59 0,2 3-64 15,3 2-52-15,1 3-29 0,2 2-22 16,4 4 10-16,-2 4-20 0,-1 5 13 16,-1 5-6-16,-5 1-29 0,-3 3-28 15,-8 2-35-15,-4-1 2 0,-4 0 42 16,-12-3 4-16,-6-3 15 0,-4-3 16 16,-7-2 9-16,-3-4-9 0,-5-1 7 15,2-3 28-15,-1-3 3 0,0-1-3 0,1 0-10 16,3-3-16-16,2-2 4 0,5-2-7 15,5 2-3-15,6-2 3 0,8 2 0 16,4 2-22-16,5-1-133 0,8 1-153 16,9-1-192-16,21-1-315 0,-5 0-597 15</inkml:trace>
  <inkml:trace contextRef="#ctx0" brushRef="#br0" timeOffset="11647.19">30022 9776 2782 0,'0'0'452'0,"0"0"-283"0,0 0-1 15,0 0 54-15,0 0 4 0,0 0-116 16,0 0-82-16,0 0-12 0,0 0-13 16,0 0 16-16,-65 30-19 0,56-11 0 0,1 3-3 15,3 2 1-15,4-1 2 0,1 2 14 16,10-1-1-16,4-2 15 0,6 0 0 15,4-3 3-15,3-2-3 0,0-9 3 16,3-2-31-16,-4-4-25 0,-3-2-50 16,-3-8 22-16,-2-4 16 0,-5-6 15 0,-4-3-25 15,-6-6 0-15,-3-2 18 16,-1-5 27-16,-8 2-64 0,-5 1 38 0,-5 2 9 16,-2 3 7-16,-6 4-17 0,-4 3 4 15,0 7 9-15,-2 4-9 0,0 4-13 16,5 3-3-16,3 1 7 0,5 5-14 15,5 7-2-15,8 1-224 0,5 3-110 16,13 8-131-16,6-4-466 0</inkml:trace>
  <inkml:trace contextRef="#ctx0" brushRef="#br0" timeOffset="12247.83">30327 9789 2674 0,'0'0'408'0,"0"0"-290"0,0 0-44 0,0 0 113 15,0 0 83-15,0 0-110 0,0 0-78 16,0 0-51-16,0 0-31 0,0 0-106 16,0 0 5-16,-18-20 66 0,13 34 32 15,2 1 2-15,1 2 1 0,2 0 1 16,3 2 1-16,9-1 23 0,1 0-25 15,3-3-1-15,2 0-116 0,2-5-47 16,-1-3-49-16,0-2-66 0,0-5-45 16,-3 0 91-16,-1-8 165 0,-3-4 68 15,1 0 29-15,-5-5 20 0,2-4 90 0,-2-1-59 16,2-2 27-16,-3 2 41 0,-1 2 79 16,2 2-16-16,-2 3-30 0,-2 5-45 15,-1 0 6-15,0 3-67 0,-2 2 13 0,2 0 23 16,-3 3-2-16,1 2-22 0,-1 0-87 15,0 0-13-15,1 2-71 0,0 5-34 16,2 4 118-16,0 3 76 0,1 6-11 16,3 6 4-16,-2 3 5 0,0 4-6 15,0 6-18-15,1 6-10 0,-2 11-3 16,-3 10-22-16,-1 4-15 0,-5-4-30 16,-6-1-14-16,-6-11-18 0,-4-2-62 15,-2-4-81-15,0-13-75 0,4-6-23 16,2-12 54-16,3-5 119 0,0 2 95 0,-1-3 35 15,-2-2 23-15,7-5 6 0,-3-2 28 16,5-2 29-16,-3-3 48 0,0-5-33 16,-1-4-47-16,-1 0-9 0,1-5-4 15,-1 0-10-15,3-2 26 0,1-3 9 16,5 1 13-16,2-4-13 0,2 1 29 16,3-1-14-16,5-1-31 0,6-3-36 0,4 2-14 15,6 0-1-15,7-2-105 0,4-2-133 16,30-13-99-16,-10 8-390 0,-2 5-998 0</inkml:trace>
  <inkml:trace contextRef="#ctx0" brushRef="#br0" timeOffset="12814.56">31211 9519 2567 0,'0'0'403'0,"0"0"-259"0,0 0-7 16,0 0 48-16,0 0 106 0,0 0-48 16,0 0-70-16,0 0-64 0,0 0-97 15,0 0-12-15,0 0-10 0,-57 7 10 16,25 13 12-16,-3 7-11 0,1 2 2 0,4 5-3 15,5 5 21-15,1 10-18 0,12 8 25 16,9 6-26-16,3-4 14 0,9-13-1 16,6-13 7-16,1-7 0 0,6 3-22 15,5 1-87-15,2-1-189 0,13-7-215 16,-11-7-518-16,-4-9-762 0</inkml:trace>
  <inkml:trace contextRef="#ctx0" brushRef="#br0" timeOffset="13330.48">31244 9774 258 0,'0'0'2446'0,"0"0"-2029"15,0 0-247-15,0 0-11 0,0 0 75 16,0 0 31-16,0 0-76 0,55-36-87 15,-39 32-46-15,2 1-15 0,2-2-40 16,5 4-1-16,4-1-16 0,-1 2 1 16,3 0-4-16,-2 2 4 0,-5 1-7 15,-1 2-6-15,-5 0-7 0,-5 2-5 16,-6 0-32-16,-6 3-70 0,-1 0 19 16,-5 4 67-16,-8-2 10 0,-3 1 46 15,-2 3 15-15,-3-3-13 0,-1 1-1 0,3 1-1 16,-1-1-12-16,2-1 12 15,3 1 69-15,1-5-41 0,5 1-5 0,3-3-20 16,0-1 0-16,4-2-1 0,2-2 11 16,0-1 12-16,0-1 66 0,7-1 38 0,3-5-35 15,4-1-57-15,0-4-18 16,3-1-17-16,1-2-1 0,0-3 34 0,-1 0-35 16,1-3-27-16,-2-1 27 0,-3 2 13 15,-1 1 2-15,-4 1 13 0,-2 4-28 16,-1 3 19-16,-3 4 27 0,-1 2 16 15,-1 1-31-15,0 1-31 0,0 2-21 16,0 2-103-16,0 5-23 0,0 5 101 16,0 5 46-16,0 3 0 0,3 4 3 15,4 0 25-15,6 1-6 0,0 0-4 16,3-2 5-16,1-1-23 0,2-4-194 0,-1-4-96 16,-1-5-185-16,4-9-524 0,-4-5-416 15</inkml:trace>
  <inkml:trace contextRef="#ctx0" brushRef="#br0" timeOffset="13664.17">31899 9504 2436 0,'0'0'499'15,"0"0"-499"-15,0 0-41 0,0 0 41 16,0 0 118-16,0 0-2 0,69 57-30 15,-43-32 10-15,0 8-14 0,2 4 20 16,5 8-57-16,-7 10-44 0,-10 9 30 16,-16 1-31-16,-15-4-15 0,-16-10-17 0,-1-15-51 15,1-7 45-15,5-8 3 0,2-4 16 16,-3 1 19-16,-5 3 18 0,0-2 71 16,1-3-6-16,7-4-7 0,5-3 15 15,3-1-12-15,8-4 6 0,3-1-38 16,0-1-18-16,4-2 8 0,1 0 13 0,0 0 27 15,2-2 10-15,7-1-87 0,0-2-22 16,3 0-120-16,0-2-118 0,0 0-70 16,1-8-277-16,-5-1-796 0</inkml:trace>
  <inkml:trace contextRef="#ctx0" brushRef="#br0" timeOffset="15480.83">29182 10531 1472 0,'0'0'306'0,"0"0"-160"15,0 0-55-15,0 0 16 0,0 0 13 16,0 0-13-16,0 0-20 0,0 0-6 0,0 0-7 16,0 0-29-16,1-3-26 0,-1 3-6 15,0 0 7-15,0 0 22 0,0 0 15 16,0 0 14-16,0 0 6 0,0 0 4 0,0 0-14 16,0 0-3-16,0 0-13 0,0 0-9 15,0 0-7-15,0 0-16 0,0 0-19 16,1 0 0-16,5 0 0 0,1 0 45 15,5 1 32-15,5 0 6 0,8 1 15 16,5-2 3-16,8 0-16 0,17 0-19 16,19-3-6-16,24 0 0 0,18-1-26 15,5 3 4-15,4 1-15 0,0 0 11 16,10 0-32-16,4 3 1 0,5 3 0 0,0-1-2 16,-6 2 3-16,-8-2-3 0,-12-1-1 15,-16 0-22-15,-15-2-6 0,-16-2 28 16,-20 0 12-16,-13 0 10 0,-13-2-19 15,-4 0 13-15,-1 0 9 0,3 2-4 16,-2-2 14-16,-5 1-17 0,-2 0 4 16,-6 1-7-16,-1 0-15 0,-3 0-25 15,-3 0 0-15,0 0-9 0,0 0 2 16,-1 0-2-16,0 0 3 0,0 0 8 16,0 0 22-16,1 0 1 0,-1 0 20 0,0 0-8 15,0 1-12-15,0-1-59 0,0 0-240 16,0-3-254-16,0-3-762 0,0-1-537 0,-1 22 1852 0</inkml:trace>
  <inkml:trace contextRef="#ctx0" brushRef="#br0" timeOffset="41850.92">15961 11877 1601 0,'0'0'228'0,"0"0"-66"15,0 0 71-15,-31-51 42 0,16 43-100 16,-2 2-34-16,-4 0-9 0,-2 4-20 15,-2 2-28-15,1 0-27 0,0 3-19 16,0 4-12-16,2 0-7 0,4 3 7 16,3 2-23-16,6-1-2 0,4 3 0 15,5 1-1-15,5 0 35 0,6 5 3 0,10 2 13 16,5 0-10-16,6 3-9 0,5 0-3 16,0 2-28-16,-1 0 2 0,-3 0-3 15,-6-2-69-15,-9 0-71 0,-6 0 0 16,-10-4 47-16,-4-1 39 0,-14-3 5 0,-5-2 26 15,-6-4 23-15,-7-3 22 16,-3-4-6-16,-1-2 20 0,-1-2 18 16,1 0 64-16,4-2 1 0,3-4-18 0,8 0-5 15,6 1-17-15,8 1-19 0,3 0-13 16,6 0-8-16,3 2-39 0,12-2-142 16,7 0-153-16,24-3-170 0,-4 1-697 15,-1 0-537-15</inkml:trace>
  <inkml:trace contextRef="#ctx0" brushRef="#br0" timeOffset="42142.07">16361 12080 2962 0,'0'0'666'0,"0"0"-514"15,0 0-136-15,0 0 28 0,0 0 22 0,-63 5-16 16,54 2-12-16,1 3-16 15,1 2 3-15,6 0-25 0,1 1 13 0,9 1-11 16,5 1 30-16,8-1 11 0,4-1-8 16,3-2-7-16,3-4 3 0,-4-2 0 15,-4-5-3-15,-4 0 0 0,-6-8 9 16,-8-1 22-16,-4-3-43 0,-2-5-16 16,-9-4-13-16,-7-1-15 0,-4 1-3 15,-6-2-9-15,-4 6 9 0,-2 0-10 16,-4 7 1-16,-1 4-13 0,1 2 12 0,3 4 7 15,3 0-2-15,9 6-76 0,7 0-172 16,8 2-174-16,14 1-516 0,6-1-168 16</inkml:trace>
  <inkml:trace contextRef="#ctx0" brushRef="#br0" timeOffset="42376.18">16660 11847 3667 0,'0'0'516'16,"0"0"-295"-16,0 0 11 0,2-54-45 15,0 47-85-15,-1 3-29 0,2 1-32 16,-2 3-41-16,1 1-92 0,1 7-77 16,0 8 65-16,0 6 104 0,1 7 18 0,0 8 25 15,-4 4-33-15,0 2-10 0,0 0-34 16,0 2-15-16,0-2-109 0,0-2-112 15,10 2-311-15,1-8-667 0,-1-11-657 0</inkml:trace>
  <inkml:trace contextRef="#ctx0" brushRef="#br0" timeOffset="42724.86">16887 11979 3529 0,'0'0'420'0,"0"0"-297"15,0 0 17-15,0 0-12 0,0 0-78 16,0 0-50-16,0 0-28 0,0 0 28 16,0 0 74-16,0 0-3 0,50 58-12 15,-34-27-34-15,0 1 2 0,3-2-14 16,0 0-10-16,1-3-3 0,0-5-13 0,-1-1-8 16,0-4 2-16,-2-4 18 0,-1-5 1 15,-3-1 1-15,2-6 15 0,-3-1 12 16,-2-4 21-16,0-6-9 0,-3-5-19 15,-3 1-19-15,-1-5 15 0,1-1-17 0,-4 1 0 16,0-3-1-16,0 0 1 0,0 2 15 16,0-2 0-16,0 4-2 0,2-2 5 15,1 2-6-15,-1 1 0 0,1 2-12 16,-1 5-2-16,1 2-26 0,2 3-6 16,-2 0-18-16,2 5-111 0,1 0-97 15,3 0-88-15,3 8-243 0,1-2-588 16,-4 1-594-16</inkml:trace>
  <inkml:trace contextRef="#ctx0" brushRef="#br0" timeOffset="42911.02">17406 12039 3164 0,'0'0'525'0,"0"0"-236"0,0 0 65 15,0 0-17-15,0 0-110 0,0 0-99 16,0 0-128-16,0 0-24 0,0 0 21 0,0 0 3 15,10 46 2-15,-5-22 10 0,0 0 0 16,-1 3-12-16,1 0-142 0,2 0-169 16,-2 0-237-16,-1-6-620 0,-1-5-964 0</inkml:trace>
  <inkml:trace contextRef="#ctx0" brushRef="#br0" timeOffset="43062.33">17448 11771 3572 0,'0'0'457'0,"0"0"-369"16,0 0-88-16,0 0-2 0,0 0-68 15,0 0-68-15,0 0 18 0,0 0 70 16,0 0-187-16,-4 55-512 0,10-34-1035 0</inkml:trace>
  <inkml:trace contextRef="#ctx0" brushRef="#br0" timeOffset="43442.63">17643 11976 2360 0,'0'0'1209'0,"0"0"-991"0,0 0-111 0,0 0-69 16,0 0-36-16,0 0 39 0,0 0 38 16,0 0 21-16,0 0-25 0,29 65-22 15,-27-40-29-15,-1 0-24 0,1 0-31 16,0 2-29-16,5-3-55 0,-2-2-11 15,0-6-22-15,4-3-67 0,1-3 12 16,2-5 9-16,1-5-4 0,4-1-14 16,3-9-50-16,-1-4 17 0,2-3 102 15,0-5 78-15,-2-4 65 0,1 2 114 16,-1-1 103-16,-1 0 28 0,-1 2 51 0,-5 2-17 16,2 1 1-16,-5 5-34 0,-1 1-13 15,-3 5-45-15,-2 3-10 0,-1 1-11 16,-1 3-37-16,-1 2-97 0,0 0-33 15,0 2-126-15,4 6 36 0,-3 4 50 16,1 3 40-16,3 4 1 0,3 0 2 16,6 2-3-16,2-2-18 0,5-1-172 0,3-3-139 15,1-1-253-15,3-4-458 16,6-7-11-16,-5-1-182 0</inkml:trace>
  <inkml:trace contextRef="#ctx0" brushRef="#br0" timeOffset="43776.5">18248 12033 1372 0,'0'0'647'0,"0"0"-320"0,0 0-49 15,-38-53 28-15,29 40-59 0,-2 4-46 16,4 1-23-16,2 4-4 0,2 0-26 16,1 4-42-16,1 0-49 0,1 0-57 15,0 0-30-15,0 2 2 0,0 4 28 0,4 2 32 16,1 3-7-16,1 1-6 0,4 3 0 16,1 1-16-16,2 5 1 0,0 1-2 15,-2 3 0-15,0 6-2 0,-3 4-3 16,-5 12-10-16,-3 16 13 0,-10 15 0 15,-6 2-3-15,-5-5-161 0,0-13-82 16,4-20-148-16,1-10-116 0,6-12-26 16,-2-2 342-16,-1-1 164 0,-2-1 30 0,-2-3 184 15,1-1 107-15,1-7 42 0,3-1-25 16,-1-4-2-16,4 0 5 0,-2-5-19 16,1-5-66-16,0 2-52 0,3-3-17 15,1-1-30-15,-1 3-17 0,5 0-18 16,0 2-43-16,2-1-24 0,0 4-13 15,0-1-12-15,0 2-12 0,3-2-53 16,4-1-113-16,4-11-174 0,1 2-605 16,0-2-2172-16</inkml:trace>
  <inkml:trace contextRef="#ctx0" brushRef="#br0" timeOffset="44559.07">19259 11773 2467 0,'0'0'474'0,"0"0"-186"16,0 0-52-16,0 0 55 0,9-46-59 16,-6 44-52-16,-2 2-87 0,2 0-93 15,1 10-34-15,2 9 34 0,5 7 109 16,-2 19-13-16,2 19 6 0,-3 18-22 15,-3 9-6-15,-5-3-6 0,0-9-10 16,-2-15-18-16,0-6-40 0,0-12-3 16,2-13-28-16,-1-12-9 0,-1-3-58 15,1 0-31-15,0-1-79 0,-1-3-214 0,-3-9-227 16,0-4-543-16,1-3-327 0</inkml:trace>
  <inkml:trace contextRef="#ctx0" brushRef="#br0" timeOffset="44815.78">19229 11966 2345 0,'0'0'1064'0,"0"0"-927"0,25-60-83 15,-7 39-7-15,4 4 54 0,3 4-6 16,6 4-42-16,3 3-15 0,4 6-16 16,2 1-9-16,-2 12 12 0,-1 4-25 15,-8 4-24-15,-7 5-27 0,-9 0-24 16,-12 3 15-16,-7 2-6 0,-16-2 47 0,-9-2 16 15,-7-2 3-15,-5-6 0 0,0-2 22 16,-1-7 0-16,4-2 0 16,5-4 0-16,7-1 3 0,8-3-6 0,7 0 10 15,8 0 5-15,5 0-34 0,3-3-41 16,12-3-376-16,18-2-375 0,0 0-871 16</inkml:trace>
  <inkml:trace contextRef="#ctx0" brushRef="#br0" timeOffset="45343.56">19538 11973 427 0,'0'0'2776'15,"0"0"-2293"-15,0 0-325 0,0 0 5 16,48-50-9-16,-24 43-94 0,7 1-26 16,5 4-12-16,4 2 0 0,3 3 2 0,3 7 4 15,0 4-28-15,-2 1-3 16,0 4-56-16,-9 1-50 0,-3 1-16 0,-9 0-45 15,-8 2 25-15,-8-2 22 0,-7 1 53 16,-5-5 45-16,-10 2 25 0,-4-4 6 16,-3-3 10-16,-3-4 19 0,0-1 34 15,0-5 14-15,4-2-5 0,6 0 14 16,1-5 11-16,4-5 5 0,6-1-24 0,4-5-31 16,2-3-28-16,13-1-25 0,5-4-25 15,11-1-31-15,4 1-22 0,7 2-17 16,5 2 4-16,0 4 6 0,-2 3-9 15,-2 3 30-15,-6 3 23 0,-4 5 13 16,-9 1 25-16,-8 1-32 0,-5 1-16 16,-5 6-25-16,-4 0 38 0,-2 6 38 15,-2 0 52-15,-5 5 59 0,0-1 12 16,-2 0-35-16,1-1-6 0,3-1-31 0,-1 1-14 16,3-1-18-16,3-1 6 15,3-1-6-15,6-1 0 0,4-1 7 0,2-2 18 16,4-3 2-16,3-3-11 0,0-3 8 15,-1 0-9-15,-2-5-2 0,-2-5 5 16,-4-2-12-16,-6-4-25 0,-2-2-30 16,-5-3-1-16,-3 1-19 0,-6 0 25 15,-7 2-28-15,-5 3-6 0,-5 0 9 16,-6 3-14-16,0 4 1 0,-3 1 0 0,1 3-179 16,6 1-111-16,5 3-205 0,9 0-500 15,7 1-605-15</inkml:trace>
  <inkml:trace contextRef="#ctx0" brushRef="#br0" timeOffset="45542.5">20582 11698 3555 0,'0'0'481'0,"0"0"-277"0,0 0-14 16,0 0 69-16,12-48-62 0,-11 45-63 15,1 3-127-15,-1 5-7 0,0 8-117 16,1 6 117-16,0 9 19 0,3 6 20 0,3 13-11 15,-1 8-4-15,5 6-24 0,-4-5-9 16,0-11-6-16,-4-14-37 0,-1-6-37 16,0 1-40-16,-2 4-87 15,0 5-175-15,-1-10-390 0,0-9-943 0</inkml:trace>
  <inkml:trace contextRef="#ctx0" brushRef="#br0" timeOffset="45859.4">20673 12000 2895 0,'0'0'683'16,"0"0"-516"-16,0 0-129 0,0 0 113 15,66-39 16-15,-36 29-33 0,5 2-9 0,6 2-48 16,-2 2-12-16,0 0-51 15,0 4-14-15,-3 0-18 0,-4 6-13 0,-2 3-12 16,-7 3-13-16,-7 3-25 0,-8 3-12 16,-8 1-26-16,-7 0 40 0,-14 0 22 15,-10 1 45-15,-6-3 11 0,-6-3-15 16,-3 0-12-16,1-4-4 0,0-2 21 16,9-4 11-16,4-2 3 0,9-2 16 15,6 0-16-15,8 0-3 0,6-4-92 0,3-4-155 16,16-5-347-16,1 0-496 0,4 1-534 0</inkml:trace>
  <inkml:trace contextRef="#ctx0" brushRef="#br0" timeOffset="46156.89">21119 11569 2474 0,'0'0'393'0,"0"0"-220"16,0 0-13-16,0 0 98 0,0 0-39 0,0 0-46 15,0 0-69-15,0 0-104 0,0 0 1 16,0 0 79-16,0 0 18 0,65 44 18 16,-54-3 17-16,5 12-9 0,2 11-22 15,0 3-28-15,-4-7-22 0,-4-7 4 16,-4-13-29-16,-3-9-11 15,0-6-16-15,-3-1 0 0,0 2-62 0,-1 0-82 16,-6 2-163-16,-2-6-346 0,-3-6-927 16,4-11-507-16</inkml:trace>
  <inkml:trace contextRef="#ctx0" brushRef="#br0" timeOffset="46473.7">21317 12069 3302 0,'0'0'555'0,"0"0"-427"16,0 0-127-16,0 0 69 0,0 0 40 0,70-23-8 16,-48 16-36-16,3 3-41 0,2-2-11 15,3-2-14-15,-1-1-2 0,3-3-29 16,-2-1-122-16,1-3-104 0,-4-1-11 16,-3-2 46-16,-6 2 44 0,-4-3 165 15,-8 3 13-15,-5-1 29 0,-1 2 101 16,-5 0 4-16,-8 2-8 0,1 1-6 15,-5 2-6-15,-1 4 14 0,-1 4 8 16,1 3-34-16,1 2-21 0,3 5-31 16,-1 7-22-16,1 2 6 0,5 3-16 0,2 5-2 15,3 2 9-15,4 2-10 0,6 3 0 16,5-2 13-16,7 2 3 0,3-2-3 16,6-2-28-16,3-3-6 0,0-3-229 15,4-6-76-15,-2-6-213 0,9-9-655 16,-9-6-449-16</inkml:trace>
  <inkml:trace contextRef="#ctx0" brushRef="#br0" timeOffset="47062.71">21986 11927 1747 0,'0'0'1215'0,"0"0"-895"0,28-48 1 15,-18 30-31-15,-4 5-7 0,2 3-44 16,-4 2-59-16,-2 4-72 0,0 4-102 16,0 0-6-16,1 10-71 0,3 2 71 15,-3 8 28-15,-1 5-7 0,-2 3-18 16,0 3-1-16,-2 0-2 0,-7 1 0 15,2-1-12-15,0-4-37 0,-1-2-13 0,1-5-21 16,2-4 5-16,1-4-6 0,0-7 4 16,2-3 5-16,1-2 75 0,1-7-13 15,0-6-21-15,0-2-29 0,7-3 40 16,0-4-33-16,4-1 6 0,2-1 48 0,3 0-20 16,0-2 22-16,0 5 38 0,0-1-20 15,1 5 26-15,-2 2 17 0,-3 3-14 16,1 5-22-16,-2 3-25 0,-3 4 0 15,-1 0-50-15,1 6-36 0,0 5 27 16,-3 4 8-16,0 3 26 0,-3 3 13 16,-2 3 10-16,0 0 1 0,-2 1 1 15,-4 1 19-15,-1-4-17 0,1 0 14 16,-2-3-15-16,4-4 0 0,-2-3-1 16,2-5 2-16,-1-2 0 0,4-2 14 15,1-3 41-15,0-3 88 0,1-4-58 16,7-4-53-16,-1-3-15 0,5-3-3 0,2-4-13 15,2 0 22-15,4-4-1 0,1-2 4 16,0 1 16-16,2 0-16 0,-1 1 3 16,-3 4 43-16,0 3-16 0,-2 3-17 15,-3 5-14-15,-3 4-24 0,2 2-3 16,0 4-3-16,-1 6-61 0,2 6 2 0,0 5 19 16,-4 3-1-16,-2 4 13 15,-2 3 3-15,-3 0 10 0,-3 1 18 0,0-2 3 16,0-1 31-16,-2-1 65 0,0-5-31 15,-1-2-16-15,0-4-12 0,1-4 7 16,1-2-23-16,1-2-2 0,0-3-7 16,0-2 16-16,0 0 33 0,0-5-58 15,1-1-6-15,4-6-295 0,2-13-180 16,1 2-895-16,0-2-1307 0</inkml:trace>
  <inkml:trace contextRef="#ctx0" brushRef="#br0" timeOffset="47873.15">23327 11829 2323 0,'0'0'497'0,"0"0"-337"0,0 0-44 16,0 0 66-16,0 0 37 0,0 0-63 15,0 0-156-15,0 0 3 0,0 0-3 16,39 12 139-16,-33 14 12 0,0 1-19 16,-2 2-54-16,-1 0-25 0,-3 0-18 0,0-2-14 15,0-6-2-15,0-2-16 0,0-3-3 16,-2-5-60-16,0-3-84 0,0-6-130 15,2-8-191-15,4-5-151 0,3-4-1297 0</inkml:trace>
  <inkml:trace contextRef="#ctx0" brushRef="#br0" timeOffset="48007.78">23416 11596 3059 0,'0'0'482'0,"0"0"-460"0,0 0-22 16,0 0-16-16,0 0 3 0,0 0-28 15,0 0-92-15,0 0 85 0,0 0 13 16,0 0-526-16,-24 63-1132 0</inkml:trace>
  <inkml:trace contextRef="#ctx0" brushRef="#br0" timeOffset="48356.88">23749 11872 2439 0,'0'0'245'0,"0"0"-196"0,0 0 22 16,0 0 31-16,0 0-5 0,-22 53-49 16,16-41 3-16,0 1-13 0,2-2-12 15,1-3-4-15,1 2-21 0,1-6 2 16,1 1 9-16,0-4 14 0,2-1 98 16,6-4 108-16,8-5-61 0,4-2-102 15,3-4-37-15,2-2-4 0,3-1 0 16,-3 0-6-16,-1 0-21 0,-2 4 18 15,-1-1 9-15,-1 4 0 0,-3 3 10 16,0 3 7-16,-3 2-23 0,0 3-22 16,0 5-44-16,3 5 44 0,-1 2 47 0,1 5 21 15,0 2-24-15,0 1-13 0,-1 2 10 16,0 0-23-16,-4-3-2 0,1 1-15 16,-4-4-1-16,0 0-13 0,-1-4-52 0,0-4-78 15,1-3-207-15,2-3-323 16,-4-2-996-16</inkml:trace>
  <inkml:trace contextRef="#ctx0" brushRef="#br0" timeOffset="48624.13">24931 11609 3518 0,'0'0'441'15,"0"0"-327"-15,0 0-2 0,0 0 47 0,0 0 70 16,0 0-90-16,0 0-139 0,0 0-74 16,0 0 74-16,0 0 72 0,50 53-5 15,-40-5-8-15,4 13-19 0,-1 11-1 16,1 3-5-16,-4-8-6 0,-6-6-27 0,-2-14-1 16,-2-9-37-16,0-9-21 0,0-8-19 15,0-4-21-15,-1 1-29 0,-2-4-55 16,-4 1-114-16,2-8-202 0,-6-9-294 15,1-8-497-15</inkml:trace>
  <inkml:trace contextRef="#ctx0" brushRef="#br0" timeOffset="48890.33">24927 11593 3421 0,'0'0'493'15,"0"0"-322"-15,-3-63-97 0,3 42 57 16,6 2 43-16,5 3 20 0,3 3-40 15,6 3-59-15,8 3-49 0,3 3-46 16,8 4-19-16,4 4-18 0,5 9 9 16,1 6 1-16,-4 5-10 0,-2 5-12 15,-5 4-31-15,-9 1-16 0,-13 2-15 16,-10-3-4-16,-7 0 10 0,-16-4 49 0,-12-2 53 16,-6-3 3-16,-11-2 31 0,-1-4-16 15,-6-2 10-15,4-2-24 0,2-2 13 16,6-4-14-16,6-1-1 0,8-1-12 15,8-1-190-15,6-2-292 0,13-3-233 0,0 0-511 16,11-5-358-16</inkml:trace>
  <inkml:trace contextRef="#ctx0" brushRef="#br0" timeOffset="49456.59">25216 11719 2192 0,'0'0'233'0,"0"0"-159"16,57-31 101-16,-33 23 82 0,5 1-52 15,1 3-61-15,1 4-29 0,-1 0-23 16,1 10-7-16,-1 1-28 0,-3 7 7 16,1 6-1-16,-3 3-50 0,-2 2-13 0,-5 4-25 15,-3 0-25-15,-6 0-58 0,-5-4 32 16,-4-2 19-16,-1-5 28 0,-5-4 4 16,-3-3 23-16,-2-3 1 0,2-4 0 15,-1-3 1-15,0-2 22 0,1-3 16 0,2 0 19 16,-1-7 16-16,3-2-13 0,3-5 10 15,2-3-26-15,0-3-25 0,7-4 22 16,5-3-19-16,2-4 9 0,4 0 29 16,2-1 18-16,0 3 30 0,2 2-18 15,-1 5 32-15,0 3-36 0,1 4-82 16,2 3-4-16,1 4-35 0,4 2-5 16,1 3 3-16,4 3-7 0,-2 3-80 15,1 7 39-15,-5 2 18 0,0 4 17 16,-9 2 16-16,-5 0 9 0,-4 3 3 15,-8-3-4-15,-2-1-7 0,-10-1 33 16,-2-2 25-16,-6-2 73 0,-3 0 17 0,0-3 5 16,-1 1-20-16,1 1-22 0,3-1-22 15,1 1-13-15,5 1-6 0,3 0-9 16,7 0-28-16,2 1 2 0,8 0 23 0,9 0 21 16,7-2-9-16,7-1 0 0,1-5-37 15,2-2-32-15,-2-3-33 0,-6-5 16 16,-6-5 49-16,-5-6 0 0,-6-3-23 15,0-6 22-15,-7-5-19 0,-2-4-2 16,-1-4-3-16,-11-3-18 0,-2 3 18 16,-6 1-3-16,-3 5-19 0,-5 7 1 15,-7 4 5-15,0 7-9 0,2 6 3 16,-2 7-123-16,6 1-95 0,0 7-170 16,10 2-298-16,7 1-788 0</inkml:trace>
  <inkml:trace contextRef="#ctx0" brushRef="#br0" timeOffset="49672.89">26131 11461 2992 0,'0'0'798'0,"0"0"-571"0,0 0-36 0,31-44-23 16,-25 39 89-16,-1 3-97 0,0 2-160 15,3 7-14-15,-2 10 14 0,4 4 65 16,-2 9-7-16,4 14-18 0,-3 11-3 15,-1 12 2-15,0 3-36 0,-4-5 10 16,-1-8-7-16,0-10-6 0,1-8-74 16,-3-8-51-16,-1-8-44 0,2-3-137 15,2 4-220-15,2-5-519 0,-1-3-715 0</inkml:trace>
  <inkml:trace contextRef="#ctx0" brushRef="#br0" timeOffset="50022.48">26613 11846 1793 0,'0'0'422'0,"0"0"-205"0,46-46 99 16,-27 26-1-16,-4 3-28 0,-3 0-71 0,-3 3-7 15,-5 1-18-15,-3 4-17 0,-1 0-28 16,0 4-19-16,-6-1-31 0,-4 4-31 16,-3 2-40-16,-4 2-1 0,-4 6 4 15,-1 4 12-15,0 3-6 0,-2 2 0 16,3 4-16-16,5 1-15 0,2 3 19 15,5 1-22-15,5-1-1 0,4 1-14 16,8-1 15-16,6-2-19 0,8 0-89 16,7-6-37-16,1-4-40 0,3-5-40 0,-1-6-86 15,-4-2 13-15,-5-9 104 0,-6-7 92 16,-5-3 100-16,-4-5 2 0,-5-2 56 16,-3-3 85-16,0-3 2 0,-7 1-7 15,-8 2-51-15,-4 0-19 0,-6 2-28 16,-5 4-38-16,-1 5 0 0,-4 3-38 15,1 6-12-15,3 6-10 0,0 3-10 16,3 2-378-16,6 4-828 0,9-2-644 0</inkml:trace>
  <inkml:trace contextRef="#ctx0" brushRef="#br0" timeOffset="50639.88">27188 11857 3097 0,'0'0'386'0,"0"0"-291"0,0 0-73 16,0 0 54-16,31-52 47 0,-31 44-10 0,0 0-44 15,-10 2-16-15,-2 0-53 0,-9 2-9 16,-6 4 9-16,-2 0 25 0,-5 2-21 16,2 6-4-16,-1 1-1 0,6 1-12 15,3 3-3-15,9 0-6 0,3-1-12 0,8 2 34 16,4-1 0-16,6-3 28 0,9 2-28 16,8-4-57-16,3-1-46 0,7-6-49 15,0-1 10-15,-1-1 37 0,-1-7 70 16,-4-3 35-16,-5-2 41 0,-3-1 20 15,-3-1 40-15,-5 2 73 0,-2 2-14 16,-2 1 14-16,-2 3 53 0,-1 2-41 16,-2 2-63-16,-1 3-123 0,-1 2-40 15,2 7-124-15,0 7 100 0,1 7 64 16,3 8 28-16,4 5 0 0,-1 13-16 16,4 10-12-16,-4 13 2 0,-2 1-4 0,-7-7 0 15,-6-7-41-15,-6-9-16 0,-3-11-59 16,-1-7-26-16,3-9-20 0,-5-3-59 15,-3 2-75-15,-6-2 1 0,-1 0 114 16,-1-5 132-16,1-8 51 0,4-6 19 16,4-1 49-16,-1-8 31 0,2-4 29 0,3-5 22 15,5 0 38-15,2-5 39 0,5-2 9 16,4-2-32-16,2-3 20 0,9 0-69 16,5-3-29-16,5-3-30 0,4 0-7 15,6 1-34-15,8 2-9 0,4 1-46 16,6 6 0-16,-1 5-52 0,4 3-117 15,-2 7-90-15,11-2-218 0,-13 5-867 16,-12-1-1273-16</inkml:trace>
  <inkml:trace contextRef="#ctx0" brushRef="#br0" timeOffset="51408.9">22969 13019 2032 0,'0'0'434'15,"0"0"-163"-15,0 0-113 0,0 0 50 16,0 0 19-16,0 0-14 0,0 0-49 16,0 0-28-16,0 0-23 0,0 0-22 15,-16-11 26-15,42 11-8 0,11 0-10 0,24 0-28 16,24 0-27-16,27 0-17 0,5 1 1 16,-5-1 3-16,-15 3-9 0,-20-3-22 15,-9 0-3-15,-16 0 0 0,-12 0-1 0,-12-3-8 16,-7 3-3-16,-1 0-29 15,-5 0-45-15,-2 0-42 0,-7 0-28 0,-6 0-73 16,-3 0-62-16,-10 5-30 0,-5-1-57 16,-20 6-258-16,3-2-182 0</inkml:trace>
  <inkml:trace contextRef="#ctx0" brushRef="#br0" timeOffset="51673.83">23106 13222 1774 0,'0'0'500'0,"0"0"-131"15,0 0-112-15,0 0 92 0,0 0 10 0,0 0-68 16,0 0-115-16,0 0-88 0,0 0-42 0,0 0 1 16,82-28-7-16,-36 27 10 0,11-1 3 15,17 0-13-15,12 2-9 0,5 0 3 16,-7 0-18-16,-7 0-1 0,-11 0-12 15,-2 0 0-15,-3 0-3 0,-10 0 0 16,-11-2-3-16,-11 0-37 0,-4-1-112 16,4-1-106-16,0-2-86 0,1-2-129 15,-3-9-304-15,-8 3-313 0,-4-1-314 0</inkml:trace>
  <inkml:trace contextRef="#ctx0" brushRef="#br0" timeOffset="51991.82">24086 12759 1668 0,'0'0'364'0,"0"0"-92"15,0 0 19-15,0 0 12 16,0 0-85-16,0 0-65 0,-55-13-44 0,55 13-43 16,0 7-27-16,3 2 37 0,6 5 44 15,8 6 16-15,5 3-1 0,7 5-51 16,3 4-42-16,4 1-20 0,-1 4-22 15,-2 2-2-15,-2 2 2 0,-6 0 0 16,-6-1 0-16,-6-2-13 0,-10-3-5 16,-4-3-55-16,-13-6 54 0,-6-1 19 15,-5-7 10-15,-6 0-8 0,-1-4 1 16,0-1 1-16,4-4 24 0,4-1 14 0,5-4-2 16,6-1-15-16,6-1-25 0,4 0-12 15,2 0-10-15,1 1 12 0,3-2 10 16,5 3 0-16,4-3-197 0,11-1-207 15,-2-6-566-15,-3-1-918 0</inkml:trace>
  <inkml:trace contextRef="#ctx0" brushRef="#br0" timeOffset="53658.68">25073 12850 1016 0,'0'0'248'16,"0"0"-108"-16,0 0-33 0,0 0 4 15,0 0-20-15,0 0-91 0,0 0-46 0,17-49 7 16,-9 46-3-16,1-1-33 0,-3 2 7 16,1-1 42-16,-1 1 26 0,-3-1 3 15,-1 2 56-15,-1-2 155 0,0-1 75 16,-1 3 48-16,0-3 25 0,0 0-60 16,0 0-71-16,0 0-18 0,0 0-19 15,0 1-58-15,0 0-23 0,-1 2-37 0,0-1-26 16,0 2-44-16,1 0-6 0,0 0-34 15,-1 0-26-15,0 4-38 0,-1 5 83 16,-2 7 15-16,-1 6 50 0,1 6-6 16,0 6-9-16,-1 5-17 0,0 5 4 15,1 11 10-15,0 12 8 0,-2 7 18 0,-1-4 35 16,3-14-5-16,1-18-20 0,0-16-28 16,1-3 4-16,0 0-41 0,-1-1-1 15,0 1 17-15,2-5-17 0,1-5 1 16,0-3 9-16,0-4-10 0,0 0 23 15,1-2 15-15,5-4-9 0,-1-2-31 16,1-5-111-16,4-3-181 0,-1-6-174 16,4-16-151-16,-5 2-619 0,2 2-608 0</inkml:trace>
  <inkml:trace contextRef="#ctx0" brushRef="#br0" timeOffset="53926.14">25056 12778 2647 0,'0'0'357'0,"0"0"-255"0,19-44-76 16,-2 27 35-16,4 5 31 0,4 1 10 0,7 1-48 16,-1 6-12-16,3 4-14 0,-2 3-9 15,-3 6-19-15,-1 6 35 0,-3 4 19 16,-6 7-22-16,-10 2-20 0,-7 4-11 16,-4 1 2-16,-14-2 13 0,-7 1 0 15,-6-6 12-15,-7 1-9 0,-4-5-6 16,-2-5 3-16,0-3-4 0,3-2 4 15,4-3-15-15,7-3 10 0,6-1-11 16,8-4 0-16,6 0 2 0,2-1-2 0,6 0 0 16,0 0-180-16,9-1-96 0,3 0-102 15,19-4-370-15,-4-1-432 0</inkml:trace>
  <inkml:trace contextRef="#ctx0" brushRef="#br0" timeOffset="54222.63">25372 12973 2481 0,'0'0'377'0,"0"0"-236"16,0 0-96-16,0 0-3 0,0 0 9 15,0 0 4-15,66-1-11 0,-45 9 27 16,1 4-14-16,2 2 13 0,2 2-22 16,-4 5-23-16,-4-1-22 0,-4 1-1 15,-3-1-2-15,-7-1-18 0,-3-3 2 16,-1-2 16-16,-6-3 19 0,-4-3 45 15,1-2-1-15,-4-3 51 0,5-3 90 16,-1 0 13-16,2-5 1 0,2-2 30 0,1-3-52 16,1-4-70-16,3-5-31 0,1-3-49 15,8-3-28-15,4-3-18 0,1 1-21 16,7 0-71-16,2 3-27 0,5 0-47 16,-1 5-41-16,3 3-88 0,-1 4-157 15,13 1-299-15,-10 3-630 0,-3 4-241 0</inkml:trace>
  <inkml:trace contextRef="#ctx0" brushRef="#br0" timeOffset="54505.49">25987 12905 1907 0,'0'0'586'0,"0"0"-338"15,0 0-55-15,0 0-16 0,0 0-5 16,0 0-25-16,0 0-36 0,0 0 9 16,0 0 25-16,0 0 3 0,0 0-44 15,-54 59-38-15,43-43-22 0,-1 1-4 16,3 0-21-16,4 2 3 0,0-2-10 0,5-1 10 15,2 1-3-15,8-1 5 0,5-2 1 16,3-1 12-16,4-2-2 0,2-3 11 16,1-3-9-16,-1-3-9 0,-3-2-9 15,-2-5-18-15,-4-7-1 0,-4-4-19 16,-4-2-37-16,-5-7-24 0,-2-2-7 0,-6-3 0 16,-8-1 6-16,-4 1 43 0,-3 4 4 15,-4 2 11-15,-2 7-15 0,0 2-5 16,1 7-8-16,1 4-65 0,1 4-184 15,8 0-163-15,5 1-123 0,11 9-127 16,6-4-508-16</inkml:trace>
  <inkml:trace contextRef="#ctx0" brushRef="#br0" timeOffset="54773.08">26209 12925 1971 0,'0'0'593'0,"0"0"-380"15,0 0-56-15,0 0-80 0,0 0-19 16,0 0 32-16,0 0 21 0,0 0 33 15,0 0-20-15,22 59-17 0,-19-35-25 16,0 1-6-16,4 0-19 0,-1 1 9 16,0-1-19-16,3-4-10 0,0-3-8 0,1-2-6 15,-2-8 8-15,2-1 16 0,0-5 18 16,2-2 60-16,2-2 159 0,3-7-102 16,2-4-72-16,2-4-42 0,-1-4-23 15,1-1-17-15,-1-3-27 0,-1-3-1 16,-1 0-2-16,-3 0-32 0,-2 3-9 15,0 2-67-15,-6 6-25 0,2 6-19 16,-5 4-66-16,-2 6-121 0,-1 2-351 16,-1 3-805-16,1 3-320 0</inkml:trace>
  <inkml:trace contextRef="#ctx0" brushRef="#br0" timeOffset="55090.15">26735 13119 1694 0,'0'0'396'0,"0"0"-318"0,0 0-23 16,68-35 55-16,-43 21-12 0,4-1-50 15,-2-1-16-15,1-3 20 0,-4-1 29 16,-2-1-36-16,-3-1 19 0,-7 2 65 16,-2 1 51-16,-5 3-14 0,-5 0-42 15,-5 2 7-15,-9 1-1 0,-6 4-36 0,-6 1-15 16,-8 2 9-16,-5 4 22 0,-3 2 13 15,-2 2-20-15,3 7 19 0,1 5-45 16,6 2-53-16,8 3-24 0,6 5-11 16,11 4 11-16,7 3 0 0,6 1 15 15,15 5 28-15,12 4 1 0,22 2 8 16,17 5-12-16,19-3-9 0,1-7-31 16,-8-15-117-16,-22-12-97 0,-21-9-71 15,3-6-171-15,-17-6-515 0,2-2-605 0</inkml:trace>
  <inkml:trace contextRef="#ctx0" brushRef="#br0" timeOffset="56288.92">27854 12641 2973 0,'0'0'393'0,"0"0"-279"0,0 0-75 15,0 0 78-15,0 0 19 0,0 0-61 0,0 0-75 16,0 0-41-16,0 0 41 0,0 0 63 16,-32 42-6-16,24-8-4 0,1 4-22 15,-1 1 14-15,5-3-20 0,3 2-24 16,0-4 15-16,7-3-16 0,3-5 0 0,1-5-95 15,2-4-49-15,-2-5-36 0,1-7-83 16,2-3-72-16,2-3-193 0,-1-6 33 16,4-8 73-16,1-5 83 0,-1-4 134 15,1-3 199-15,-1-4 6 0,1-3 149 16,0-2 131-16,-2 2 32 0,1 0 78 16,-2 2 11-16,-2 5-28 0,-3 4-60 15,1 3-103-15,-4 8-80 0,-1 2-38 16,-2 3-13-16,-3 5 6 0,-1 2-57 15,-1 0-28-15,-1 8-129 0,0 6 129 16,0 5 82-16,-3 5-1 0,-2 5-24 16,-4 0-29-16,4 3-8 0,0-1-18 0,1 1 13 15,-1-2-11-15,2-2 8 16,1-2 0-16,2-6-12 0,0-5-70 0,0-3-9 16,5-4-53-16,4-5 3 0,0-3 22 15,6-1 21-15,-1-9 48 0,3-3 19 0,-2-3 17 16,3-2 2-16,-1-2 31 0,-1-2 11 15,-1 1 21-15,-1 3 10 0,-1 0 6 16,-3 2 22-16,0 3-16 0,-4 3-13 16,-2 3-2-16,-1 5-30 0,-2-1-27 15,-1 3-13-15,0 4-89 0,0 4 89 16,-6 8 19-16,1 2 26 0,-2 2 5 16,-1 4-32-16,2-1-7 0,2 0-11 15,4-2-2-15,0-3 2 0,7-3-2 16,6-1-14-16,2-4-34 0,4-1-4 15,4-2-18-15,2-4-13 0,-2-3 10 0,2-3 9 16,-2-4 6-16,-1-5 22 16,-2-3 38-16,-1 1 3 0,-3-6 9 0,-1 4 30 15,-4-2-5-15,0 0 29 0,-5 2 20 16,-2 2-11-16,-1 2 26 0,-2 2-26 16,-1 1 34-16,0 4 6 0,0 3 31 0,0 1-51 15,0 1-95-15,-1 1-81 0,-3 6 14 16,1 2 67-16,0 6 28 0,1 2-10 15,0 3-16-15,2 3 14 0,1-1-13 16,5 2 9-16,5-2 1 0,3 2 5 16,4-2 7-16,4 0-4 0,3-5 1 15,-1 0-3-15,0-3-4 0,-1-6-15 16,0-2-23-16,-1-5-48 0,-2-1-9 16,0-5-31-16,-1-4-1 0,-3-2-13 15,1-4-1-15,-3-3 1 0,-1-2-33 0,-2-2-69 16,-4 2-34-16,-2 4 158 0,0 2 81 15,-5 4-3-15,0 3 9 0,-5 2-61 16,-1 3-7-16,0 2-15 0,-4 0 41 16,2 4-126-16,-2 4-298 0,4-1 8 0,-1 2-204 15,-1-1-279-15</inkml:trace>
  <inkml:trace contextRef="#ctx0" brushRef="#br0" timeOffset="56855.18">28837 13050 2285 0,'0'0'1402'15,"0"0"-1168"-15,0 0-122 0,0 0 24 16,0 0 81-16,0 0-40 0,0 0-103 16,24-48-49-16,-10 39-10 0,5-1-15 15,3-4-19-15,3 0 17 0,4 1-13 16,-1-3-10-16,1-1-52 0,-1-1-25 16,-4-1 3-16,-2 0 27 0,-5 0 35 15,-4 4 37-15,-7 0 0 0,-5 4 9 16,-1 2-9-16,0 0-18 0,-7 5 16 15,-4 0 2-15,0 4 1 0,-4 0 0 0,-2 4 14 16,-4 5 26-16,2 5 15 16,0 3-16-16,4 2-9 0,7 5-9 0,4 1 6 15,4-1 6-15,6 2 9 16,13-1 6-16,4 4-6 0,9-4-2 0,1-3-11 16,4-1-8-16,0-4-22 0,-2-6-149 0,-5-3-180 15,1-11-227-15,-9-6-711 0,-6-5-1002 0</inkml:trace>
  <inkml:trace contextRef="#ctx0" brushRef="#br0" timeOffset="57039.45">28470 12516 1577 0,'0'0'2276'0,"0"0"-2024"0,0 0-218 16,0 0-33-16,0 0 85 0,0 0 116 15,0 0-11-15,0 0-117 0,0 0-40 16,83-15-31-16,-39 19-3 0,15 3-2 16,18 2-16-16,12-2-28 0,0-2-273 15,-23-3-469-15,-20-2-1881 0</inkml:trace>
  <inkml:trace contextRef="#ctx0" brushRef="#br0" timeOffset="58088.71">30212 12858 2194 0,'0'0'304'0,"0"0"-229"0,61-33-63 16,-38 17 50-16,-1-2 63 0,-4 2-2 16,-3-4-66-16,-7 1 36 0,-4 1 13 15,-4 1-10-15,-1 2 3 0,-9 4-36 16,-10 2-20-16,-8 4-43 0,-6 1 0 15,-7 4 15-15,-7 0 23 0,3 4-13 0,1 3-25 16,7 5 0-16,8 0-22 0,6 1 3 16,7 3-3-16,7 1 12 0,8 0 10 15,5 0 35-15,8 0 16 0,10-2 9 16,8-1-9-16,3-2-16 0,4-2-7 16,1 0-9-16,-1-6-3 0,-6 1-1 15,-4-2-12-15,-7-1 1 0,-7-1 22 16,-3 1-26-16,-5-1-13 0,-4 1-15 15,0 0-29-15,-1 5 57 0,0 2 63 16,-2 5 54-16,-4 6 2 0,-3 5-37 16,-1 8-10-16,-4 11-34 0,-2 11-23 0,2 11 7 15,-4-1-22-15,3-4-16 0,-3-10-27 16,4-15-26-16,0-7-4 0,0-8-40 16,-2-4-13-16,-1 1 16 0,-4 0 18 15,0-3 23-15,2-3 46 0,2-4 23 16,0-5 12-16,3-2 4 0,3-1 0 0,-1-3 9 15,2-3 16-15,3-2-3 0,3-1-6 16,1-6 9-16,3-1-6 0,2-3 2 16,5-4-33-16,7-3-4 0,5-3-13 15,6-6-37-15,5-3-4 0,5-3-9 16,18-10-4-16,15-7-35 0,21-6-54 16,3 6-29-16,-7 12 2 0,-14 13 84 0,-26 13 79 15,-13 5 20-15,-12 4 33 0,-9 2 21 16,3 1 81-16,-5-1 47 0,2 2 0 15,-5 0 25-15,-6 4 1 0,0 0-29 16,0 3-68-16,-7 0-71 0,-6 3-21 16,-2 6 3-16,-5 1 15 0,0 4-15 15,3 4-3-15,1 3-16 0,3 1 13 16,7 2-14-16,5 0 26 0,2 1-13 16,10-1 13-16,9 0 3 0,8-2 6 0,5-2-3 15,5-3-18-15,2-5-14 0,-1-5 10 16,-1-5-9-16,-6-2-3 0,-7-10-27 15,-5-7 23-15,-7-5-20 0,-4-6-17 16,-5-2 4-16,-4-6-13 0,-4 0-15 0,-8 0 25 16,-3 2-23-16,-5 5 32 15,-6 3-10-15,-1 6-7 0,-5 5-8 0,2 5-1 16,-1 6-72-16,5 4-124 0,3 3-100 16,4 8-135-16,10 11-186 0,3-3-350 15</inkml:trace>
  <inkml:trace contextRef="#ctx0" brushRef="#br0" timeOffset="58804.56">31215 12927 2176 0,'0'0'691'16,"0"0"-441"-16,0 0-129 0,0 0 17 15,4-48 17-15,-9 43-19 0,-2 0-82 16,-4 4-29-16,-1 1-25 0,-4 2-47 15,-2 7 15-15,-1 0 7 0,-1 5 12 0,3 1 13 16,5 1-15-16,2 2 2 0,5-1-82 16,4 0-77-16,1-2-7 0,2-1-29 15,7-6 76-15,2-4 132 0,2-2 35 16,-2-2 7-16,3-6-7 0,1-2-3 16,-3-6-3-16,2 2 3 0,-4-2 54 15,1 1 23-15,-1-1-39 0,0 4 4 16,-2-2-4-16,1 5-20 0,-3 2 36 15,-3 2-16-15,-1 3-64 0,0 0-6 16,1 5-107-16,-2 5 107 0,1 4 45 16,1 2-4-16,2 5-6 0,0 0-4 0,5 1-8 15,0 0-11-15,7-1 7 0,2-2-6 16,1-3-13-16,3-1-44 0,0-6 2 16,3-4-15-16,-3-3-19 0,1-2 16 0,-1-5 19 15,0-6 41-15,-2-5-2 16,0-5 2-16,-1-3-4 0,-1-5-15 15,2-6-44-15,2-12-33 0,6-12-19 0,1-11-55 16,1-3-19-16,-8 6 11 0,-7 13 17 16,-9 16 161-16,-5 9 32 0,-2 9 62 15,0 6 54-15,-3-1 3 0,-3 1-48 16,-3-1-3-16,0 5-27 0,-1 3-34 16,1 3-39-16,-3 3-1 0,2 1-28 15,-2 5 0-15,1 2 17 0,-1 3 12 16,4 4 1-16,-1 1 28 0,5 0 3 0,3 2-10 15,1 1 30-15,0 5-11 0,4-1 1 16,5 4-7-16,-2 2 6 0,0 0 16 16,1 3 26-16,-2 1-17 0,-2 2 51 15,-2 4-3-15,0-1 24 0,-1 4-15 16,0 0-26-16,2 1-19 0,0 0-32 16,2 1-2-16,0 1-20 0,6-2 14 0,-3-4-10 15,2-3-10-15,-2-4-17 16,-1-5 12-16,-1-6-10 0,-4-6-1 0,0-5-1 15,-2-3 2-15,1-4 12 0,-1 0 13 16,0-2 28-16,0 0 12 0,0-6-22 16,-1-2-46-16,-2-2-121 0,-4-1-95 15,0 0-197-15,-10-12-258 0,5 3-649 16,-1-1-646-16</inkml:trace>
  <inkml:trace contextRef="#ctx0" brushRef="#br0" timeOffset="63256.78">4859 14112 813 0,'0'0'280'0,"0"0"-211"16,0 0-69-16,0 0-82 0,0 0 27 15,0 0 55-15,0 0 12 0,0 0-1 16,0 0-11-16,-4-4-39 0,4 4 3 16,0 0 36-16,0 0 58 0,0 0 76 15,0 0 48-15,0 0 10 0,0 0 0 16,0 0-10-16,0 0-23 0,0 0-32 15,0 0-50-15,0 0-44 0,0 0-33 16,0 0-33-16,0 0-15 0,0 0-4 0,0 0-13 16,0 0 0-16,0 0 16 0,0 0 17 15,0 0 32-15,0 0 10 0,0 0 35 16,3 0 23-16,-1 0 33 0,0 0 2 16,0 0-28-16,0 0-10 0,-1 0-7 15,2 0-36-15,1 0-9 0,2 0 0 0,-1 0-13 16,1 0 0-16,2 0-16 0,0 0-13 15,-1 0 13-15,2 0 15 0,-1 0 1 16,4 0 15-16,-3 0 1 0,4 0 7 16,-3 2 31-16,2-2-12 0,-2 0-13 15,1 0-3-15,-4 2 19 0,3-2 16 16,-4 2-28-16,-1-2-20 0,3 0-11 16,-1 0 0-16,4 1 0 0,-1 0 14 15,5-1-15-15,1 0 2 0,4 1 23 16,0-1 9-16,4 1-3 0,1-1-9 15,2 0 3-15,2 0-1 0,-2 0 4 0,1-2-10 16,1 0 4-16,-5 0 12 0,1 0 0 16,-2 0 7-16,-1 1 9 0,-3-1-23 15,0 1-12-15,0 0-12 0,-2 1-4 16,2-1 0-16,0 1 0 0,2 0 0 16,3 0 2-16,2-1 11 0,3 1-11 0,-1-1 14 15,3 1 6-15,-2-2-3 0,0 0-3 16,-3 2 6-16,0-5-9 0,1 5 15 15,-2-3 4-15,-1 0-16 0,0 1-13 16,0-2 16-16,2 4-6 0,-1-3-10 16,-1 3 16-16,2-2-6 0,2 1-10 15,-3 0-3-15,3 0-2 0,3 1 0 16,-2 0-1-16,3 0-12 0,-2 0 14 16,1 0 1-16,-4 0-1 0,-1 0 1 15,1 0 1-15,-3 0 2 0,-1 0 0 0,-1 0 13 16,2 0-3-16,2 0-11 0,0 0 10 15,0 0-9-15,5-4 1 0,-1 1-2 16,3-2 0-16,0 2-2 0,1-1-1 16,1 0 1-16,-3 2-13 0,1-1-34 15,-6 2 12-15,0-2 0 0,-5 3 0 0,-5 0 16 16,-2 0-3-16,-1 0 18 0,0 0 4 16,-3 3 1-16,5-3 15 0,-1 1 3 15,5 0-6-15,4-1-10 0,4 0 10 16,6-1-11-16,4 0-1 0,3-1-1 15,3 1-1-15,-1-1-1 0,-2 2 2 16,-3-2 2-16,-5 2 11 0,-8 0 6 16,-6 0-16-16,-4 0 16 0,-7 2 0 15,-3-2-6-15,-3 2 3 0,0-2-4 0,-2 1 17 16,0-1 9-16,1 0 3 0,-1 0 6 16,2 0-6-16,-1 0-12 0,3 0-17 15,1 0-11-15,2 0 2 0,4 0 0 16,3 0-3-16,-2 0 0 0,3 0-3 15,-1 0-12-15,-1 0-14 0,5 0-15 16,-1 2-512-16,-4-2-943 0</inkml:trace>
  <inkml:trace contextRef="#ctx0" brushRef="#br0" timeOffset="64713.83">8261 14030 650 0,'0'0'186'0,"0"0"81"0,0 0-120 15,0 0-27-15,0 0-22 0,0 0 22 16,0 0-6-16,0 0-98 0,0 0-16 16,0 0-36-16,1-5 33 0,2 5 3 15,0 0 0-15,3 0 0 0,-3 0 16 16,0 0 14-16,0 0 9 0,1 0 22 16,2 0 24-16,-1 2-14 0,2 0 17 15,-1-1-7-15,3 2-29 0,-1-3-26 16,4 4 6-16,-2-1-13 0,4 2 27 15,1-2-7-15,2 1 6 0,-2 0-6 16,4-1 3-16,0 0-20 0,3-3 7 16,4 2 17-16,1-2 2 0,2-2 0 0,4-1-6 15,4-1 16-15,2-1-6 0,5 1-1 16,1 0 0-16,4-1 14 0,3 1-33 16,0 1-16-16,10 1 16 0,11 1-13 15,16 0 0-15,3 0 23 0,2 1-7 0,-2-2-6 16,-2 0 6-16,8 2 0 0,6-3 25 15,5 1-12-15,6 0 3 0,-1 0-16 16,2 0-6-16,0 2-4 0,-4 0 0 16,-2 0-22-16,-6 2 1 0,-6 2-1 15,-5 1-3-15,-3-3-31 0,-6 4 15 16,-5-2 13-16,-6 2-29 0,-3-2 13 16,-8-1 3-16,-13-3-12 0,-9 0-10 15,-9 0 34-15,-5-3 2 0,4 2 2 0,3-4 13 16,3 1 6-16,-5 1-6 0,-1-1 25 15,-5 1 0-15,-3 1-35 0,-3-1 20 16,-3 1-11-16,-4 0-12 0,-2 2-19 16,-4 0-9-16,-1 0-7 0,-1 0-13 15,-3 1-6-15,-1 2 3 0,0-2 16 16,0 1 22-16,-6 2 10 0,-1 0-23 0,-16-3-169 16,3-1-420-16,-4 0-1058 0</inkml:trace>
  <inkml:trace contextRef="#ctx0" brushRef="#br0" timeOffset="78001.66">18523 14562 665 0,'0'0'723'16,"0"0"-361"-16,0 0-31 15,0 0-4-15,0 0-156 0,-10-46 154 0,10 39 107 16,0 1-235-16,0 0-105 0,1 2-13 15,2 1-3-15,-2 0-16 0,0 3-57 16,-1 0-3-16,1 0-104 0,0 7-41 16,2 6 97-16,0 5 48 0,1 8 38 15,4 5 10-15,-2 3-14 0,0 3-8 16,4 1-4-16,0-2 19 0,1-1-40 0,-1 0 1 16,2-3-1-16,-5-3 0 0,1 0 12 15,-3-5-11-15,-2-5-1 0,-1-1 2 16,-1-4-3-16,0-4 0 0,-1-3-253 15,1-2-264-15,-1-5-299 0,0-1-580 16</inkml:trace>
  <inkml:trace contextRef="#ctx0" brushRef="#br0" timeOffset="78306.67">18594 14739 2206 0,'0'0'249'0,"0"0"-210"0,0 0 0 15,74-34 64-15,-38 30 10 0,3-1-1 0,2 5-25 16,-1 0-26-16,-4 7-32 0,0 5-29 16,-3 3-13-16,-8 5-51 0,-3 5-48 15,-7 0-30-15,-9 4-13 0,-6 0 23 16,-6-3 38-16,-13 1 45 0,-5-5 30 16,-8-1 8-16,-4-3 11 0,-1-4 26 15,-7-4 100-15,3-4 36 0,1-3-27 16,3-3 10-16,4-1 38 0,5-5 3 15,4-4-1-15,7 1-23 0,5-1-23 16,4-1-79-16,4 1-59 0,4 2-1 16,4-2-44-16,5 5-70 0,4 1-26 0,2 1-64 15,13 3-202-15,-7 0-376 0,-1 0-714 0</inkml:trace>
  <inkml:trace contextRef="#ctx0" brushRef="#br0" timeOffset="78866.87">19508 14779 2005 0,'0'0'441'0,"0"0"-296"0,0 0-52 16,10-49 72-16,-8 38-37 0,-1 0 20 15,-1 1-5-15,0 3-25 0,0 1-29 16,0 3-35-16,-2 0-54 0,-3 3-9 16,-4 0-52-16,-2 3 4 0,-5 4 57 15,-4 6 35-15,-3 3 29 0,0 3 12 16,1 1-26-16,5 2-9 0,5-1-39 16,6 2-1-16,5-3 2 0,2-2 25 15,9 2 1-15,9-2 5 0,6-4 4 16,7 0 12-16,7-7 4 0,2-3-13 0,-1-3-13 15,-1-1-12-15,-7-6 5 0,-3-6-2 16,-9-1 11-16,-5-3-30 0,-9-4-11 16,-6-2-36-16,-3-3-6 0,-11 0-19 15,-5 0 9-15,-7 1 12 0,-6 5-9 16,-2 3 16-16,-7 3 0 0,-1 3 9 0,0 4 6 16,1 3-9-16,5 3-9 0,4 2-7 15,5 5-109-15,7 3-112 0,6 2-2 16,10 10-113-16,4-5-230 0,4-3-870 0</inkml:trace>
  <inkml:trace contextRef="#ctx0" brushRef="#br0" timeOffset="79401.73">19877 14708 3086 0,'0'0'376'0,"0"0"-255"15,0 0 31-15,0 0-10 0,0 0-55 16,0 0-87-16,0 0-6 0,0 0-129 16,0 0 9-16,0 0 104 0,0 0 22 0,28 17 25 15,-13 0-3-15,2 2-9 0,3-2 34 16,4-2-47-16,0-3 0 0,-2-2 12 16,-1-4-12-16,-1-2-20 0,-2-3-31 15,-4-1 7-15,1-3 44 0,-3-5 20 16,-3-1-20-16,1-2 32 0,-3-1-29 15,-3 0-1-15,0 1 32 0,-1 1-11 16,-3 0 5-16,0 2 3 0,0 1 23 16,0 1 15-16,0 2-3 0,0 0 4 0,-2 4-14 15,1 0-56-15,1 0-35 0,0 6-91 16,-1 2 57-16,0 8 69 0,-1 5 75 16,0 5 11-16,0 7-24 0,0 4-2 15,-3 10-4-15,-3 10-55 0,-1 11 36 16,-3 2-12-16,-2-2-23 0,-2-3-2 0,1-7-12 15,-2-2-32-15,4-8 7 16,2-10-32-16,2-12-28 0,0-8 9 0,1-3 16 16,-2 0 40-16,-2-2 7 0,-1 0 23 15,0-6 2-15,3-5 28 0,-1-2 29 16,1-1 18-16,-1-7 7 0,1-3-19 16,-2-3-35-16,3-6 6 0,-2-3 38 15,2-2 24-15,1-4-6 0,4-4 36 16,2-3-18-16,2 1 3 0,1-3-38 0,10 2-15 15,6-2-39-15,6 4-19 0,6-3-49 16,10 4-55-16,16-1-106 0,24-7-133 16,-9 8-696-16,-6 0-1995 0</inkml:trace>
  <inkml:trace contextRef="#ctx0" brushRef="#br0" timeOffset="79886.09">20918 14383 2598 0,'0'0'367'15,"0"0"-187"-15,0 0-27 0,-7-57 19 16,2 45-23-16,-5 0-38 0,-1 5-52 0,-6 3-29 16,-2 4-30-16,-5 6-51 0,-4 11 16 15,-5 8 35-15,-4 18 19 0,-2 12 3 16,4 20-3-16,6 5-16 0,17-1 34 16,11-8-26-16,8-8-9 15,16-3 46-15,11-4-35 0,8-3-10 0,1-11 16 16,-4-8-19-16,-8-9-2 0,0-5-42 15,1 0-16-15,13 0-323 0,-9-4-431 16,-7-9-1050-16</inkml:trace>
  <inkml:trace contextRef="#ctx0" brushRef="#br0" timeOffset="80101.95">21149 14584 1861 0,'0'0'1124'0,"0"0"-967"15,0 0-36-15,0 0 57 0,0 0-16 16,0 0-162-16,0 0 54 0,0 0-51 16,0 0 164-16,0 0 18 0,40 85-12 15,-39-32-48-15,2 11-7 0,0-2-53 16,3-12-3-16,0-15-35 0,-2-12-27 16,1-4-15-16,2 2-4 0,-1 3-36 15,-1-4-72-15,-3-2-125 0,-2-7-234 16,-4-9-536-16,-3-2-349 0</inkml:trace>
  <inkml:trace contextRef="#ctx0" brushRef="#br0" timeOffset="80366.75">21185 14680 2541 0,'0'0'339'0,"0"0"-163"0,0 0-26 15,0 0-63-15,73-51-27 0,-46 44 20 16,0 3-4-16,0 4-22 0,2 0-7 15,-3 5-44-15,-1 6 0 0,-4 2 16 16,-4 4-16-16,-5-1-3 0,-8 2-13 16,-4-1-9-16,-11-1 6 0,-7-1 16 15,-8-4 28-15,-5 0-13 0,-4-4 4 16,-3-2-6-16,2-1 6 0,4-1 0 16,2-2-16-16,7-1 10 0,7 0-12 15,7 0-1-15,5 0-16 0,4-2-180 16,17-4-324-16,-1 1-771 0</inkml:trace>
  <inkml:trace contextRef="#ctx0" brushRef="#br0" timeOffset="80745.67">21556 14834 2194 0,'0'0'520'0,"0"0"-371"16,0 0-108-16,0 0 65 0,0 0 26 15,60-15-33-15,-46 10-29 0,-1-3-35 16,2-1-32-16,2 0-3 0,0-3-19 16,-1-2-3-16,-2 0-20 0,1-2-15 15,-1-1-78-15,-4-1-3 0,0 0 81 16,-4 1 44-16,-1 0 13 0,-4 2 26 0,-1 3 2 15,0 1 46-15,-5 3 26 0,-3 0-43 16,-4 1-22-16,-4 3-22 0,-1 2 6 16,-4 2 0-16,0 0 1 0,1 6-20 15,0 6-2-15,5 3-17 0,4 2 19 16,4 2 16-16,5 2 42 0,2 2-23 0,5 0 6 16,6 0-9-16,7 2-13 15,5-1 10-15,3-2-27 0,1-1-2 0,-2-3-22 16,2-4-1-16,-6-3-184 0,0-8-310 15,-8-3-617-15,-2-3-431 0</inkml:trace>
  <inkml:trace contextRef="#ctx0" brushRef="#br0" timeOffset="80968.08">21921 14366 2568 0,'0'0'364'0,"0"0"-248"0,0 0-20 15,0 0 6-15,0 0-102 0,0 0 0 16,0 0 102-16,0 0 123 0,2 44-38 0,4-17-26 16,4 4-46-16,-1 4-32 0,7 9 1 15,-1-2 16-15,1 2-32 0,-1-2-46 16,1-6-20-16,1 4 12 0,-2-1-14 16,-5-3-46-16,-4-4-63 0,-6-3-129 15,-14 2-194-15,-4-10-325 0,-3-8-881 0</inkml:trace>
  <inkml:trace contextRef="#ctx0" brushRef="#br0" timeOffset="81333.62">22102 14821 2588 0,'0'0'379'16,"0"0"-202"-16,0 0-97 0,0 0-7 15,0 0-3-15,62-21-22 0,-44 16-32 0,-1-2-16 16,3 2 0-16,0-5-35 0,-2 1-23 16,0-1-40-16,0-2-139 0,0-1 18 15,0 1 90-15,-2-1 98 0,-2 0 31 0,-4 1 45 16,-5-1-3-16,0 0 97 0,-5 3 15 16,0 0-29-16,-4-1-10 0,-2 3-48 15,-4 1-10-15,-5 1-6 0,0 5-22 16,-5 1-7-16,-1 1 3 0,1 9-2 15,-1 1-8-15,1 5 4 0,5 1 26 16,3 3-14-16,4 0 1 0,6 2 3 16,2 0 0-16,4 1 9 0,9 1-19 15,2-1 3-15,7-2 1 0,2 0-17 16,3-4-12-16,3-3-41 0,-1-5-123 16,9-6-341-16,-7-3-765 0,-7-4-618 0</inkml:trace>
  <inkml:trace contextRef="#ctx0" brushRef="#br0" timeOffset="81651.56">22552 14669 787 0,'0'0'1823'16,"0"0"-1568"-16,0 0-72 0,0 0-81 15,59-24 19-15,-38 24 42 0,2 2-39 16,6 6-42-16,-2 3-41 0,0 2-25 15,2 4-16-15,-5 2 0 0,-4 3-19 16,-3-2-76-16,-9-1-19 0,-4 0 3 16,-4-5 8-16,-2 2 59 0,-7-5 41 15,-3-4 3-15,-2-2 1 0,3-1 40 16,-2-2 99-16,5-2 38 0,1 0 12 0,2 0 21 16,2-3-26-16,2-2-26 0,1-2-13 15,0-2-47-15,0-2-55 0,7-2-44 16,4-3-43-16,3-1-7 0,1-2 1 15,4-1-26-15,1 3-83 0,1-3-90 16,-1 3-83-16,3-6-363 0,-5 4-344 0,-2 2-371 16</inkml:trace>
  <inkml:trace contextRef="#ctx0" brushRef="#br0" timeOffset="81986.85">22779 14275 1342 0,'0'0'757'0,"0"0"-397"0,0 0-96 16,0 0-81-16,79 0-19 0,-45 12-26 16,6 5-33-16,5 8 9 0,2 5 10 15,9 15-19-15,4 11-42 0,-4 13-36 16,-12 6-27-16,-21-6-15 0,-20-5-61 15,-6-6 6-15,-14-3-25 0,-7-1 38 0,-5-3 3 16,-6-4-51-16,2-11 2 0,6-6 59 16,6-9 31-16,3-3-3 0,-2-1-55 15,0 3 71-15,2-2 23 0,3-3 86 16,6-2 25-16,2-6-39 0,0-3-12 16,5-1-20-16,1-3-2 0,0 0 15 15,1 0 37-15,0 0 16 0,1-2-44 16,4-3-85-16,3-10-110 0,-2 1-345 15,-2-3-1044-15</inkml:trace>
  <inkml:trace contextRef="#ctx0" brushRef="#br0" timeOffset="85066.43">17915 15125 858 0,'0'0'74'0,"0"0"-74"16,0 0-74-16,0 0 74 0,0 0 55 0,0 0 30 15,0 0 45-15,0 0 62 0,0 0 42 16,0 0 85-16,0 13 83 0,0-13-66 16,0 0-65-16,0 0-85 0,0 0-74 15,0 0-48-15,0 0-43 0,0 0-21 16,0 0-32-16,0 0-6 0,0 0 9 15,0 0 29-15,0 0 14 0,-1 0 15 16,-1-1-7-16,0 1-3 0,-3-2 0 0,0 2 7 16,-1-2-4-16,0 1-9 0,-4-2-13 15,2 1-1-15,-6 0-2 0,1 1-13 16,-2-2 3-16,-2 1 10 0,-4-1-10 16,-1 2 12-16,-1-2 1 0,-4 3 0 15,2-3 2-15,-1 0 1 0,-1-1 13 16,2-1-14-16,2 1 18 0,-2-2-18 15,0-1 1-15,-2 2-1 0,1-1 11 16,-1-2-12-16,-3-1-1 0,1 1 0 16,-3-2 0-16,2 1 0 0,-2 0 0 0,2 1 1 15,0-4 0-15,3 3 12 0,-2 1-13 16,3-3 0-16,0 2-1 0,1 0-2 16,-2 2 1-16,3-2 1 0,0 2 1 0,1-2 1 15,-1 1 12-15,-1-1-11 0,1-1 1 16,0 0-1-16,1-1 1 0,-2 0 9 15,-1 1 11-15,1 0-4 0,0 0 3 16,1-2 3-16,-3 1-12 0,1 0 0 16,1-1-11-16,0 0 0 0,2 1 11 15,0 1-13-15,2-1 3 0,2-1 10 16,2 2-12-16,-2-2 1 0,-1 0 1 16,2 1-1-16,-2-4 0 0,0 0 13 15,-2-1-15-15,0-2-3 0,0 1 0 16,1 0 1-16,-1 3 0 0,1-2-10 15,3 0 11-15,-5 0 0 0,1 0 1 0,-1-1-1 16,1 0 1-16,0 0 12 0,-2-1-12 16,0 1 3-16,-1 0-3 0,1-2 1 15,1 1 12-15,0 2-11 0,2-1-2 16,-1 0 0-16,0 0 0 0,0-1-1 16,1 0 0-16,-1 0 0 0,-3-1 1 15,1 0 3-15,1-1-2 0,0-1 1 0,0 2 13 16,1-1-15-16,1 0-1 0,1-1 1 15,0-1 33-15,1 3-31 0,0-3-2 16,1 3 1-16,-2-4-1 0,0 0-16 16,-1 3 3-16,-1-4 13 0,0 0 1 15,-1-1 12-15,-1 0-13 0,2 0 2 16,0 3-2-16,2-2 26 0,4 2-26 16,-1 0-4-16,3 1-8 0,-1 1 11 15,3-3-14-15,-1 0 15 0,-1 1 3 0,2 0-2 16,-2-1 1-16,0-2 0 0,0 1-1 15,-1 1 0-15,-2 0 1 0,0-2-2 16,0 2-4-16,2 0 1 0,-2 0 2 16,2 1 1-16,0 0 2 0,4 0-1 15,-3 1 17-15,4-3-18 0,-1 2-2 0,0-2 2 16,0 2-3-16,-2-3-16 0,1 1 16 16,-2-2-16-16,-1 2 16 0,1 1 1 15,-1 0 0-15,0-1 0 0,2 2 2 16,1-1 1-16,-1 0-1 0,6 1 0 15,0-2 11-15,-1 0-11 0,2 0 1 16,1-1 0-16,1 1 12 0,-2-1-10 16,1 2-2-16,1-4 2 0,-2 3 0 15,-1-3-2-15,3 2 3 0,-1 0 5 16,-1-1-9-16,1 1-13 0,1-2 12 0,1 2-15 16,1-1 16-16,-1 2-1 15,-2 0 1-15,1 0-3 0,0-2-9 0,-2 1 11 16,-3-2 1-16,3 3 1 0,-4 0 23 15,1-3-23-15,0 2 11 0,-1 1-10 16,-1-2-2-16,1 1 0 0,-2 0 0 0,2-2-29 16,-2 0 16-16,3 2 1 0,-3 0 12 15,3-2 0-15,-3 0 0 0,3 0 7 16,-2 0-4-16,3 0 17 0,0-1-17 16,-1-1-3-16,2 1 12 0,-1-1 7 15,0 1-3-15,1-1-13 0,-2 0-2 16,2 0 2-16,-2-2 23 0,3 4-26 15,2-2 3-15,1 0-3 0,0 0-13 16,1 0 13-16,2-3 19 0,0 1-6 16,0 0-13-16,0-1-3 0,3 0 3 0,-2-1 3 15,0-1-3-15,-1 2-19 0,0 1 19 16,0-1 8-16,-1 2-8 0,-3 0-2 16,1 2 2-16,1 0 13 0,-2 3-11 15,3 2 0-15,0 0-1 0,1 3 1 16,0 0-1-16,0 1 2 0,0-2 10 15,1 1-12-15,1 0 0 0,2-1 1 16,0 1 24-16,1 1-11 0,-1-2-13 0,0 1 9 16,0 0-11-16,3 0-1 0,-3 0-1 15,0 3 0-15,-2-3-12 0,1 3 12 16,-2 0-9-16,0 0 9 0,-1 3 0 16,0 1 1-16,0 1 0 0,0 4 0 0,0 2 0 15,0 2 1-15,0 1 0 0,0 0-1 16,0 1-2-16,0 2-10 0,0-3 1 15,0 3 9-15,-1 0-12 0,1 0-17 16,0 0-9-16,0 0-7 0,0 0-12 16,0 0-7-16,0 0 23 0,0 0 33 15,-1 0 11-15,1 0 23 0,-1 0 8 16,1 0-5-16,-1 0-14 0,0 0-12 16,-1 3-44-16,-3 1-13 0,-5 4 6 15,0 4 22-15,-5 4-2 0,-2 2 30 0,-3 4 1 16,0 2-15-16,-2 1 15 15,0 3 13-15,-1-2-13 0,2 0 2 0,0-1 26 16,2-2-28-16,2-1-2 0,4-6 2 16,2 1 18-16,1-4 10 0,2-1-8 15,4-3-1-15,2-2-18 0,0-5 18 16,2 1 13-16,0-3 22 0,0 0 69 0,0-4 26 16,5-7-42-16,3-2-63 0,5-5-42 15,2-4 0-15,0-3 0 0,4-3 8 16,0-4-10-16,1 1-19 0,1-3 6 15,-2 1 13-15,1 2-1 0,-1 3-14 16,-2 4 13-16,-1 1 1 0,-4 5 1 16,0 3 0-16,0 5 0 0,-4 1-2 15,-2 1 0-15,2 4-17 0,-3 1 3 16,-2 3-24-16,2 0-33 0,3 5-57 0,0 5 61 16,4 4 43-16,-1 3 10 15,4 3 16-15,-1 2 0 0,2 1 16 0,2 2-3 16,3 1-10-16,2 0 19 0,3-1-22 15,-1 2 4-15,3-3-3 0,4-2 14 16,0 0-2-16,0-1 3 0,-1-5 6 0,-4 0-9 16,-4-5-11-16,-4-3-2 0,-7-2-29 15,-7-1-126-15,-5-1-145 0,-4-3-188 16,-29-1 38-16,3-1-173 0,-5-3-791 0</inkml:trace>
  <inkml:trace contextRef="#ctx0" brushRef="#br0" timeOffset="85316.35">14479 10793 2050 0,'0'0'82'0,"0"0"-82"0,0 0-179 16,0 0 179-16,0 0 153 0,0 0 5 16,0 0 33-16,28 49 6 0,-9-43-10 15,4-1-1-15,10-3 6 0,7-2-45 16,4 0-42-16,16-4-32 0,7-3-32 0,-5-1 6 15,-9 2 1-15,-15 2-23 0,-13 0-22 16,0 1-3-16,1 1-17 0,-11 1-12 16,-2 0 1-16,-7 1-23 0,-3 0-19 15,0 0-38-15,-3 2 3 0,0 0 32 16,-7 5 2-16,-10-3-237 0,3-1-700 16,-2-3-830-16</inkml:trace>
  <inkml:trace contextRef="#ctx0" brushRef="#br0" timeOffset="94437.84">13152 9619 417 0,'0'0'339'0,"0"0"-127"0,0 0-88 0,0 0-88 15,0 0-36-15,0 0-91 0,0 0-27 16,0 0 118-16,0 0 17 0,0 0 77 16,-4 48 7-16,4-28 0 0,0 5 0 15,0 6-3-15,-2 5 35 0,-2 5 1 16,-2 12-47-16,-5 13 11 0,1 9-30 16,-3 2-13-16,3-10-19 0,1-18 32 15,6-15-42-15,-1-10-10 0,3-2-16 16,0 3 1-16,0 1 13 0,1 0-12 15,0-4 19-15,2-7-5 0,3-1 4 16,-1-5 15-16,3-3 27 0,-2-1-11 0,1-3 27 16,-2-2-13-16,2 0-65 15,-3-7-156-15,-1-3-145 0,-2-13-76 0,0 2-618 16,-3-2 307-16</inkml:trace>
  <inkml:trace contextRef="#ctx0" brushRef="#br0" timeOffset="95064.56">13164 9573 1032 0,'0'0'98'0,"0"0"-46"15,0 0-29-15,0 0-16 0,0 0-7 0,38-45-30 16,-22 37 30-16,5 1 14 0,5-2 12 16,6 1-3-16,5 1-22 0,7-1-1 15,14-2 0-15,13-3 12 0,21-2 11 16,10 0 6-16,1 2 1 0,0 1-19 16,-5 3-11-16,2-2-14 0,4 1-64 0,-1 2 16 15,1-1 14-15,-2 4-11 0,-1-2 26 16,-1 2 11-16,-1 2 19 0,-2-1 3 15,0 0 41-15,-4 2 60 0,-7 0-40 16,-5 2 8-16,-5-2 32 0,-7 2-33 16,-6 0-3-16,-4 0-13 0,-13 2-22 15,-6-2-11-15,-10 0 1 0,-3 3 2 16,-1 1 1-16,6-1 3 0,-4 1-10 16,-2-1-14-16,-6 2 0 0,-8-2-2 0,0 1-13 15,-6 1 13-15,-2-2 3 0,-1 1 29 16,0-2-32-16,-1 0-3 0,-1 2-10 15,0 1 13-15,0 2 20 0,0 2-1 16,2 2 14-16,-1 0-14 0,-1 4-16 16,2 1 62-16,0 2-23 0,1 5 30 15,-1 2 2-15,-1 4 11 0,1 4 9 16,1 6 22-16,1 12-22 0,1 10 6 0,-3 16-10 16,-1 5-70-16,-2-5 15 0,0-4-34 15,-1-10 22-15,-2-1-22 0,0-4 13 16,-2-4-14-16,2-6 0 0,0-8 11 15,1-9 38-15,1-7-14 0,-1-2 4 0,0 2-4 16,-1 1-16-16,-1-1-17 0,1-4 21 16,2-4-7-16,-1-5-3 0,1-3-10 15,-4-3 0-15,-1-3-3 0,-4-2-83 16,-13-5-213-16,3-5-326 0,-2-2-881 0</inkml:trace>
  <inkml:trace contextRef="#ctx0" brushRef="#br0" timeOffset="95667.39">12880 10761 790 0,'0'0'101'16,"0"0"-78"-16,0 0 85 0,0 0 35 0,0 0 3 15,0 0 24-15,0 0-11 0,0 0-16 16,0 0-45-16,0 0-53 0,0 0-45 16,12-10 1-16,-5 8 6 0,7 0 90 15,4-2 42-15,3-1-12 0,5 2-4 16,2-2 16-16,9 0-4 0,3 1-25 0,9-3-14 16,16 2 3-16,23-3-15 0,30-3 25 15,17-2-14-15,9-1-28 0,4 1-22 16,-3-1-10-16,13 0 9 0,6 1 36 15,3-3-52-15,5 3 13 0,-3 1-41 16,-7-3-6-16,-9 4-19 0,-11-1-45 16,-15 1 38-16,-17 2-25 0,-15-4 3 15,-17 5 22-15,-13-3 32 0,-17 4 16 16,-12 3 6-16,-11-2-9 0,-4 2 6 16,0-1-3-16,0 0 0 0,1 2 0 15,-7-1 16-15,-3 1-16 0,-5 1 3 0,-5 2-7 16,0 0-11-16,-2 0-1 0,0 0-28 15,0 0-4-15,0 0-6 0,0 0-4 16,0 0-2-16,0 0-4 0,0 0 10 16,0 0 12-16,0 2-31 0,-2 0-267 15,-4-2-357-15,-2 0-579 0</inkml:trace>
  <inkml:trace contextRef="#ctx0" brushRef="#br0" timeOffset="104163.89">24883 14541 64 0,'0'0'186'0,"0"0"3"0,0 0 4 15,0 0-37-15,0 0-39 0,0 0-16 0,0 0-35 16,0 0-40-16,0 0-26 0,0 0 0 16,-9-1-22-16,9 1 22 0,0 0 26 15,0-1 26-15,0 0 104 0,1 1-58 16,0-2-4-16,1 1-6 0,-2-1 3 15,0 1-9-15,0-1-1 0,0 2 3 16,0 0-12-16,0-1-17 0,-2 1 6 16,0-3-22-16,0 2-37 0,0 1 11 0,1-1 10 15,1 1 22-15,-2 0 27 0,2 0 18 16,-1 0 14-16,1-2 5 0,0 0 4 16,0 0-23-16,0 0-45 0,0 0-9 15,0 0 15-15,0-2 4 0,0-1-33 16,0 2 20-16,3-3-10 0,-1 0 3 15,3-2 0-15,3 0-12 0,-2-1 31 0,4 0-54 16,1-2 3-16,4 1 0 0,3-1-3 16,1 1-17-16,4 1-5 0,2-1-10 15,1 4 13-15,3 2-26 0,-3 0 16 16,-4 4-25-16,0 0 6 0,-4 5-20 16,-3 2-12-16,-5 5-10 0,0 3 38 15,-6 3 33-15,-4 1 16 0,0 4-30 16,-8 2 30-16,-6 1 3 0,-3 0 29 15,-4 1-28-15,0-4 19 0,-3 0-19 16,1-6 37-16,1 0 24 0,1-3-14 16,4-3 7-16,2-2-1 0,3-3-6 0,6-3-13 15,1 0-19-15,3-3-3 0,1 0 32 16,1 0 54-16,0 0 32 0,7-4 0 16,3-3-109-16,3-4-22 0,6-3-16 15,3-3 3-15,1-2 13 0,4-2 0 16,-1-2-1-16,-1 1-24 0,-1-1 11 0,-1 2 14 15,-2 2 2-15,-5 0 29 0,-1 3-30 16,-2 2 0-16,-4 1 1 0,1 2 20 16,-3-1-20-16,-3 6 17 0,0 0-19 15,0 3 0-15,-3 0 3 0,-1 2-3 16,0 1-39-16,0 0-85 0,0 0-58 16,-6 7 48-16,0 3 92 0,-4 2 21 15,0 3 21-15,-3 3 13 0,3 0 2 16,0 4-14-16,4-1 20 0,2 5-18 0,1-2 42 15,3 4-3-15,0-3-42 0,6 0 25 16,1-3-5-16,6-3 5 0,3-5 42 16,2-3-16-16,4-3 7 0,2-4 9 15,0-4-13-15,1 0-13 0,1-7-9 16,-1-5 6-16,-1-1-4 0,-3-3-18 16,-3 0 3-16,0-1-3 0,-7 2 0 0,0 2-15 15,-6 3 0-15,-1 2 2 0,-4 3-3 16,0 2-12-16,0 1-58 0,-5 2-54 15,-4 1-19-15,-3 4 44 0,0 3 70 16,-3 1 27-16,1 2 1 0,3 2-15 16,0-2-214-16,8 3-334 0,2-2-608 15</inkml:trace>
  <inkml:trace contextRef="#ctx0" brushRef="#br0" timeOffset="104648.02">26100 14328 251 0,'0'0'1891'0,"0"0"-1683"16,0 0-2-16,29-58-48 0,-22 43 16 0,1 1-10 16,-3 2 34-16,-1 3-16 0,-1 3-39 15,-2 3-42-15,-1 1-35 0,0 2-66 16,-2 0-103-16,-6 9-49 0,-8 4 117 16,-5 7 35-16,-6 6 54 0,-8 7-51 15,-4 7 41-15,-13 13-25 0,-17 14-15 16,-15 17-1-16,-5 4 38 0,1-5-40 15,12-6 24-15,7-12-12 0,8-3-13 16,8-7-1-16,4-5 1 0,13-10 107 16,10-12-12-16,9-8-26 0,6-5 9 0,-2 1 23 15,1 1-32-15,0 0-7 0,1-5-15 16,4-3-16-16,3-1-9 0,1-5-20 16,1-2 13-16,1 0-11 0,1-1 14 15,0 2 16-15,0-2 10 0,0 0-10 0,0 0 9 16,0-2-6-16,5-3-22 0,2 1-15 15,6-6-34-15,2 2-21 0,0-2-54 16,3-2-58-16,10-7-141 0,-5 1-322 16,-3 0-1065-16</inkml:trace>
  <inkml:trace contextRef="#ctx0" brushRef="#br0" timeOffset="105731.83">26073 14737 450 0,'0'0'1595'15,"0"0"-1336"-15,0 0-13 0,0 0-33 16,0 0-49-16,0 0-13 0,0 0-27 15,0 0-124-15,0 0-41 0,0 0-39 16,19-12 80-16,-18 31 89 0,1 3-22 0,3 7-3 16,-2-1-6-16,2 1-20 0,0-2-36 15,2-2 11-15,-2 0 8 0,-3-7-21 16,-1 0 0-16,-1-4 0 0,-3-2 3 16,-6-5 26-16,2-1-29 0,-2-5-3 15,-2-1-121-15,2-1-118 0,-2-6-99 16,0-11-263-16,1 1-221 0</inkml:trace>
  <inkml:trace contextRef="#ctx0" brushRef="#br0" timeOffset="105946.81">26074 14693 1459 0,'0'0'442'0,"0"0"-289"0,0 0-43 16,57-26-48-16,-32 23 35 0,3 1 42 15,-1 2-20-15,0 2-41 0,-1 5-69 16,-4 1-9-16,-3 2-25 0,-8 3 5 0,-3 0-2 15,-7 0-1-15,-2-1-9 0,-12-1 22 16,-6 0 10-16,-2-1 26 0,-5-3 3 16,-3 0 0-16,3-3-3 0,0-1-24 15,4-1 11-15,4 0-13 0,3 1-1 16,5-2-38-16,0 3-106 0,7-1-292 16,1-2-243-16,2 2-679 0</inkml:trace>
  <inkml:trace contextRef="#ctx0" brushRef="#br0" timeOffset="106295.85">26434 14859 893 0,'0'0'785'0,"0"0"-551"0,0 0-153 16,0 0 13-16,0 0 7 0,64-33-40 0,-47 26 36 15,-1-4-71-15,1 3-26 0,-3-4-16 16,0 0 15-16,0 0 1 0,-5 2 0 16,2-3 3-16,-6 4 13 0,-3-1 10 15,-2 1 16-15,0 1 52 0,-3 1 19 16,-6 2-7-16,0 1-16 0,-5 2-29 16,-1 2-22-16,-2 2-10 0,-3 4 16 15,1 3 3-15,3 0 0 0,1 3-32 16,6 3 9-16,3 0 11 0,2 1-14 0,4 1 13 15,2 1-24-15,7 1-9 16,5-3 9-16,0 2 8 0,7 0 13 0,1-3-10 16,3-3-22-16,-2-3-86 0,-3-3-308 15,-1-6-300-15,-6-6-536 0</inkml:trace>
  <inkml:trace contextRef="#ctx0" brushRef="#br0" timeOffset="106506.01">26779 14569 2139 0,'0'0'346'16,"0"0"-91"-16,0 0-100 0,0 0-37 15,0 0-118-15,0 0-89 0,0 0 89 16,0 0 145-16,0 0 15 0,-3 49-10 16,-1-24-36-16,-1 1-57 0,2 1 10 15,2 2-17-15,1-3 7 0,0 3-44 0,0-1-10 16,4-2 16-16,2-2-18 0,-2-2-1 15,-1-1-71-15,-1-4-170 0,-2-2-328 16,0-5-750-16</inkml:trace>
  <inkml:trace contextRef="#ctx0" brushRef="#br0" timeOffset="106912.43">26703 14837 988 0,'0'0'710'0,"0"0"-470"16,0 0-126-16,0 0 2 0,0 0 36 15,57-12 10-15,-40 11-65 0,4 0-42 16,2 0-45-16,-2 0-10 0,4 1-12 0,1 0 12 16,-1 0 0-16,-3 0 0 0,0-2-2 15,-1-1-2-15,-4 1 4 0,-2-3 23 16,-4 1 0-16,1-1 9 0,-5-3 6 15,0-1 17-15,-1 1 48 0,-1-3 0 16,-3 1 19-16,0 0-4 0,-2-1-13 0,0 3-19 16,0-2-16-16,0 0-29 0,0 4 32 15,-2 0-16-15,0 0-7 0,-4 3-27 16,-1 1-23-16,-1 0-31 0,-5 2-10 16,1 2 16-16,-1 7 8 0,-3 1 17 15,6 4 15-15,-2 1-11 0,7 1 21 16,1 0-3-16,4 1-3 0,0 1 13 15,4 0-10-15,4 1-10 0,6 1 1 0,1-4 9 16,3-2-6-16,1 1-16 0,0-7-133 16,6-4-299-16,-4-4-528 0,-4 0-573 0</inkml:trace>
  <inkml:trace contextRef="#ctx0" brushRef="#br0" timeOffset="107212.31">27187 14737 1770 0,'0'0'393'16,"0"0"-111"-16,0 0-105 0,0 0-83 0,0 0-43 16,0 0 23-16,0 0 51 0,61 2-16 15,-43 7-48-15,1 2-16 0,2 5 9 16,-2 1-19-16,1 0 1 0,-4 0-17 0,-4 1-19 16,-4-1-13-16,-7-2-22 0,-1-3-4 15,-10 0 36-15,-3-5 3 0,-5-3 13 16,-2-2 6-16,-1-2 7 0,2 0 6 15,1 0 12-15,3-2 33 0,5-5 27 16,2 1 99-16,5-4-27 0,3-1-57 16,0-2-62-16,6-1-57 0,7-2-18 15,3-1-11-15,5 2-34 0,0 1 25 16,3 1-15-16,0 2-1 0,-1 2-100 16,7-2-249-16,-9 1-690 0,-2 1-677 0</inkml:trace>
  <inkml:trace contextRef="#ctx0" brushRef="#br0" timeOffset="107360.05">27545 14749 1907 0,'0'0'133'16,"0"0"-133"-16,0 0-322 0,0 0-658 15</inkml:trace>
  <inkml:trace contextRef="#ctx0" brushRef="#br0" timeOffset="108362.98">27587 14151 1914 0,'0'0'218'16,"0"0"-115"-16,0 0-32 0,0 0 39 15,67-39 7-15,-41 35-1 0,6 1-32 16,4 1 3-16,0 2-13 0,4 0-26 15,-1 5-36-15,-3 0-12 0,-2 4-20 16,-8-2-15-16,-4 1 0 0,-7 4-46 16,-7-1-12-16,-5 2 22 0,-3-1 58 0,-6 1 13 15,-2 1 13-15,-6 0 0 0,-1 1 0 16,0-2 6-16,-2 1 0 0,0 0 1 16,-1 1-7-16,0 0 9 0,1 3-6 15,2-3 0-15,1 4 20 0,1 1-35 16,6 1 15-16,2 0 13 0,4 2 3 0,1-2-13 15,5 1 4-15,5 0 15 0,5-3-35 16,5 1 26-16,0-3 13 0,3-4-20 16,1 0 7-16,1-5 0 0,-3-1 0 15,-1-3-4-15,-3-3-22 0,-5-1 19 16,0 0 16-16,-6 0-3 0,0-5 16 16,-4-2-38-16,-1-1-10 0,-2-1-6 15,0 0-22-15,-1-1 6 0,-6 0-7 16,0 1-16-16,-4 1-28 0,-2 2-19 15,-2 1 21-15,1 4 33 0,-1 1 22 0,2 0 11 16,-1 1-1-16,2 6-36 0,2 1 20 16,3 2 19-16,0 3-1 0,2 2 0 15,4 2 1-15,1 1 22 0,0 2-2 16,8 1 8-16,0 2-12 0,3 0-3 16,-2 2 10-16,5 0-21 0,-4 0 1 0,2 3 9 15,-5-2-12-15,1-1-16 0,-4 0 16 16,-2 0-2-16,0-1 2 0,-2-1-1 15,0 0 0-15,0-3 1 0,1-1 9 16,0 0 30-16,4 1 12 0,2-4-9 16,0 0-7-16,-1-1-16 0,1-3-6 15,-3-1-11-15,-3-1-2 0,-1-1-1 0,-5-2 1 16,-6-2 0-16,-6 0 0 0,-6-2 35 16,-6-3 0-16,-7 0-19 0,-6 0 3 15,-3-2-19-15,-2-1-1 0,3 0-21 16,-4-2-154-16,12 0-432 0,9-2-1095 0</inkml:trace>
  <inkml:trace contextRef="#ctx0" brushRef="#br0" timeOffset="109612.67">24653 14173 1474 0,'0'0'189'0,"0"0"-105"0,0 0 30 16,0 0-7-16,0 0-29 0,0 0 36 16,0 0 38-16,0 0-39 0,0 0-26 15,20-39-45-15,-24 37-42 0,-4 0-42 16,-3 2-22-16,0 0 15 0,-6 0 28 16,-3 0 21-16,-2 4 32 0,-4 1-30 15,-4 3 27-15,-3-1-3 0,-1 5-13 0,-3 0 5 16,1 2-17-16,1 0 16 0,5 2-17 15,4-1-16-15,7-1 15 0,5 0 0 16,9 0-8-16,5-2 9 0,2 1 32 16,12-1 0-16,5 2 33 0,5-3-10 0,5-1-4 15,6 1-32-15,0-3-2 16,-1-2 8-16,2 1-21 0,-10-2 12 0,-1-3-15 16,-8-1-1-16,-5-1-19 0,-7 2-6 15,-2-2-46-15,-3 2-52 0,-2 2-38 16,-7 0 145-16,-7 3 16 0,-4 1 3 15,-6 0-1-15,-4 3-2 0,0-2 23 16,-1 0-10-16,4 0-26 0,1-1 9 16,5 0 1-16,2 0 3 0,4-1 0 15,6 0 0-15,3 0-1 0,6 0 1 16,2 1 13-16,10 0 90 0,6 1-19 16,4 1-9-16,4 1-30 0,6-3-16 0,0 3-13 15,2-1 6-15,-2-2-22 0,-4-2-13 16,-4 2 0-16,-6-1-12 0,-2-1-8 15,-9 1-15-15,-3-1-3 0,-4 0-30 16,0-1 23-16,-5 1 39 0,-3 0 19 16,-6 1 2-16,0 0-2 0,-1 3-2 0,-2-1 1 15,-2 1-15-15,-1 2 15 0,1 3-15 16,-1 0 16-16,2 2 48 0,1 2 1 16,5-1-30-16,0 4 4 0,5-2 19 15,2 2-20-15,4 0 17 0,1 2-7 16,4 1 7-16,3 1 16 0,1 0-7 15,4 4-13-15,-4 1 10 0,0 3-9 16,-3-2 28-16,-1 0-32 0,-2-2-30 16,1-6 24-16,1-3 6 0,-1-6 6 15,0-7-16-15,0-1 10 0,1-5 19 0,4-2 20 16,-1 0 11-16,3 0-28 0,5-4-28 16,2-1-24-16,4 3-2 0,1-2-13 15,1-1-3-15,4 1 15 0,1 0-18 16,1 0-29-16,17-2-341 0,-10-1-314 15,-3-1-716-15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02:04.00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7811 7103 808 0,'0'0'241'0,"0"0"-75"15,0 0-65-15,0 0-66 0,0 0-34 16,0 0 1-16,0 0 34 0,0 0 45 16,0 0-16-16,0 0 23 0,0 0 3 15,0-23-23-15,0 20-22 0,0 1 28 16,-1-2 4-16,0 3-3 0,0 0-23 15,1-2 58-15,-1 2-19 0,1-1-14 0,0 1-25 16,0 0-42-16,-1 1-10 16,1 0-62-16,0 0-22 0,0 0 0 0,0 0 13 15,0 0 3-15,0 0 30 0,0 0 38 16,0 0 45-16,0 0 36 0,0 0 23 16,0 0 3-16,0 0-1 0,0 0 4 15,0-2 6-15,0 0-42 0,2-1-60 0,0 2-14 16,0-2-22-16,1 1 22 15,-3 0 0-15,1 1 2 0,1 1-1 0,-1 0 2 16,-1-3 13-16,0 3 7 0,0-2 6 16,0 2-4-16,1-1-10 0,0-2-13 15,0 0 0-15,3-1-2 0,-2-1-19 16,0 1 19-16,1-1 0 0,-1 0 0 16,1-1 0-16,-1 1 3 0,1-1 9 15,0 2-12-15,0 1-19 0,-1-1 3 16,-2 4 13-16,1-3-13 0,-1 3 0 0,1 0-7 15,-1 0 1-15,1 0 5 0,0 0 1 16,0-1 13-16,1-1 0 0,1-2 3 16,3 2 1-16,-2-3 0 0,1 4 18 15,-2-1-16-15,-1 0 16 0,-1 1-7 16,0 0-12-16,-1 1-29 0,0 0-13 0,0 0-10 16,0 0-19-16,0 0-13 15,0 0 0-15,0 1 42 0,0 1 42 0,0 1-3 16,1-2 3-16,-1-1 2 0,0 2 11 15,0-2-12-15,0 3 3 0,0-3 12 16,0 0-13-16,0 0-2 0,0 1-1 16,0 3 0-16,-1 0-162 0,-2 1-376 15,-4-2-911-15,17-26 1174 0</inkml:trace>
  <inkml:trace contextRef="#ctx0" brushRef="#br0" timeOffset="1900.16">10519 8944 792 0,'0'0'342'0,"0"0"-149"0,0 0 12 15,0 0-72-15,0 0-32 0,0 0 6 16,0 0-6-16,0 0 19 0,0 0 29 16,32-41-13-16,-28 36-30 0,0-3-9 15,-2 3-6-15,1-2 31 0,0 1 23 16,0 1-23-16,-2-1-7 0,-1 2-16 16,0-1-23-16,0 1-44 0,0 0-7 15,-5 0-25-15,0-1-19 0,-1 1-9 0,-6-1 12 16,1 1-16-16,-5 0 0 0,-2 1 10 15,-2 3-10-15,-1 0 6 0,0 0-6 16,-1 2 4-16,-1 4-4 0,0 2 3 16,-2 4-3-16,-1 2 6 0,1 4 4 15,-2 3 22-15,-1 1 22 0,4 1-20 0,3 0-2 16,3 2-15-16,6-4 2 16,6 1 11-16,5-3-19 0,1-2 21 0,6-3 29 15,6-2 9-15,3 0 1 0,1-4 31 16,2-5 7-16,1-1-10 0,3-2-7 15,1-3-12-15,-1-4-3 0,-2-3-14 16,0-4 1-16,-4-3-13 0,1 0-18 16,-2-2-1-16,-1-1 0 0,-2 2-16 15,1 0-12-15,-3 3 26 0,-1 1-2 16,-2 4 2-16,-3 4 2 0,1 2 4 16,-3 2 10-16,-2 0-14 0,1 2-60 0,-1 0-51 15,0 0-49-15,0 4 6 0,2 4 113 16,1 1 37-16,-1 4 4 0,3 1 4 15,4 0 21-15,-2 2-12 0,4-1 6 16,-1 1-6-16,2-2 13 0,-1 0-1 16,3-1 7-16,-1-1-32 0,-1-3-35 0,1-2-283 15,-2-2-237-15,5-5-127 0,-2-5-486 16</inkml:trace>
  <inkml:trace contextRef="#ctx0" brushRef="#br0" timeOffset="2250.86">10747 8913 1520 0,'0'0'546'0,"0"0"-148"0,0 0-43 16,0 0-111-16,0 0-81 0,0 0-39 0,0 0-89 16,0 0-35-16,0 0-115 0,0 0 16 15,-7-7 93-15,3 20 6 0,-3 3 16 16,3 2-16-16,0 0 2 0,1 0-1 16,0-4-1-16,1-1 1 0,-2-3 2 15,3-2 1-15,0-3 12 0,0-4-15 16,1 1 18-16,0-2 51 0,0 0 76 0,0-3 26 15,0-7-65-15,3-3-78 0,3-3-29 16,0-3-1-16,3-1 0 0,3-1-22 16,0 2 11-16,-1 1-4 0,2 5-6 15,-3 0 9-15,3 5-6 0,-4 1-16 16,1 2-6-16,-1 5-9 0,2 0-46 16,-2 3 10-16,4 6 26 0,-3 1 37 0,3 3 23 15,-2 3 29-15,-3 2 9 0,0 0-9 16,0 2 0-16,-3 1-7 0,-2-1 0 15,0-1-3-15,-1-2-6 0,2-1 6 16,-3-4-19-16,1-1-57 0,0-4-109 16,2-2-218-16,-1-5-184 0,6-7 0 15,-2-4-161-15</inkml:trace>
  <inkml:trace contextRef="#ctx0" brushRef="#br0" timeOffset="2472.88">11073 8704 2022 0,'0'0'376'15,"0"0"-134"-15,0 0-13 0,0 0-11 16,0 0-71-16,7-45-19 0,-6 45-128 16,1 2-79-16,1 6 79 0,1 6 70 15,5 6 45-15,-2 4-1 0,0 5-13 0,2 1 13 16,-2 5-36-16,-3-1-21 0,0 0-10 16,0-2-22-16,-2 1-22 0,-2-1 10 15,0-2-11-15,0-2-2 0,0-1-42 16,-6-1-65-16,-1-4-142 0,-2-2-167 15,-8-2-275-15,0-3-396 0</inkml:trace>
  <inkml:trace contextRef="#ctx0" brushRef="#br0" timeOffset="2608.41">11038 8961 2485 0,'0'0'458'0,"0"0"-272"16,0 0-49-16,0 0-137 0,0 0-19 15,0 0-16-15,58-40-13 0,-34 38 19 16,3 2-16-16,1 0 13 0,15 4-344 0,-9-1-887 16</inkml:trace>
  <inkml:trace contextRef="#ctx0" brushRef="#br0" timeOffset="3483.81">11527 8928 375 0,'0'0'746'0,"0"0"-472"0,0 0-53 0,0 0-45 16,0 0-20-16,0 0 9 0,0 0 23 15,0 0-10-15,0 0-49 0,0 0-32 16,8-45-10-16,-8 41-7 0,-3 0 4 16,-2 3-43-16,-4-1-15 0,0-1-24 15,-5 3 11-15,-3 0 35 0,-3 6 6 16,-2 2 4-16,-2 1-1 0,-2 2 4 0,-1 1-19 16,3 2-17-16,5 1-12 0,4-2-13 15,4 1-13-15,4 1-19 0,3-1 13 16,4 1 6-16,4 1 13 0,6-2 45 15,7 0 6-15,4-2 12 0,5-1-63 16,4-1-44-16,-1-5-195 0,7-3-204 16,-9-2-695-16</inkml:trace>
  <inkml:trace contextRef="#ctx0" brushRef="#br0" timeOffset="4267.1">11400 9087 1144 0,'0'0'355'0,"0"0"-189"16,0 0-7-16,0 0 17 0,0 0 41 15,0 0-23-15,0 0-94 0,0 0-55 16,37-45-6-16,-28 37-37 0,0-2 12 16,4-1-13-16,-1 0-2 0,2-2 2 15,0 0 19-15,-1-2-17 0,-1 3 20 16,-4-1 15-16,2 4 23 0,-6 0 42 16,-2-1-9-16,-1 3-1 0,-1 1-36 0,0 1-28 15,-4 0-29-15,-5 1 0 0,-1 1-54 16,-7 2 2-16,0 1 17 0,-4 0 23 15,-1 3 12-15,2 3 0 0,0 0 1 16,6 0-2-16,0 2-27 0,4-2-13 16,6 0 2-16,2 1 16 0,2 0 23 0,4 1 0 15,7-1-97-15,13-1-303 0,-3-1-605 16</inkml:trace>
  <inkml:trace contextRef="#ctx0" brushRef="#br0" timeOffset="4683.39">11911 8886 1294 0,'0'0'189'16,"0"0"-49"-16,0 0 39 0,0 0 6 16,0 0 3-16,0 0-10 0,0 0-55 15,0 0-52-15,0 0-36 0,0 0-22 16,-56-14 13-16,42 19-7 0,-1 4 7 15,-1 2 55-15,0 0 28 0,-1 1 23 16,1 0-30-16,4 3-25 0,0-1-26 16,3 1-9-16,0-1-20 0,6 1 7 15,1-1-27-15,2 1 1 0,0 0 29 0,6-3-16 16,5 0 22-16,1 0 10 0,4-3-1 16,4-3-47-16,2 0-15 0,0-5-135 15,3 1-166-15,9-5-293 0,-7-4-639 16</inkml:trace>
  <inkml:trace contextRef="#ctx0" brushRef="#br0" timeOffset="5883.83">12055 9045 140 0,'0'0'1831'0,"0"0"-1539"16,0 0-107-16,0 0-53 0,0 0-25 16,0 0-11-16,0 0-28 0,0 0-33 15,0 0-35-15,0 0-9 0,65-51 5 16,-49 42 4-16,-2 0 7 0,2-2-4 16,-1 1 25-16,0-1-27 0,-5-1 14 0,-2 3-13 15,0 1 24-15,-4-1 22 0,-3 2-29 16,-1 2 48-16,0 0-25 0,0 0-10 15,-1 1-32-15,-2 0-3 0,-1 2-10 16,-3 2-6-16,2-2-10 0,-1 2-6 16,-3 0 9-16,1 0 4 0,0 0 18 15,-2 2 4-15,3 0 2 0,-4 1 27 16,4 0 3-16,-2 0 16 0,1-2 0 0,1 3 0 16,-1-2-6-16,1 2-1 0,0-1-12 15,-2 1-4-15,3 2-21 0,-3 0-1 16,2 1 10-16,1 2 2 0,-1-1 5 15,1 2 11-15,1 2-27 0,-1-2 24 16,1 1-2-16,2 1-7 0,1-1 0 16,1 1-16-16,1-2 9 0,0-1-9 15,0 2 0-15,4-2 19 0,7 0 3 16,-1 1 7-16,6 0 6 0,5-1 9 0,2-2-3 16,5-1-15-16,0-2 2 0,0-1-6 15,2-3-3-15,-4 0-22 0,0-5-9 16,-1-2-35-16,-3-1-16 0,-2-4 6 15,-4-1-6-15,1-2 13 0,-2-3-23 16,1-1 0-16,-2-4 0 0,0 2-6 16,1 0 38-16,-1 4 25 0,-4 0 10 0,0 5-10 15,-2 2 10-15,-3 3-10 0,1 2-16 16,-3 1 29-16,-2 1 15 0,0 2 17 16,-1 1 16-16,0 0-7 0,0 0 7 15,-2 0-46-15,-4-1-2 0,-2 1-16 16,2-1 16-16,-3 1 19 0,3 0 20 15,0-2 5-15,-1 2 7 0,4 0-4 16,2 0-2-16,0 0-1 0,1 0-15 16,0-3-13-16,0 3-16 0,-1 0-25 0,1 0-22 15,-1 3-45-15,-1 1 19 0,-1 3 73 16,-3 1 45-16,0 2 9 0,-1 3-35 16,1 0 10-16,-1 2-10 0,3 1-3 15,0 0-15-15,1 0 18 0,1 4-18 16,2-5 1-16,2 1 9 0,4-1-11 0,3-2-148 15,7-2-81-15,2-2-72 16,5-4-95-16,5 0-92 0,0-5 154 0,0 0 54 16,1-5 26-16,-3-2 195 0,1-3 59 15,-1-2 65-15,-2-2 157 0,-1-1-102 16,0 1-38-16,-4 2 12 0,2-2 3 16,-5 4 40-16,0 0-1 0,-5 0 26 15,0 3 38-15,-5 0-16 0,-4 2 16 16,-2 2 15-16,0-2-65 0,-8 2-64 15,-8 2-48-15,-3-2-9 0,-3 3 47 16,-1 0 29-16,1 3 31 0,4 2-36 16,2 2-56-16,4 2-25 0,4 1-18 0,1 2 1 15,1 0-2-15,4 3-2 0,2-1 0 16,0 1 2-16,2 0 1 0,5-1 15 16,1 0-14-16,2-3 23 0,-1-2-25 15,3-3-41-15,-4-2-72 0,0-4-48 0,1 0-4 16,-2-6 0-16,2-3-50 0,-3-3 13 15,-1-4 12-15,0-3 65 0,2-2 89 16,-2-5 36-16,-1-4 1 0,2-3 1 16,-2-3 0-16,-1-1 0 0,-1 1 27 15,0 2 74-15,-2 4 148 0,0 4 50 16,0 3 2-16,-2 7-44 0,0 3-61 16,1 5-9-16,0 3-40 0,0 3-56 15,1 2-93-15,0 0-40 0,-1 7-88 16,0 3 128-16,-1 7 16 0,-1 4 62 15,2 4-16-15,1 2-13 0,0 2-8 0,0 2-17 16,4 0-24-16,1 1-15 0,-1 0 15 16,3-2 0-16,0-1-18 0,-1-1-168 15,-1-5-165-15,0-2-320 0,1-8-804 16</inkml:trace>
  <inkml:trace contextRef="#ctx0" brushRef="#br0" timeOffset="6821.68">12920 9019 2711 0,'0'0'360'0,"0"0"-261"0,0 0-32 15,0 0 13-15,0 0 70 0,0 0 46 16,0 0-66-16,0 0-71 0,0 0-21 16,65-32-16-16,-53 23-19 0,2-3 19 0,-3 0-22 15,2-2-1-15,-1-3-18 16,-1 0-18-16,-2-3-55 0,0 1 10 0,-5 0 67 15,-2 2 15-15,-2 3 0 0,0 3 12 16,0 2 10-16,-3 2-6 0,-1 2 31 16,1 2-9-16,-3 2 3 0,2 1-35 0,1 1-6 15,-2 4-50-15,-2 5 47 0,1 2 3 16,-1 4 31-16,-1 3-2 0,4 2-26 16,1 3 10-16,3 0-10 0,0 1-2 15,0 1 13-15,6-2-14 0,3-2-15 16,0-4-17-16,2-3-125 0,-4-4-40 15,3-3-16-15,-3-5-1 0,-2-3-43 16,2-1 45-16,-2-9 8 0,0-2 26 16,0-3 149-16,1-2 29 0,-1-4 84 15,2 0 81-15,3 0-71 0,-1 1 3 0,3 1-52 16,0 3 22-16,2 3-9 0,2 3-25 16,0 3 5-16,0 5 1 0,0-1 6 15,2 3 0-15,-4 6 3 0,-2 5 16 16,-2 1-23-16,-5 5-23 0,-3 1-18 15,-2 4 0-15,-3-1 2 0,-5 1 14 16,-3-1 4-16,-1-3-19 0,2-2 2 16,0-1-1-16,1-6 14 0,2 0-3 0,-1-5 12 15,3-2 14-15,1-2 21 0,0-2 13 16,2-5-6-16,-1-3 3 0,3-3-36 16,0-3-27-16,6-2 5 0,2-2-24 15,3-1 9-15,0 0-48 0,4 1 26 0,-2 2-13 16,0 2-4-16,0 4 39 15,-2 2-22-15,0 3 6 0,-3 5-4 0,2 0-5 16,-2 2-17-16,2 0-15 0,-2 4-11 16,4 6 17-16,-3 2 19 0,2 3 22 15,-2 1 0-15,1 1 13 0,-1 1 1 16,2-1 12-16,-2-1 13 0,0-3 2 16,3-1-8-16,0-2 18 0,-2-3 10 15,4-3 16-15,-3-1-7 0,3-3 3 16,-1-5-9-16,-2-4-3 0,4-3-29 15,0-3-19-15,3-2-16 0,0-4-57 0,1-4-22 16,3-2-7-16,1-5-26 16,-2-4-93-16,0-3-8 0,-1-9-61 0,-8 5 14 15,0 0 260-15,-8 8 16 0,-4 10 263 16,-1 4 59-16,-5 4-74 0,-1 5-36 0,2 5-78 16,2 2-74-16,-1 5-60 15,-2 0-6-15,-1 5-99 0,0 7 105 0,-3 6 57 16,0 5 35-16,0 6-34 0,2 4-14 15,3 2 4-15,0 1 28 0,5 1-19 16,0 1 25-16,5-3 12 0,2 1 4 16,1-3 16-16,4-1-24 0,0-3-37 15,-3-2-19-15,4-3-6 0,-5-4 0 16,-1-4-24-16,-1-4-4 0,-2-2-28 16,-4-5-50-16,-1-2-80 0,-10-3-112 15,-2 0-107-15,-17-15-350 0,5 1-734 16</inkml:trace>
  <inkml:trace contextRef="#ctx0" brushRef="#br0" timeOffset="6978.57">13456 8810 2002 0,'0'0'1431'16,"0"0"-1269"-16,0 0-102 0,0 0-44 16,0 0 50-16,0 0 63 0,0 0 40 15,64-23-58-15,-35 21-36 0,8 2-38 16,2 0-37-16,3 0-12 0,1 0-13 15,-3 1-16-15,9-2-223 0,-11-5-786 16,-8-5-1717-16</inkml:trace>
  <inkml:trace contextRef="#ctx0" brushRef="#br0" timeOffset="7427.6">19620 8756 2300 0,'0'0'0'16,"0"0"-191"-16,0 0-72 0,0 0-20 0,0 0-137 15,22 55 55-15,-14-43-413 0</inkml:trace>
  <inkml:trace contextRef="#ctx0" brushRef="#br0" timeOffset="8402.61">19842 8807 1349 0,'0'0'401'0,"0"0"82"16,0 0-318-16,0 0-165 0,0 0 20 16,-70-28-20-16,51 28 174 0,-3 1-35 0,-2 5-81 15,1 7-56-15,0 2 27 0,1 2 19 16,1 4-6-16,4 2 3 0,0 3-10 15,7-2-9-15,1 1 22 0,5 1 9 16,4 0-18-16,0-3 2 0,7 1 7 16,6 0 19-16,5-3-35 0,3-1-32 15,4-5-22-15,3-1-125 0,5-5-148 0,0-6-185 16,13-5-273-16,-8-7-627 0</inkml:trace>
  <inkml:trace contextRef="#ctx0" brushRef="#br0" timeOffset="8999.01">20048 8965 1266 0,'0'0'1050'0,"0"0"-759"16,0 0 18-16,0 0-43 0,0 0-62 16,0 0-29-16,0 0-42 0,0 0-42 15,0 0-28-15,0 0-63 0,0 0-47 0,-17-29-22 16,12 37 21-16,-4 5 26 0,3 0 6 16,2 2 13-16,3 0-25 0,1 1 5 15,1-1 23-15,6 0 13 0,5-2 3 16,-1-1 16-16,4-3 9 0,-2-2 6 15,-1-2-47-15,2-3-31 0,-4-2-36 16,1 0 10-16,-5 0 10 0,1-6 46 0,-4 0 1 16,-1-2 1-16,-2-1-1 0,0 0-3 15,-1-1 0-15,-4-1 2 0,-1 0-1 16,1-1 2-16,-2 2 10 0,1 1 9 16,3-3 35-16,1 3 3 0,2-2 15 15,0 0-44-15,2 0 13 0,6 0-15 16,1 1-26-16,3-2-2 0,0 4-21 15,4-1 5-15,0 2-8 0,2 1-8 16,-1 2-17-16,-2 1 13 0,2 3-9 16,-1 0-23-16,-1 7 16 0,-3 3-6 15,2 1 15-15,-5 3 42 0,2 3 3 16,-4-1-12-16,2 4 12 0,-3-3 0 0,-2 2 0 16,-2-2 0-16,0-1 1 0,-2-2-1 15,0-2 1-15,-1-2-1 0,-2-1 2 16,0-2 13-16,1-2 4 0,0-2 1 15,1-2-5-15,1-1 43 0,0 0 75 16,0-8-10-16,0-2-76 0,4-3-44 0,3-2-1 16,5-4-2-16,1 0 0 0,1 2 0 15,3-2-13-15,2 4 13 0,-3 0-19 16,1 6 6-16,-4 1-18 0,2 2-4 16,-1 4-9-16,-3 2-23 0,3 6-18 15,-2 4 15-15,0 2 70 0,-1 2 3 16,-3 3 54-16,2 0-15 0,-5 0-30 15,-1 1-11-15,-2 0 18 0,0-2-19 16,-2 0-47-16,0-3-109 0,0-1-199 16,0-3-228-16,1-2-391 0,4-4-461 0</inkml:trace>
  <inkml:trace contextRef="#ctx0" brushRef="#br0" timeOffset="9298.62">20730 9107 1129 0,'0'0'1145'15,"0"0"-999"-15,0 0-27 0,0 0 129 16,0 0 25-16,0 0-103 0,0 0-55 16,0 0-48-16,0 0 12 0,25-50-12 15,-17 34-10-15,3-1-57 0,1-2 15 16,2-3 8-16,2-1-20 0,-1-2 19 16,3 1-6-16,-2 2 25 0,1 2 0 15,-2 4-13-15,-2 3-28 0,2 5-9 16,0 4-32-16,-2 4-7 0,2 0-9 15,1 6-41-15,0 4 22 0,-4 3 32 0,3 4 15 16,-6 3 10-16,-1 1 18 0,-5 1 0 16,-3 0 0-16,-3-2 1 0,-8-1-48 15,-5-2-13-15,-3-1 14 0,-6-5 15 16,0 0-4-16,0-3 11 0,1-4-55 16,3 0-122-16,2-4-121 0,6-4-140 15,7 0-138-15,3-4-861 0</inkml:trace>
  <inkml:trace contextRef="#ctx0" brushRef="#br0" timeOffset="11515.71">21099 9031 2429 0,'0'0'281'15,"0"0"-168"-15,0 0 6 0,0 0-23 16,0 0-61-16,0 0-35 0,59-49 0 15,-41 40-1-15,0-3-12 0,1 1 10 16,0-1-16-16,0 1 6 0,-1-3-192 16,-3 2 31-16,-2 0 51 0,-2-2 117 15,-6 3 6-15,-2 1 74 0,-2 0 0 0,-1 4 87 16,-1-1-52-16,-3 2 13 0,-3 0-35 16,-4 3-24-16,3 0-31 0,-4 2-17 15,0 0-15-15,-2 6-16 0,-2 2 14 16,1 4 0-16,4 1-1 0,-2 0 0 0,5 3-16 15,3-2 19-15,1 2 0 16,4 0 3-16,1-3 10 0,10 4 25 0,6-4 19 16,5 0-18-16,5-2-39 0,8-2-173 15,3-5-141-15,1-2 15 0,0-2-86 16,-3-3 44-16,-2-5 91 0,-1-4-24 16,-6-2-166-16,-1-2 170 0,-1-2 231 15,-2-1 39-15,-4-1 251 0,0 3 137 16,-5 0 18-16,-2 1-152 0,-5 3 38 15,-3 4-10-15,-4 3-76 0,0 2-45 16,-5 2-116-16,-6 2-45 0,-9 0-38 16,-6 4 38-16,-2 4 2 0,-5 1 1 0,2 4 20 15,1 0-23-15,6 0-13 16,6 0-20-16,4 1-2 0,5-2 13 0,5-2 22 16,4-2 0-16,0 0 2 0,8-3 17 0,6-2 52 15,2-1 6-15,5-2-26 16,3 0-28-16,0-2-8 0,-1-3-14 0,-1 0-1 15,-2 0 3-15,-4 0 26 0,-1 4-29 16,-7 0-16-16,-1 0-10 0,-3 1 23 16,-1 1-17-16,-2 4 20 0,2 4 83 15,-1 7 29-15,-2 2-10 0,0 7 19 16,-4 3-51-16,-1 2-35 0,-4 3 7 16,2 1-27-16,1 2 1 0,-2-1-16 15,4-1 0-15,2 1-22 0,0-1-3 16,2 0 12-16,0-3-3 0,0 1-9 15,2-5-10-15,5-1-4 0,4-6 17 0,2-3 0 16,1-5 22-16,2-4 1 0,0-4 2 16,1-4-3-16,1 0-35 0,-3-4-3 15,3-6 0-15,-1-1-14 0,0-6 14 16,-1-2-38-16,-4-4 75 0,2-1-55 0,0-3 8 16,-4-2-2-16,2-1 48 0,-4-3-57 15,1 1 56-15,-3-4 3 0,-2-2 84 16,1 1 25-16,-2-3 57 0,1 2-29 15,-1 2-105-15,2 0-29 0,1 3-1 16,4 1-2-16,-2 2-31 0,3 4 5 16,-2 3-60-16,0 5 60 0,-3 4 10 15,-2 4 16-15,0 2-2 0,-2 1 2 16,-1 1 39-16,-1 2-39 0,0 0-20 16,0 1 1-16,-2 0-19 0,0 1 0 15,0 2-10-15,-1-2-13 0,2 2 9 16,0 0 1-16,0 0-7 0,0 0 7 0,1 0 15 15,-1 0 20-15,1 2 13 16,-1 1-13-16,0 2 13 0,0 2-9 0,0 0 12 16,-2 3 3-16,1 3 20 0,2 0-21 15,0 2 1-15,0-1 10 0,0 1 0 0,2-2 3 16,3 0 13-16,-1-1-13 0,0-2-3 16,0 1 6-16,4-4 13 0,-3-1 7 15,1-1 18-15,3-4 4 0,1-1 0 16,2 0-3-16,-1-6-58 0,5-2-83 15,-3-2-62-15,-1-5 4 0,1-2 31 16,-3-1-12-16,1 2 54 0,-3-1 68 16,1 0 6-16,-3 5 62 0,-1-1 103 15,0 2 19-15,-2 3-39 0,0 0-11 16,0 4 16-16,-2-1-16 0,1 1-19 16,-1 2-24-16,0 1-27 0,-1 0-70 15,1 1-22-15,-1 0-44 0,2 0-45 0,2 6 19 16,-1 1 92-16,2 3 6 0,-1 2 29 15,3 0-3-15,-2 3-19 0,2 1-11 16,-1 1 0-16,2 0 1 0,0 0 10 16,3 0-10-16,-2-2 16 0,4-1 0 0,2-2 16 15,-2-3 6-15,5-2-10 0,2-3 13 16,-2-4-16-16,2 0-28 0,-1-6-28 16,0-2-13-16,-1-2 7 0,-4-2-20 15,1-2 29-15,-2-3 9 0,-4-2 14 16,1 1 4-16,-3-2 15 0,-3 2-16 15,-1 1 18-15,0 0-16 0,-3 3 6 16,0 1-8-16,0 3 21 0,0 1-19 16,-4 3 15-16,1-1 4 0,0 4-18 15,0-1 11-15,0 3-15 0,-1 1-25 0,-2 0-19 16,1 3 0-16,-2 5 29 0,-2 2 15 16,1 4 0-16,2 0 0 0,0 2 0 15,3 1 1-15,3 1-1 0,0 1 3 16,3-2-1-16,6 3 11 0,2-2-13 15,3-2 0-15,2-4-177 0,-1-3-88 16,3-4-36-16,-2-3-88 0,3-2-90 0,-4-4 40 16,1-6-33-16,-3-2 117 0,4-5 186 15,-3-2 169-15,3-1 215 0,-2 1-39 16,4-2 114-16,-2 3 29 0,-1 1-56 16,-4 5 16-16,-2 0-10 0,-4 5-63 15,-2 1-67-15,-1 3 12 0,-3 3-23 16,0 0-128-16,0 2-71 0,-6 5 20 0,-1 2 51 15,-4 3 32-15,1 6-16 0,-3 0-3 16,2 2-10-16,0 3-3 0,3-2 0 16,-3-3-1-16,6 0-21 0,-1-4-4 15,0-1 7-15,2-6 16 0,2-5-13 16,0 1 16-16,0-3 22 0,0-3 65 16,0-2-49-16,1-3-28 0,1-4-10 0,1-1 0 15,5-4 9-15,2 0 4 16,4-2-3-16,1 0-10 0,0 1-12 15,2 1 12-15,-1 3 0 0,-2 1 42 16,1 4-1-16,-1 2-19 0,-2 2-18 0,-1 2 7 16,2 0-11-16,0 3-19 0,-1 0-19 15,1 6-29-15,1 4-4 0,0 1 33 0,-3 4 9 16,3 2 27-16,-4 1 2 0,0 0 51 16,0-1-9-16,-3 1-23 0,2-3 13 15,-1 1-13-15,-1-4 4 0,1-3 5 16,0-1-5-16,-2-4-1 0,-1-2 10 15,1-2 19-15,3-2 16 0,1-5-67 16,0-6-25-16,3 0-26 0,2-7-10 16,-2 0 16-16,2-3-3 0,1-5-51 15,1-5 6-15,3-1-23 0,1-4-38 16,0-6 8-16,2 1 8 0,-3 2 89 16,-3 4 49-16,-5 3 61 0,-2 5 95 0,-3 8-21 15,-3 4-13-15,-2 5-28 0,0 2-11 16,0 2 48-16,-1 1-32 0,-3 3-9 15,-1 1-79-15,-1 1-11 0,0 2-36 16,-4 0 14-16,0 1-3 0,-2 3 25 0,2 0 28 16,-2-1 4-16,5 2 3 0,-1 1-19 15,2-3 10-15,2 2-4 0,-1-1 3 16,0-1 4-16,3 0 6 0,0-1-22 16,1 1 15-16,1 0-12 0,-1 0 16 15,1 0-10-15,0-3 3 0,0 4-6 16,0 1 0-16,2 1 10 0,2 0-4 15,3 2-6-15,0 1-3 0,-1-1-15 16,2 4 0-16,-1-2 1 0,4 3 0 16,-2 2 23-16,-1 2 3 0,3 1 10 0,-2 1-9 15,1 2 8-15,-1 2-18 0,0 0 25 16,-3 2 6-16,-1 2-18 0,1 0 0 16,-2-2-20-16,0 2 13 0,-3-2-23 15,2-1 0-15,-1-2 16 0,2-1-18 16,-1-2-1-16,0-2 1 0,0-2 0 15,0-4 3-15,1-1 0 0,1-2-3 0,-1-3-55 16,-1-2-37-16,1-3-46 0,1 0-26 16,2-5-64-16,1-4-196 0,1-3-226 15,1-11-362-15,1 3-354 0</inkml:trace>
  <inkml:trace contextRef="#ctx0" brushRef="#br0" timeOffset="11875.13">22956 8630 2070 0,'0'0'472'16,"0"0"-220"-16,0 0 69 0,0 0 14 0,0 0-139 15,0 0-117-15,0 0-75 0,62-17 21 16,-30 15 19-16,6 0-19 0,5 2-9 16,1 0-14-16,0-2 10 0,-2 1 1 15,-4-2 6-15,-10 3 6 0,-3-2 0 16,-7 0 22-16,-5 1 10 0,-5-1 3 16,-1 1 6-16,-4 1 12 0,-2 0 12 15,0-1-7-15,-1 1-8 0,0 0-29 16,0-1-46-16,0 1 0 0,0 0-37 15,0 0-6-15,0 0-7 0,0 0-6 0,0 0-15 16,0 0-4-16,-1 0 3 0,-3 0 26 16,-3 1-43-16,-5-1-280 0,0 0-665 15,2-5-945-15,56 9 1363 0</inkml:trace>
  <inkml:trace contextRef="#ctx0" brushRef="#br0" timeOffset="19929.64">11340 6603 1148 0,'0'0'260'0,"0"0"-62"16,0 0 24-16,0 0 21 0,0 0 13 0,0 0-46 16,0 0-23-16,0 0-10 0,0 0-49 15,-10-25-31-15,10 25-40 0,0 0-54 16,1-1-3-16,5-1-38 0,9-1 38 16,6-1 19-16,11 2 32 0,7-1 7 15,17-1-7-15,18-2-4 0,15 2-15 16,6-3-19-16,-10 1-13 0,-9 2 0 15,-17 0-2-15,-14 2-14 0,-12 2 13 16,-11 0-13-16,-8 0-6 0,1 0 6 16,-2 0-7-16,-3 2 11 0,-4-2-1 0,-4 0-3 15,-1 1 1-15,-1-1 15 0,0 0 22 16,-2 0-15-16,-4 0-7 0,-1 0-138 16,-2 0-134-16,-2 0-105 0,-7 0-219 0,4 0-198 15</inkml:trace>
  <inkml:trace contextRef="#ctx0" brushRef="#br0" timeOffset="20214.73">11696 6634 1818 0,'0'0'402'0,"0"0"-191"16,0 0 89-16,0 0-85 0,0 0-3 15,0 0-40-15,0 0-54 0,0 0-118 0,0 0-32 16,0 0-51-16,0 0 83 16,32-8 121-16,-32 31-23 0,-3 6-18 0,-2 4-5 15,0 2-40-15,-1 3 0 0,-2-1-33 16,4-3 14-16,1-3-16 0,2-5-11 16,1-3 11-16,0-5 1 0,0-1 18 0,1-5-17 15,1 0 11-15,0-4-13 0,0-1 0 16,2-3-60-16,2-2-85 0,0-1-103 15,7-4-177-15,-1-3-620 0,1-5-711 0</inkml:trace>
  <inkml:trace contextRef="#ctx0" brushRef="#br0" timeOffset="20596.23">11861 6803 1951 0,'0'0'347'16,"0"0"-147"-16,0 0-38 0,0 0-72 15,0 0-58-15,0 0-32 0,0 0-2 0,61-17 2 16,-44 17 29-16,2 7 32 0,1 2-13 16,0 2-6-16,1 2-10 0,-1 4-10 15,-2 1 7-15,0-1-28 0,-6 1-1 16,0 1-25-16,-6-2-27 0,-3 0 27 15,-2-4-14-15,-1-2 14 0,0-2 25 16,-4-5 2-16,0 0 36 0,-2-2 14 0,-1-2 18 16,2 0 13-16,-2-5 74 0,-2-3-1 15,2 0-45-15,1-4-22 0,0-1-32 16,3-4-35-16,2-1 6 0,1-1-25 16,1 0 10-16,8-5 15 0,2 3-26 15,6-2-4-15,3 2 2 0,2-1-22 16,3 5-16-16,3 0 1 0,-3 4-77 15,-2 6-153-15,-2 5-162 0,-5 2-556 16,-7 2-390-16</inkml:trace>
  <inkml:trace contextRef="#ctx0" brushRef="#br0" timeOffset="21213.77">12371 6786 1843 0,'0'0'619'15,"0"0"-326"-15,0 0-55 0,0 0-94 0,0 0-86 16,37-46-17-16,-30 40 17 0,-1 2 9 16,-2 2-32-16,-2 2-35 0,0 0-77 15,1 7 77-15,0 3 16 0,-1 4 54 16,1 4-25-16,-2 2-7 0,-1 3-25 15,0-1 15-15,0-3-15 0,0 2-11 16,0-4 0-16,0-4-2 0,0-4 0 16,0-2 0-16,0-4 1 0,1-2 15 15,1-1 28-15,2-1 29 0,2-5-3 16,4-3-26-16,-1-3-22 0,2-2-22 16,-1-3-10-16,0-2-34 0,-2-1 0 0,-1 1-29 15,2-2-6-15,-3 1 38 0,1 3 27 16,-2 2 14-16,0 3 3 0,-2 4-3 15,-1 2 0-15,0 3-3 0,-1 1-16 16,-1 2-6-16,0 0-29 0,0 0-45 16,0 5-35-16,0 2 108 0,0 2 26 15,0 4 74-15,1 3-33 0,1 1 4 0,0 1-20 16,1 0-21-16,1-1 7 0,0-2-10 16,5 2 0-16,-1 0 19 0,2-2 5 15,0-1-9-15,2 1 13 0,-3-5-1 16,2-2-28-16,-3-2-374 0,-3-4-431 15,-2-2-808-15</inkml:trace>
  <inkml:trace contextRef="#ctx0" brushRef="#br0" timeOffset="21687.41">12855 6832 267 0,'0'0'1434'15,"0"0"-1236"-15,0 0-42 0,0 0 12 16,0 0-19-16,0 0-19 0,0 0 5 16,39-46-35-16,-34 37-42 0,0-3-42 15,3-1-16-15,-1 0-29 0,3-1-10 16,-2 0 38-16,-1-1-27 0,3 1 27 15,-5 4 2-15,-1 1 31 0,-2 1 100 16,-1 6 57-16,-1-1-16 0,0 3-65 16,-1 0-19-16,-5 0-25 0,-2 0-61 0,-6 7-3 15,-3 3 41-15,-1 5-9 0,1 0-1 16,4 3-31-16,2 1 1 0,4 1-1 16,6 0 0-16,1-2 0 0,8 0 20 15,7 0 3-15,6-2 11 0,4-2 11 16,6-3 2-16,0-2-16 0,3-2-5 15,-1-2-8-15,-4-5-3 0,-1 0-15 16,-1 0-28-16,-6-5 17 0,-3 0 11 0,-6-1 29 16,0 1 8-16,-8 1 14 0,-1 0-14 15,-2 2-20-15,-1-1-17 0,0 1-35 16,-3 1-2-16,-3 1-35 0,-6 0-26 16,1 0-51-16,-5 5-152 0,-5-2-309 15,1 1-741-15</inkml:trace>
  <inkml:trace contextRef="#ctx0" brushRef="#br0" timeOffset="22613.07">19412 6667 1593 0,'0'0'264'0,"0"0"-147"16,0 0 25-16,0 0 66 0,0 0 37 0,0 0-42 16,0 0-7-16,0 0-64 0,0 0-132 15,0 0-10-15,73-18 10 0,-31 14 45 16,17 0-19-16,18 1 9 0,11-1-19 16,3-1 3-16,-15 0-17 0,-20 2 0 15,-21 2-2-15,-13 1-3 0,-6-1-10 16,-1 1-6-16,-5 0 6 0,1 0-6 15,-9 0-16-15,-2 0-154 0,-10 0-78 0,-6 2-92 16,-9 1-36-16,-18-1-90 0,1 0-587 16</inkml:trace>
  <inkml:trace contextRef="#ctx0" brushRef="#br0" timeOffset="22901.5">19649 6715 1410 0,'0'0'1050'0,"0"0"-831"0,0 0 67 0,0 0 25 16,0 0-85-16,0 0-81 16,0 0-145-16,0 0-94 0,0 0-42 0,0 0-17 15,4-9 153-15,-1 30 73 0,-2 2-34 16,-1 5 24-16,1 1-25 0,0-2-35 15,0 2 1-15,0-2 8 0,1-2 4 16,-1-2-15-16,0-3 12 0,0-1 3 16,-1-4-15-16,0-1 2 0,0-2 10 0,1-2-12 15,0 0-1-15,1-3-95 0,0-1-122 16,3-3-183-16,-1-3-253 0,0 0-431 16</inkml:trace>
  <inkml:trace contextRef="#ctx0" brushRef="#br0" timeOffset="23713.43">19851 6849 2047 0,'0'0'428'16,"0"0"-161"-16,0 0 13 0,0 0-47 15,0 0-76-15,0 0-62 0,19-46-57 16,-15 43-38-16,2 2-22 0,-2 1-74 0,3 0-60 16,4 6 29-16,0 4 56 0,3 4 43 15,1 2 27-15,-2 2-10 0,1 1 11 16,-4 2 14-16,-1-3-14 0,-4 1-16 16,-4-2-1-16,-1-1-15 0,0-3 0 0,-3-3 19 15,-3-1 13-15,-1-3 13 16,2-2 10-16,2 1-10 0,0-2-10 0,2-2 0 15,0-1 10-15,1 0 16 16,0 0 28-16,0 0 20 0,0 0 9 0,0 0 16 16,0 0-6-16,0 0-29 0,0 0-42 15,0-3-3-15,-1 0-20 0,1 1 14 16,0 1-14-16,0-1-1 0,0 0 1 16,0 1-2-16,0 0-3 0,-1-1 1 15,1 1 1-15,0 0-18 0,-1 1 17 16,1 0 2-16,0-1 19 0,0 1-3 0,0 0-16 15,0 0-2-15,0 0-21 0,0 0-5 16,0 0-4-16,0 0 7 0,0 0 23 16,0 0 2-16,0 0 12 0,0 0 8 15,0 0 5-15,0 0 6 0,0 0 7 16,0-2 7-16,0 2 5 0,0 0-2 16,0 0-46-16,0 0-1 0,0 0 1 0,0-2-2 15,0 2-1-15,0 0-24 0,0 0 12 16,0 0 0-16,0 0 1 0,0-1 12 15,0 1 1-15,0 0 27 0,0-3-12 16,0 0 3-16,0-2-3 0,0-1-4 16,0 1 7-16,0-1-8 0,0 0-10 15,0 3-2-15,0-1-1 0,0 2-17 16,0-1 6-16,0 3-15 0,0 0-23 16,0 0-2-16,0 0-8 0,0 0-2 15,0 0 9-15,0 0 3 0,0 0 10 0,0 0 12 16,0 0-3-16,0 0-3 0,0 0-45 15,0 3-308-15,0-2-235 0,0 1-363 16,0-8-222-16</inkml:trace>
  <inkml:trace contextRef="#ctx0" brushRef="#br0" timeOffset="24044.82">20014 6999 1327 0,'0'0'468'0,"0"0"-153"15,0 0-62-15,0 0 86 0,0 0-37 0,0 0-81 16,0 0-68-16,0 0-36 0,-8-46-3 15,8 37-6-15,0-1-20 0,2-3-25 16,1 1-13-16,3-1-21 0,4-1-7 0,-3 1-21 16,3 0 8-16,-1 2-9 0,1 0-22 15,-1 4-34-15,2 1-17 0,-2 5 4 16,2-2-13-16,-1 3-118 0,2 4-71 16,-2 3-155-16,7 4-100 0,-5-1-166 15,-2 0-863-15</inkml:trace>
  <inkml:trace contextRef="#ctx0" brushRef="#br0" timeOffset="24497.48">20316 6865 2187 0,'0'0'397'0,"0"0"-107"0,0 0 34 15,0 0-50-15,0 0-103 0,0 0-23 16,0 0-25-16,0 0-79 0,0 0-44 15,0 0-72-15,0 0-63 0,17-27-1 0,-17 35 136 16,0 6 44-16,0 0-6 0,0 2-16 16,0 1 0-16,0 0-20 0,0-1 1 15,0 1 11-15,0-3-14 0,1-1-1 16,2-2-12-16,2-4 12 0,1 1-1 16,1-5-26-16,-1 0-20 0,3-3-15 0,-2-1 9 15,4-4-9-15,-3-6 34 0,1-2 13 16,2-3-3-16,-3-1 19 0,2-5 3 15,-2 0 1-15,2 0-2 0,-2 0 1 16,0 2 26-16,0 4 18 0,-3 2 20 16,0 2 18-16,0 3-15 0,-3 1 2 15,0 6-18-15,-1-1-13 0,0 2-29 16,-1 0-12-16,1 1-82 0,-1 1-59 16,0 4-37-16,1 2 100 0,0 4 78 15,0 1 82-15,-1 2-18 0,0 3-14 16,0 2-15-16,0 0 22 0,-1 1-19 0,-1-3-16 15,2 2-3-15,0-2-19 0,0-1 12 16,0-3-9-16,1 0-3 0,4-3-41 16,4-3-206-16,4-4-328 0,2-3-629 0,-1 0-544 15</inkml:trace>
  <inkml:trace contextRef="#ctx0" brushRef="#br0" timeOffset="24897.14">20756 6956 470 0,'0'0'1182'0,"0"0"-1010"0,0 0-58 16,0 0 84-16,0 0-46 0,0 0-61 15,61-55-23-15,-50 41 16 0,4-2-52 16,-2-1-32-16,-2 0 1 0,3 1 13 15,-6 2-13-15,0 0 15 0,-3 2 10 16,-3 2 32-16,-2 1 55 0,0 1 51 16,-3 3-17-16,-6 1-48 0,-1-1-9 0,-6 5-52 15,-2 0-22-15,-4 0 3 0,-2 9 10 16,0 3-1-16,2 4-14 0,2-1-14 16,4 3-2-16,3 1 1 0,8 1 1 15,2 2 0-15,3-3 35 0,4 2-3 16,8-1 2-16,6-1 11 0,4-2 2 15,4-2-15-15,3-1 3 0,4-1-7 16,0-6-9-16,-2 0-19 0,0-6-35 16,-6-1-88-16,-5 0-77 0,-3 0 9 15,-8-3 43-15,-5-2 7 0,-3 0 0 0,-1 2-195 16,-14-3-195-16,-1 3-218 0,-1-2-396 16</inkml:trace>
  <inkml:trace contextRef="#ctx0" brushRef="#br0" timeOffset="26278.5">23868 7035 1202 0,'0'0'211'0,"0"0"-172"0,0 0 33 16,0 0-20-16,0 0 33 0,0 0 9 15,0 0-3-15,0 0-16 0,0 0-17 16,-30-10 0-16,29 10-15 0,1 0-14 16,-1 0-16-16,1 0-10 0,0 0 46 15,0 0 35-15,0 0 39 0,0 0-7 16,0 0-25-16,0 0-27 0,0 0-15 16,0 0-20-16,0 0-13 0,0 0-16 15,0 0-3-15,0 0 2 0,0 0-2 16,0 0 0-16,0 0 3 0,0 0 1 0,1 0 18 15,5 0 17-15,4 0 31 0,7 3 33 16,9-3 22-16,13 0-10 16,23 0-48-16,24 0-26 0,30 0-16 0,11 0-9 15,-4 0-10-15,-8 0-3 0,-22 1-1 0,-8-1-12 16,-14 2 13-16,-15-2 1 0,-15 0-1 16,-13 0 0-16,-5 0 0 0,0 0 1 15,-1 0 3-15,-3 0 15 0,-6 0 9 16,-3 0 4-16,-6-2 13 0,-3 2 15 15,-1-1-12-15,0 1-4 0,0-3-23 16,0 3-21-16,0-1-19 0,0 1-16 16,0 0-12-16,-1 0-20 0,1 0-9 15,-2 0-10-15,1 0 9 0,-1 1-141 16,-1 2-190-16,-2-3-165 0,1 0-639 16,22 0 408-16</inkml:trace>
  <inkml:trace contextRef="#ctx0" brushRef="#br0" timeOffset="26843.12">24825 6861 1309 0,'0'0'293'0,"0"0"-95"0,0 0 36 15,0 0 38-15,0 0-16 0,0 0-50 16,0 0-55-16,0 0-10 0,0 0 19 15,0 0-42-15,0 0-41 0,-19-35-20 16,19 35-22-16,0 0-13 0,0 0-21 16,0 0-1-16,4 0-16 0,6 1-6 15,1 1 3-15,7 3 16 0,4 3 3 16,7 0 3-16,1 5-3 0,7-1 1 16,2 3-1-16,0 2 13 0,0-3-11 0,-2 3-2 15,-4-2-15-15,-6-3-7 0,-4 0 6 16,-7-3 13-16,-4-2-10 0,-5-4 0 15,-2 0 13-15,-2-2 2 0,-2 1 14 16,-1-2 16-16,1 0 13 0,-1 0-10 16,0 0-10-16,0 0-12 0,0 1-13 15,0-1-16-15,0 0-6 0,0 0-4 0,0 0 4 16,0 0 0-16,0 0-7 0,0 1-3 16,-2-1 10-16,-3 3 6 0,-1 1 0 15,0 0 15-15,-4 3-15 0,-1 0 14 16,-2 4-20-16,-1 0 19 0,-2 1 3 15,-4 4-1-15,-1 0 1 0,-4 3-26 16,0 1 25-16,2 0-25 0,0-1 16 16,3-2 8-16,3-3 2 0,6-1-4 0,1-3-12 15,4-3 4-15,3-3 11 0,1 1 1 16,-1-2 1-16,2-1 2 0,1-1 19 16,0-1 7-16,0 0 6 0,0 0 13 15,0 0 6-15,0 0-3 0,0 0-3 16,0 0-1-16,0 0-6 0,0 0-8 15,0 0-33-15,-1 0-244 0,0-1-130 0,-4-6-219 16,0 2-806-16,17 18 388 0</inkml:trace>
  <inkml:trace contextRef="#ctx0" brushRef="#br0" timeOffset="27580.32">25697 6831 1307 0,'0'0'296'16,"0"0"-97"-16,0 0 12 0,0 0 16 15,0 0 18-15,0 0 1 0,0 0-21 16,0 0-1-16,0 0-58 0,0 0-112 15,18-33-54-15,14 29 0 0,22-2 22 16,18 2-9-16,25-1-10 0,7 0 13 16,-4 1-15-16,-10 1 1 0,-21-2 0 0,-14 2 0 15,-16 1 1-15,-16 1-3 0,-6 1-2 16,-4 0 1-16,0 0-1 0,-4-2 2 16,-4 2 1-16,-5 0 14 0,0 0-15 15,-5 0-32-15,-4 0-47 0,-8 0-68 16,-3 0-115-16,-3 3-86 0,-12 4-166 15,7-1-289-15</inkml:trace>
  <inkml:trace contextRef="#ctx0" brushRef="#br0" timeOffset="27895">26014 6896 10 0,'0'0'2335'0,"0"0"-1960"16,0 0-92-16,0 0-27 0,22-44-72 0,-12 37-69 16,-1 4-52-16,3-1-19 0,-1 3-24 15,-1 1-20-15,1 5-63 0,-2 6-13 16,-2 5 76-16,2 5 35 0,-5 9 63 16,-3 3 0-16,-1 9 9 0,-3 0 3 15,-8 2-25-15,3-4-47 0,-2 0-35 0,2-6 12 16,3-4-12-16,2-2-1 0,1-7 10 15,2-4-9-15,0-3 10 0,0-4 9 16,1-1-7-16,2-5-12 0,-1 1 19 16,1-3-3-16,-1-2-19 0,3 0-22 15,1-1-84-15,-1-5-174 0,2-11-255 16,2 2-690-16,-4 1-709 0</inkml:trace>
  <inkml:trace contextRef="#ctx0" brushRef="#br0" timeOffset="28496.25">26332 7042 1197 0,'0'0'1164'16,"0"0"-921"-16,0 0-66 0,20-43 58 0,-14 30 11 15,3 4-87-15,-3-1-25 16,-1 4-81-16,2 1-27 0,-4 2-12 0,0 0-14 15,-1 3-38-15,1 0-111 0,-2 7 13 16,1 3 71-16,0 5 65 0,-1 2 76 16,1 1-15-16,-1 3-29 0,1-2-10 15,0-1-3-15,1 0 0 0,2-2 6 0,4-2 4 16,-1-2-1-16,4-1 20 0,-1-3-13 16,1-1-23-16,-2-5 17 0,3-2-13 15,-3 0 18-15,2-2 4 0,0-5 3 16,-2-5-41-16,3-2-34 0,-4-5 22 15,2-2-20-15,-1-1 13 0,-1-2 18 16,-1 1-13-16,-2 0 14 0,2 5 3 16,-3 2 28-16,-3 3-2 0,1 2-17 15,-2 6-12-15,0 0 25 0,0 2-12 16,0 3-10-16,-1 0-3 0,3 0-88 0,0 5-54 16,0 3 75-16,2 4 67 0,-1 5 29 15,2 2 56-15,-3 0-9 0,0 4-13 16,-1-2-16-16,-1 0-21 0,-1-1-8 15,0 0-5-15,0-2-1 0,-3 0-11 16,0-3 1-16,-3-2-2 0,2-1-94 16,-1-3-146-16,1-3-228 0,1-6-266 0,1 0-696 15</inkml:trace>
  <inkml:trace contextRef="#ctx0" brushRef="#br0" timeOffset="29211.44">26408 6957 1494 0,'0'0'331'15,"0"0"-107"-15,0 0-71 0,0 0 31 16,0 0 23-16,0 0-55 0,0 0-62 16,0 0 19-16,0 0 0 0,0 0-48 0,0 0-4 15,-16-32 30-15,16 32 2 16,0 0-29-16,0 0-28 0,1 0-22 0,3 0-10 15,4 0-26-15,0 2-15 0,0 3-7 16,5 1-3-16,-3 5-3 0,0 1 16 16,1 4-4-16,-1 3 23 0,1 2 17 0,-2 4-14 15,2 3 16-15,-2 1-2 16,-1 1 2-16,0 0 2 0,-3-1 14 0,0-3-16 16,-3-2-16-16,2-6-13 0,-4-4 26 15,0-2-17-15,-6-4 19 0,1-3 1 16,0-1 0-16,-2-1 26 0,1-3 19 15,0 0 25-15,2 0 4 0,-2-6-7 16,2 0-10-16,2-2 41 0,1-4 1 16,1 0-4-16,0-3-29 0,2-3-22 15,6 0 22-15,2-4-25 0,2-2 28 16,1-2-32-16,5-1-2 0,2-4 10 0,3-1-8 16,4 2-24-16,0-1-1 0,2 1-12 15,0 5-33-15,-3 3-1 0,-4 5-8 16,-4 5-21-16,-3 3-157 0,-7 3-52 15,0 4-223-15,-4 2-311 0,-3 2-793 16</inkml:trace>
  <inkml:trace contextRef="#ctx0" brushRef="#br0" timeOffset="29744.14">26865 7013 1805 0,'0'0'496'16,"0"0"-276"-16,0 0-1 0,0 0 3 15,0 0-74-15,0 0-30 0,47-48-22 16,-43 46-11-16,-1 1-40 0,-1 1-45 15,-1 2-92-15,0 4 85 0,0 3 7 0,-1 7 80 16,0 0-26-16,-2 2 25 0,-3 3-57 16,-4 0 1-16,3 0 8 0,2-1-28 15,0-3-2-15,3 0 0 0,1-2-1 16,0-2 2-16,2-4 0 0,2-2 0 16,0-2 14-16,2-4-16 0,3-1-26 15,-1-1-24-15,3-9-26 0,0-2 9 16,1-4 13-16,-3-1 53 0,3-3 0 15,-3-4-15-15,3-2 0 0,-3-2 16 16,2 1 10-16,-3 2 22 0,3 0-3 16,-3 7-28-16,0 1 63 0,0 4 18 0,-3 3-12 15,2 3-26-15,-2 2-25 0,-1 5 3 16,1 0-22-16,4 0-40 0,-3 3-33 16,3 6 16-16,0 2 35 0,-2 3 22 0,2 3 10 15,-2 4 18-15,-2 3 4 0,1 1 6 16,-4 2 6-16,-1 1-16 0,-1-2-7 15,0 2-20-15,-3-3 2 0,-4-3-3 16,4-2-79-16,0-6-146 0,3-4-181 16,0-9-280-16,0-1-744 0</inkml:trace>
  <inkml:trace contextRef="#ctx0" brushRef="#br0" timeOffset="30129.71">27333 7132 2126 0,'0'0'259'0,"0"0"-181"0,0 0 6 0,0 0-26 16,61-32 10-16,-45 22-1 0,-1 0-28 15,0-1-17-15,-2-1-21 0,3 0 2 16,-3-4-2-16,0 2 24 0,1-2-23 15,-1-1 14-15,-3 2-16 0,-2 1 0 16,1-1 20-16,-5 4 121 0,0 0 16 16,-3 2-20-16,0 5-38 0,-1-1-42 15,0 3-15-15,0 1-30 0,-4 1-12 0,-5 0-47 16,-5 6-7-16,-5 4 52 0,-1 3 2 16,-1 3 3-16,1 3 9 0,4 1-12 15,4 3 23-15,4-1 2 0,6 3-9 16,2 0 3-16,10-1 3 0,7-1 16 15,7 0 10-15,5-4 2 0,6-1-21 16,3-4-10-16,2-2 0 0,-1-2-19 16,-4-6-178-16,2-4-278 0,-7 0-349 15,-10-4-1448-15</inkml:trace>
  <inkml:trace contextRef="#ctx0" brushRef="#br0" timeOffset="30862.1">25819 7507 75 0,'0'0'528'0,"0"0"-159"0,0 0-27 15,0 0-23-15,0 0-50 0,0 0 7 16,0 0-49-16,0 0-21 0,0 0-32 15,0 0-35-15,0 0-82 0,-14-9-53 0,15 9-4 16,0 0-12-16,1 0 9 0,-1 0 3 16,3 0 22-16,-3 0 17 0,3 0-4 15,0 0 6-15,1 0 20 0,4 0 32 16,4 0 12-16,3-3-10 0,8 1-34 0,6-1-23 16,8-1-3-16,8 0-16 15,18 0 0-15,22-1-7 0,25 2-9 0,9-1 20 16,2 2-4-16,-5-1-4 0,-4 3-2 15,3 0 0-15,-1 2-12 0,1 3 2 16,-9 0-2-16,-9 0-1 0,-13-1-15 16,-13-2 15-16,-19-2 1 0,-16 0 18 15,-11 0 6-15,-9-2 7 0,1-1 21 16,0-1 57-16,0-1 185 0,-4-1-72 16,-4-1-65-16,0 0-41 0,-2 1-31 15,-2 1-40-15,1 1-22 0,-3 1-8 0,-2-1-16 16,1 2-13-16,-2 1-11 0,0 0-13 15,-1 1-12-15,0 0-25 0,0 0-18 16,0 0-29-16,-4 2-164 0,-14 0-158 16,-1 2-243-16,-2-4-903 0</inkml:trace>
  <inkml:trace contextRef="#ctx0" brushRef="#br0" timeOffset="34111.83">22379 4300 1552 0,'0'0'247'15,"0"0"-87"-15,0 0 148 0,0 0-8 16,-12-47-23-16,12 37-100 0,0-2-33 0,2 1-23 15,2-2 70-15,0 3 15 0,1 0-36 16,-1 3-60-16,0 0-38 0,-3 2 20 16,1 4-20-16,-2 0-19 0,0 1-53 15,0 0-34-15,0 1-97 0,0 5-65 16,0 6 67-16,0 8 129 0,0 6 57 16,-2 7-10-16,1 4-3 0,1 1-28 15,1-1-16-15,6 0 12 0,3-2-9 16,4-3 13-16,-3-3-14 0,3-4 14 15,-3-2-16-15,-1-4 0 0,-6-2-54 0,-2-4-180 16,-2-2-102-16,-2-3-208 0,-12-3-99 16,2-1-111-16,1-4-656 0</inkml:trace>
  <inkml:trace contextRef="#ctx0" brushRef="#br0" timeOffset="34460.78">22368 4461 1767 0,'0'0'444'0,"0"0"-233"0,0 0 118 15,0 0-1-15,0 0-117 0,13-47-173 0,3 38-38 16,10 1 0-16,3 0 19 0,9 2-3 16,3 2-16-16,2 3-2 0,2 1-11 15,2 5-6-15,-3 5 19 0,-4 4-16 16,-4 3 15-16,-8 2-15 0,-7 2-6 15,-7 0-10-15,-8 3 6 0,-6-4-12 16,-7 0 12-16,-11-3 26 0,-6 1 29 16,-7-6 25-16,-5 0-31 0,-3-3 18 15,-2-3-9-15,1-1 3 0,2-3 0 16,3-2 13-16,0 0 3 0,6-5 9 16,2 1-19-16,6-1 10 0,7 0-20 0,3 1 1 15,6 1-1-15,3 0-11 0,2 2-20 16,6-1-174-16,9-1-182 0,3-1-76 15,17-3-211-15,-3 1-685 0</inkml:trace>
  <inkml:trace contextRef="#ctx0" brushRef="#br0" timeOffset="34876.61">23139 4405 2000 0,'0'0'327'0,"0"0"-10"16,0 0 20-16,0 0-61 0,0 0-54 16,0 0-101-16,0 0-74 0,0 0-47 15,0 0-20-15,0 0-52 0,-63-27 14 0,52 38 33 16,3 3 24-16,2 0 0 15,2 3-30-15,4 0 31 0,5 2 22 0,8 0-6 16,6 1 38-16,10-3-9 0,5-2 8 16,5-4-2-16,1-4-19 0,-1-2-7 15,-4-3-9-15,-9-2 6 0,-6-2 3 16,-5-5-3-16,-9-2 0 0,-2-4-22 16,-4-4-25-16,-2-2-51 0,-9-2-15 15,-5-2-14-15,-6 2 10 0,-3 0 47 16,-5 4 7-16,0 2 15 0,-2 5-2 15,3 3 2-15,2 4-15 0,3 2-1 16,6 1 4-16,7 0-23 0,2 4-138 0,8 3-142 16,1 0-70-16,21 7-11 0,1-3-141 15</inkml:trace>
  <inkml:trace contextRef="#ctx0" brushRef="#br0" timeOffset="35494.81">23444 4332 2338 0,'0'0'419'16,"0"0"-171"-16,0 0-15 0,0 0-22 16,0 0-135-16,0 0-76 0,0 0-114 15,0 0-23-15,0 0-28 0,0 0 165 16,0 0 47-16,2 30-18 0,0-14-6 0,4 1-7 15,3-2 0-15,1 1-1 0,5-3-11 16,1-2-1-16,2-3 29 0,2-3-32 16,-1-2-39-16,2-3-37 0,-2-2-14 15,0-4 7-15,-2-2 54 0,-2-3 29 16,1-3 0-16,-4-2 31 0,-4-1-30 16,-1 0 27-16,-3-2 20 0,-2 2-32 0,-2 3-16 15,0 0 22-15,-5 3 7 0,-1 0 35 16,2 4-6-16,-1 0 18 0,1 3-12 15,1 1-20-15,2 1 26 0,0 0 9 16,1 2-31-16,0 0-48 0,0 0-44 16,0 0-73-16,0 0-19 0,0 3-18 15,0 2 138-15,0 5 16 0,0 4 83 16,1 3 7-16,2 3-17 0,3 4-13 16,-1 4 19-16,3 4-31 0,2 4-7 15,-1 10-38-15,3 8 29 0,-5 10-13 0,-2 1 0 16,0-7-19-16,-4-12-18 15,0-13-33-15,0-9-18 0,0 0-33 0,0 0-25 16,-1 4 19-16,0 1-33 0,-3-6 3 16,-5-2 77-16,0-4 42 0,-4-5 19 0,1-4 2 15,-4-1 37-15,1-4 2 16,2-2 14-16,-3-1-7 0,1-1 6 0,2-4-2 16,0-2 2-16,1 0-9 0,1-5 9 15,2 1 6-15,0-4-15 0,2 0-4 16,4-4-3-16,1-1-19 0,1-5 0 15,1-2-19-15,6-3-12 0,4-4-1 16,4-3-38-16,7-8-13 0,10-9-187 16,13-9-47-16,5 0-325 0,-10 15-568 15</inkml:trace>
  <inkml:trace contextRef="#ctx0" brushRef="#br0" timeOffset="35810.94">24217 3962 1941 0,'0'0'315'0,"0"0"-92"0,0 0-13 15,0 0-69-15,0 0 7 0,0 0 35 16,0 0-49-16,0 0-121 0,0 0-13 0,0 0-80 15,-43-29-6-15,21 35 54 0,-3 7 9 16,-3 2 23-16,3 7-13 0,1 3-6 16,5 6 19-16,3 3 2 0,9 12 17 15,7 12 14-15,21 9 2 0,14 4-7 16,14-6-2-16,7-5 31 0,-2-11-21 16,3-6-1-16,-11-7-35 0,-7-9-13 15,-11-9-80-15,3 0-352 0,-6-5-377 16,1-4-781-16</inkml:trace>
  <inkml:trace contextRef="#ctx0" brushRef="#br0" timeOffset="36075.82">24549 4168 893 0,'0'0'1502'16,"0"0"-1492"-16,0 0-10 0,0 0-185 16,0 0 185-16,13 46 230 0,-7-22-20 15,5 4-7-15,-2 2-33 0,3 2-4 16,-1 2-61-16,0 0-19 0,-3 0-47 16,1-3-24-16,-5 0-15 0,-2-5-43 15,-2-3-46-15,-2-3-125 0,-4-6-107 0,-12-3-105 16,4-6-243-16,-4-3-859 0</inkml:trace>
  <inkml:trace contextRef="#ctx0" brushRef="#br0" timeOffset="36297.15">24564 4267 1213 0,'0'0'1164'0,"0"0"-971"0,0 0-2 15,44-49 27-15,-25 40-48 0,2 0-26 16,0 4 18-16,1-1-29 0,0 5-35 15,-1 1-38-15,-2 1-34 0,-1 5-26 16,-1 2-18-16,-9 3-11 0,-2 1 1 16,-6 4-23-16,-3 0 16 0,-12 1 15 15,-6 1 20-15,-9 0 18 0,-3-1-18 16,-4-3-19-16,0 0 7 0,7-4-26 0,2-1-51 16,10-3-115-16,8 1-161 0,10-7-242 15,4 0-591-15</inkml:trace>
  <inkml:trace contextRef="#ctx0" brushRef="#br0" timeOffset="36909.87">24887 4371 2088 0,'0'0'295'15,"0"0"-192"-15,0 0-80 0,0 0-23 16,0 0 0-16,0 0 15 0,0 0-14 16,0 0-1-16,63-43-3 0,-51 33-13 15,-2 1-4-15,1-1-67 0,-3-1-88 0,3-2 75 16,-5 2 49-16,-2-1 51 0,-2 1 29 16,-1 1 4-16,-1 0 22 0,-2 1 48 15,-3 3-15-15,-6 0 19 0,2 3-43 16,-5 1-15-16,-3 2-4 0,2 0-16 0,-2 2-3 15,2 5 5-15,1 1-31 16,5 4-20-16,2-1 20 0,1 4 19 0,6 2 3 16,0 3 4-16,10-1 41 0,2 2-2 15,6-2-40-15,2-1 11 0,4 0 2 16,2-1-25-16,-2-2-10 0,-2-3 16 16,-3-4-19-16,-3-3-200 0,-5-5-86 15,-1 0-12-15,-3-9-55 0,-3-4-96 16,-1-2 68-16,0-6 65 0,-3-1 137 15,0-5 113-15,0-2 40 0,0-6 26 16,0-2 0-16,0-2 141 0,1-2 83 0,1 2 125 16,0 2 32-16,1 4-11 0,0 5-39 15,0 5-56-15,2 4-75 0,-1 6-68 16,-1 4 63-16,-1 4 19 0,0 3-35 16,-2 2-179-16,0 0-67 0,2 5-166 15,2 6 233-15,2 5 6 0,0 5 125 0,0 4-13 16,2 4-10-16,1 2-4 0,0 2-18 15,2 1-23-15,2-1 3 0,-1 0 47 16,0 2-50-16,-1-3-40 0,0-2-8 16,-3-2-2-16,0-1-12 0,-1-5 2 15,-4-3-3-15,-1-2-111 0,-1-5-106 16,-1-2-147-16,-7-8-331 0,-3-2-568 16</inkml:trace>
  <inkml:trace contextRef="#ctx0" brushRef="#br0" timeOffset="37067.4">25071 4272 1626 0,'0'0'1073'0,"0"0"-770"0,0 0 77 16,0 0-183-16,55-48-118 0,-33 36 13 0,4 0-80 16,4 1-12-16,1 2-35 0,1 2-18 15,-2 2 12-15,0 1-42 0,-2 3-388 16,-8 1-690-16,-7 0-743 0</inkml:trace>
  <inkml:trace contextRef="#ctx0" brushRef="#br0" timeOffset="37443.61">25387 4351 1239 0,'0'0'397'0,"0"0"-244"16,0 0-1-16,0 0 1 0,0 0 25 16,0 0-84-16,62-41-23 0,-50 31-42 15,3-2-28-15,1-2 1 0,-2 0 9 0,1-3 21 16,0 2-19-16,-3-1-13 0,-1 1 2 16,-4 1 63-16,0 1 0 0,-3 2 54 15,-3 1 0-15,-1 2 51 0,0 1-52 16,-2 2-28-16,-3 0-46 0,-3 1-43 15,1 2-1-15,-3 2-25 0,0 0-55 0,-1 6 29 16,2 4 9-16,-1 1 17 0,4 3 25 16,2 2 12-16,3 1 11 0,1 0 12 15,3 2-9-15,4 0 34 0,6 0-28 16,2 0 16-16,0-1-26 0,1-3-19 16,1-3 20-16,-2-1-23 0,-3-5-239 15,-1-2-204-15,-3-6-103 0,1-4-198 16,-5-2-663-16</inkml:trace>
  <inkml:trace contextRef="#ctx0" brushRef="#br0" timeOffset="37726.51">25678 4168 1365 0,'0'0'419'15,"0"0"23"-15,0 0-119 0,0 0-43 0,0 0-84 16,0 0-52-16,0 0-108 0,0 0-36 16,57-18-21-16,-46 26 21 0,3 2 22 0,-4 3-22 15,3 3 4-15,0 3 21 0,-3 0-23 16,3 4-1-16,-4-2-1 0,0 0-13 15,-4-3-32-15,-2-1-35 0,-3-5 13 16,0-3 9-16,-1-3 58 0,-6-4 0 16,-3 0 64-16,-1-2 77 0,-1-2-17 15,-2-5-12-15,2 1 31 0,0-3-10 16,2-3-4-16,2 2-3 0,3-4-6 16,4 1-30-16,1-1-21 0,0-1-47 15,5-2-22-15,7-4-10 0,0 2-24 16,7-3-6-16,2 3-17 0,4-1 0 15,1 4 4-15,0 0-92 0,0 4-94 0,0 1-220 16,2-3-303-16,-5 3-595 0</inkml:trace>
  <inkml:trace contextRef="#ctx0" brushRef="#br0" timeOffset="38126.58">25823 3720 1702 0,'0'0'493'0,"0"0"-118"0,0 0-336 16,0 0-39-16,0 0-13 0,0 0 13 15,56 25 103-15,-30-10 36 0,10 5-40 0,3 5 1 16,3 2-1-16,3 5-38 0,-1 4 32 15,-1 2-4-15,-2 8-45 0,-5 9-21 16,-10 11 2-16,-12 1-12 0,-14-4-13 16,-19-5-17-16,-9-8 17 0,-6-2-2 15,4-9-21-15,5-10-2 0,9-8-29 0,3-2 9 16,-1 3 1-16,0 0-1 0,0 3 14 16,-1-4 30-16,4-2 2 0,0-4 27 15,3-4 13-15,0-4 7 0,4-2-7 16,2-2-12-16,0-2 12 0,2 0 1 15,-1 0 12-15,1 0 0 0,0-1 3 16,-1 0-10-16,-1 0-12 0,1 0-4 16,-3-1-31-16,-1-1-19 0,-2-1-250 15,-13-8-242-15,3 0-681 0</inkml:trace>
  <inkml:trace contextRef="#ctx0" brushRef="#br0" timeOffset="41959.75">27259 4306 1772 0,'0'0'315'0,"0"0"-88"16,0 0-69-16,0 0 30 0,0 0 21 15,0 0-23-15,0 0-39 0,0 0 22 16,0 0-92-16,0 0-77 0,49-34 0 15,-12 26 0-15,20-3 38 0,19-1 3 0,22 0 0 16,4 3 13-16,-9 1-22 0,-21 5 15 16,-22 1-12-16,-15 0-32 0,-12 1 10 15,-5-1-12-15,0 0 0 0,0 1-1 16,-3-1-2-16,-4 1-109 0,-5-2-73 16,-3 1-68-16,-3-1-10 0,0 0-209 0,0-2-96 15,-5-2-24-15,-5 1-143 16,0-2 154-16</inkml:trace>
  <inkml:trace contextRef="#ctx0" brushRef="#br0" timeOffset="42125.21">27928 4113 92 0,'0'0'415'0,"0"0"-11"16,0 0-88-16,0 0-14 0,0 0 7 15,0 0 9-15,0 0 0 0,0 0-86 16,0 0-205-16,0 0-25 0,26-18 54 16,-4 16-8-16,1 1 36 0,2 1-4 15,2 0-23-15,-3 6 11 0,-2 3-11 0,-4 4-6 16,-5 2-19-16,-3 3-19 15,-7 2 9-15,-3 3-2 0,-11 2-1 0,-7 1 12 16,-10-1-18-16,-4-1-13 0,-6 0-83 16,-2-3-140-16,2-3-179 0,2-6-229 15,13-5-481-15</inkml:trace>
  <inkml:trace contextRef="#ctx0" brushRef="#br0" timeOffset="42709.44">28578 3785 1790 0,'0'0'327'16,"0"0"-25"-16,0 0-57 0,0 0-4 15,0 0-13-15,0 0-103 0,0 0-77 16,0 0-20-16,0 0-10 0,0 0-18 16,0 0-38-16,-15-36-45 0,15 36 3 0,0 0 16 15,0 0 6-15,0 0-3 0,0 0 4 16,0 0 21-16,0 0 11 0,0 1 25 16,2 1 35-16,1 0 10 0,3-1-3 15,4 1-7-15,-1 1-3 0,6-1 35 16,4-1 10-16,5 0-3 0,6-1-20 0,4 0-10 15,7-1 4-15,6-2 9 16,9 2-12-16,-3-2-1 0,0 2-31 0,-2 0-13 16,-10-1 3-16,3-1 16 0,-6 1-8 15,-5 1-11-15,-8 0-3 0,-6-1 3 16,-4 1 13-16,-7 1-11 0,-3-3 24 16,-3 3-14-16,-1 0-12 0,-1 0-66 15,0 0-36-15,-5 0-108 0,-5 3-155 16,-7 0 8-16,-3 1-12 0,-16 3-251 15,7 1-426-15</inkml:trace>
  <inkml:trace contextRef="#ctx0" brushRef="#br0" timeOffset="42958.62">28852 3882 1370 0,'0'0'452'0,"0"0"-59"0,0 0-44 16,0 0-46-16,0 0-34 15,0 0-58-15,12-45-20 0,-11 42 14 0,0 1-41 16,-1 2-164-16,0 2-76 0,0 3-135 16,0 5-40-16,0 4 251 0,0 7 61 15,0 4 5-15,0 3-9 0,-2 2 7 16,1 2-17-16,-2 0-12 0,2 0-10 16,1-2-12-16,0-1-11 0,-1 0 11 15,1-2 2-15,-2-5-15 0,0-1-72 16,-2-1-45-16,1-6-115 0,1-1-213 0,2-6-262 15,0-2-682-15</inkml:trace>
  <inkml:trace contextRef="#ctx0" brushRef="#br0" timeOffset="43309.85">28897 4045 2224 0,'0'0'372'16,"0"0"-185"-16,0 0-55 0,0 0-116 16,0 0-13-16,70-10-3 0,-52 12 0 15,-1 4 16-15,3 5 7 0,0-1-23 0,-1 5 0 16,-1 1-1-16,-3 1-21 0,-2 0-26 16,-6 0-45-16,-4 0 25 0,-3 0 1 15,0-2 31-15,-6-4 17 0,-3-1 7 16,0-3 12-16,-2-4 39 0,2 0 28 15,-3-3 75-15,5 0 35 0,0-1 34 16,0-4 24-16,3-4-10 0,1-1-39 16,2-3-64-16,1-3-17 0,1-3-55 15,7-2-47-15,3-1-6 0,4-2-4 0,1-1-14 16,4 2-23-16,1 0-10 0,0 3-6 16,2 3-9-16,-7 3-10 0,0 4-186 15,-4 5-139-15,-4 3-281 0,-4 2-360 16,-4 0-388-16</inkml:trace>
  <inkml:trace contextRef="#ctx0" brushRef="#br0" timeOffset="44275.81">29287 4091 1413 0,'0'0'361'0,"0"0"-143"15,0 0 61-15,0 0-8 0,17-54-100 16,-14 42-29-16,2 0 19 0,-4 2 37 16,1 0-61-16,-1 4-26 0,0-2-53 15,0 4 8-15,-1 2 23 0,0 1-17 0,0 1-72 16,0 0-9-16,0 0-57 0,0 0-14 15,0 0-43-15,0 0-17 0,0 3-23 16,0 3 100-16,-2 2 63 0,0 2 13 16,-4 1 19-16,2 4-29 0,0-1 29 15,1 1-30-15,-1 1 17 0,-1 1 1 16,1 1 8-16,1-1-12 0,2 2-15 16,-2-2 25-16,2-1-13 0,1-1 3 15,0-2-1-15,4-1-12 0,1-5 19 0,3 0 19 16,-1-4 13-16,5-1 0 0,-2-2-9 15,3-4-1-15,1-1 3 0,0-7-47 16,1-1-29-16,-1-4-9 0,0-2-6 16,0-3-17-16,2-1 17 0,-4-2-71 15,2 2 43-15,-5 0 72 0,0 4 29 0,-5 4 6 16,-1 4 32-16,-1 2-55 16,-2 4 30-16,0 2-17 0,0 2 10 0,0 1 3 15,0 0-25-15,0 0-13 0,0 0 0 16,0 0 27-16,0 0 24 0,0 0-7 15,0-2-6-15,0 2-13 0,0 0-2 16,0 0-11-16,0 0-10 0,0 0 11 16,0 0-13-16,0 0-12 0,0 0-19 15,0 0-10-15,0 0-7 0,0 0-2 16,0 0-7-16,0 0-13 0,0 0-22 16,0 0 22-16,0 0 2 0,0 2-5 15,0 1 35-15,0-1 38 0,0 5 16 0,0 1 3 16,-1 4 51-16,-1-1-25 0,-1 3-10 15,1 1 35-15,0 2-13 0,1-1-12 16,0 2 12-16,1-1-19 0,0 0-13 16,0-2-23-16,1-1 11 0,1-3-10 15,-1-3 16-15,0 0-19 0,0-5-179 0,-1 0-155 16,4-3-187-16,1-3-198 0,1-2-686 16</inkml:trace>
  <inkml:trace contextRef="#ctx0" brushRef="#br0" timeOffset="44758.28">29631 4160 1922 0,'0'0'311'15,"0"0"-97"-15,0 0-59 0,0 0-36 16,0 0-55-16,0 0 14 0,38-47 21 0,-26 37-76 15,-2 0-23-15,5-2 0 0,-1-1 22 16,1 2-22-16,1-3-20 0,1 1 20 16,-1-1 9-16,-3 0 33 0,-2 1 92 15,-1 1 20-15,-4 2-27 0,-1 2-16 16,-3-1 22-16,0 5-35 0,-2-1-4 16,0 2-37-16,0 2-48 0,0-1-9 15,0 2-28-15,-4 0-38 0,-4 0-73 0,-4 0 6 16,-5 3 57-16,0 4 48 0,1 1 2 15,-1 1 4-15,2 0 3 0,0 2 0 16,5 0-7-16,0 2-2 0,4 1 27 16,3 0 1-16,3 1 0 0,0 0 35 15,8 4 25-15,10-2 7 0,4 0 9 16,9 3-13-16,3-3-18 0,4-1-11 16,1-3-15-16,0-1 0 0,-2-4 0 15,-4-2-16-15,-6-2 10 0,-5-1-10 0,-5-3 9 16,-7 0-10-16,-2 0 23 0,-3 0 16 15,-4 0 15-15,-1 0 16 0,0-2-62 16,-1-1-10-16,-4-1-69 0,-2-1-29 16,-1 0 16-16,-4 3 4 0,-1-4-81 15,-8 2-194-15,3 0-338 0,2-2-894 0</inkml:trace>
  <inkml:trace contextRef="#ctx0" brushRef="#br0" timeOffset="52307.32">27349 5511 192 0,'0'0'1161'16,"0"0"-566"-16,0 0-391 0,0 0-39 16,0 0-16-16,4-49 22 0,-6 41 19 0,0 2-39 15,-1 2-7-15,1-1-22 16,0 2 15-16,1 0-7 0,0 0-19 0,1 1-26 16,0 1-25-16,0 0-16 0,0 1-15 15,0 0-17-15,0-1-12 0,0 1-10 16,0 0-22-16,0 0 4 0,0 0-3 0,0 0-7 15,0 0 0-15,0 0 0 16,0 0-13-16,0 1-25 0,0 3-42 0,0 4 68 16,2 0 47-16,2 7 1 0,1 3 1 15,0 4 1-15,4 5 0 0,-1 4 0 16,2 1 0-16,-2 1-1 0,5 4 2 16,-4-3 12-16,3 2-13 0,-1-2 0 15,0-3 0-15,-2 0 16 0,2-4-13 16,-4 0-2-16,3-3 2 0,-1-4 1 15,1-1-3-15,-1-3 18 0,1-3-3 16,-2-3 9-16,-1-3-3 0,0-2 7 0,-2-1-7 16,-2-3 0-16,-2 1 13 0,0 0 3 15,0-2 10-15,-1 0 5 0,0 0 10 16,0 0-3-16,0 0-3 0,0 0-4 16,0 0-31-16,0 0-20 0,0 0 0 0,0-2 2 15,0 2-3-15,1-2-1 16,2 1-29-16,3-1-21 0,1-2-10 0,5 3 7 15,0-2 25-15,5-1-4 0,3 2 31 16,1-2 1-16,4 0 0 0,4 0 0 16,2-1 0-16,4-1 0 0,2-1-2 15,1 0 1-15,2-3-37 0,-3 1-124 16,-1 2-35-16,-1-1-7 0,-6 1 24 16,-4 2-26-16,-8 1-16 0,-5 1-73 15,-7-1-55-15,-6 0-108 0,-5 0-344 0</inkml:trace>
  <inkml:trace contextRef="#ctx0" brushRef="#br0" timeOffset="52556.66">27941 5734 23 0,'0'0'1725'0,"0"0"-1390"0,0 0-108 15,0 0 64-15,0 0-11 0,5-44-17 16,-2 42-72-16,-2 0-57 0,0 1-34 15,2 1-100-15,2 0-165 0,5 7 12 16,3 1 105-16,6 7 48 0,3 3 58 16,1 2-17-16,-1 2 13 0,-3 2-15 15,-2 2-20-15,-5-1-16 0,-7 0-2 16,-4 0 12-16,-1-1-13 0,-8-1 0 16,-7 1 22-16,-6-3-9 0,-3 1-13 15,-7-3-201-15,1-4-122 0,-14-1-283 16,6-6-528-16</inkml:trace>
  <inkml:trace contextRef="#ctx0" brushRef="#br0" timeOffset="53508.23">28585 5584 977 0,'0'0'332'0,"0"0"-127"0,0 0-39 16,0 0-23-16,0 0 16 0,-3-46 7 15,4 37 25-15,1 1 12 0,2 0 7 16,-2 1-52-16,1 0-43 0,0 2-12 16,1 1-17-16,-2 0-3 0,0 2-16 0,-1 2 0 15,-1-2-13-15,0 2-54 0,0 0-36 16,0 2-107-16,0 5-94 0,0 5 218 16,-1 5 19-16,-2 5 70 0,-3 1-19 15,3 3-19-15,0 3-13 0,2 0 1 16,1 0-8-16,0 0-11 0,5-2 12 15,2-3 0-15,0-3-11 0,-1-4 21 16,1-2-20-16,-4-3 0 0,0-3 16 16,-1-3-19-16,-2-2-102 0,0 0-157 15,0-3-157-15,0-6-147 0,-5-2 4 16</inkml:trace>
  <inkml:trace contextRef="#ctx0" brushRef="#br0" timeOffset="53688.71">28490 5434 1342 0,'0'0'455'0,"0"0"-370"0,0 0-56 15,0 0-29-15,0 0-20 0,0 0-28 16,0 0 9-16,0 0-26 0,0 0 6 16,0 0 20-16,58-22 16 0,-54 31-130 15,-2 0-188-15,-1-3-660 0</inkml:trace>
  <inkml:trace contextRef="#ctx0" brushRef="#br0" timeOffset="54158.23">28838 5436 1289 0,'0'0'205'0,"0"0"-88"0,0 0 10 16,0 0-30-16,0 0-22 0,1-48 58 16,-1 41 87-16,-2 1 23 0,-1 2-62 15,0 1-24-15,-2 1-70 0,-3 0-55 16,0 2-9-16,-5 0-23 0,-5 3 1 15,-3 8 0-15,-3 1 24 0,-3 5 14 16,-3 3 15-16,3 3-15 0,1 1 12 0,3 2-35 16,5 2-15-16,1 1 10 0,5-2-11 15,6 0-20-15,2 0 20 0,4-1 14 16,4 0-1-16,10 0 9 0,2-4 20 16,3 0-4-16,4-5-12 0,1-4 15 0,-3-4-12 15,0-2-1-15,-1-5 4 0,-4-1-13 16,-2-1 6-16,1-1-2 0,-2-5-4 15,-2 0-19-15,2-5-28 0,-3 3 0 16,2-2-20-16,-3-2 10 0,2 1-19 16,-3 1 15-16,1 2 10 0,-1 1 13 15,-2 0 19-15,1 2 0 0,-2 0-32 16,0 0-118-16,-2 0-49 0,1 0-45 16,-4-4-193-16,0 1-313 0</inkml:trace>
  <inkml:trace contextRef="#ctx0" brushRef="#br0" timeOffset="54790.67">28905 5278 1566 0,'0'0'273'0,"0"0"-16"15,0 0 21-15,0 0 13 0,0 0-88 16,0 0-49-16,14-46-48 0,-13 46-81 0,1 0-25 16,2 5-214-16,1 4 210 0,0 6 4 15,5 7 61-15,-3 3 13 0,-2 4-13 16,2 3-23-16,-3 3 4 0,-1 0-21 16,-1 3-20-16,0-2-1 0,-1 1 16 15,0-1-13-15,0-5 8 0,0 0-10 16,0-6-1-16,0-5 1 0,3-4 0 15,-3-4-1-15,0-7-16 0,0-2 3 16,-1-1 13-16,0-2 11 0,0 0 59 16,0 0 19-16,0-4-38 0,-3-2-22 15,-3-2-16-15,3-1 12 0,-1 0 16 0,3-2 3 16,0 0-31-16,1-1-10 0,1 0 13 16,5-2-16-16,3 1-1 0,0-2 1 15,5-1 0-15,-1-1-2 0,4 0-27 16,-1 0 29-16,2 0 0 0,-2 5-24 15,-1 0 22-15,-1 4-37 0,0 1 26 0,-4 2-18 16,1 4-20-16,-2 1-13 0,0 0 1 16,-1 1-5-16,3 4 14 0,-2 3 19 15,3 3 3-15,-1 3 32 0,1 1 1 16,-4 0 28-16,2 2-13 0,-5-1-16 16,-1-1 19-16,-1 1-3 0,-1-2-15 15,-1 2 21-15,-1-3-20 0,0-1 17 16,0-3-19-16,-1-1 2 0,0-3 1 15,0-1 19-15,0-4-2 0,1 0 2 0,0 0 48 16,-1 0 73-16,1-4-26 0,-1-2-117 16,1-1-6-16,0-2-127 0,0 2 9 15,2-3 22-15,1 2-23 0,3 1-51 16,0 0-62-16,-2 2-120 0,0-2-131 16,1 0-240-16</inkml:trace>
  <inkml:trace contextRef="#ctx0" brushRef="#br0" timeOffset="55078.74">29382 5370 901 0,'0'0'1449'0,"0"0"-1165"0,0 0 6 16,0 0-31-16,0 0-182 0,0 0-77 16,0 0-109-16,0 0 109 0,0 0 51 15,0 0 29-15,0 0-35 0,32 60-17 16,-27-40 1-16,1 3-26 0,3 0 13 0,-3-3-3 16,-1 2-13-16,0-3 13 0,0-2-10 15,-3-2-3-15,-1-4 0 0,-1 1-131 16,0-4-121-16,-4-3-118 0,-7-5-235 15,4 0-492-15</inkml:trace>
  <inkml:trace contextRef="#ctx0" brushRef="#br0" timeOffset="55242.27">29346 5225 2073 0,'0'0'259'0,"0"0"-197"0,0 0-33 15,0 0-16-15,0 0-13 0,0 0-159 16,0 0-29-16,0 0 130 0,0 0 35 16,0 0 23-16,-31 32-543 0,29-22-795 0</inkml:trace>
  <inkml:trace contextRef="#ctx0" brushRef="#br0" timeOffset="55457.21">29522 5267 1391 0,'0'0'1328'16,"0"0"-994"-16,0 0 1 0,0 0-87 15,0 0-62-15,0 0-85 0,0 0-101 16,0 0-13-16,0 0-94 0,0 0 72 0,0 0 35 16,16 24 17-16,-14-2-17 0,-1 2 0 15,-1 3-3-15,0 1-6 0,-2 4-17 16,-2 0-198-16,-1 1-120 0,5 3-276 15,1-4-588-15</inkml:trace>
  <inkml:trace contextRef="#ctx0" brushRef="#br0" timeOffset="55923.11">29851 5496 1742 0,'0'0'318'15,"0"0"-91"-15,0 0 106 0,0-46-63 16,-2 37-42-16,-1 0-8 0,0 1-92 0,-3 3-24 16,0 0-37-16,-3 1-61 0,-4 3-6 15,-3 1-35-15,-3 0 0 0,-3 1 17 16,-1 6 16-16,2 0-20 0,1 5-3 16,2-2-7-16,7 3 7 0,1 1-1 15,5 0-2-15,2 0 28 0,3-1 22 16,5 0 7-16,7-2 25 0,2-2 3 15,5-2-19-15,2-2-38 0,2-3-143 0,0-2-99 16,-1-2 8-16,-3-7 38 0,-4-4 61 16,0-4 73-16,-2-7 11 0,-4-1-66 15,1-7 92-15,-2-4 25 0,-3-10 23 16,0 4 3-16,-3 1-6 0,-1 1 147 0,-1 10-67 16,0 1 173-16,0 4-17 0,0 6-55 15,0 5-36-15,0 6-13 0,0 2 21 16,0 3-13-16,0 3-160 0,0 2-104 15,4 5-169-15,1 9 231 0,2 6 42 16,4 5 70-16,1 5 9 0,0 2-35 16,3 2 18-16,0 1-30 0,-3-1-32 15,4 0 23-15,-4-2-23 0,-3-3-1 16,-2 1-15-16,-1-5 16 0,-4 0 0 16,-2-4-108-16,-5 4-217 0,-5-7-403 15,0-9-914-15</inkml:trace>
  <inkml:trace contextRef="#ctx0" brushRef="#br0" timeOffset="56542.48">30414 4975 1379 0,'0'0'328'0,"0"0"-39"0,0 0 90 15,0 0-49-15,0 0-70 0,0 0-67 16,0 0-101-16,0 0-92 0,0 0-195 15,0 0 80-15,0 0 80 0,-36 21 35 0,21 3 55 16,5 5-33-16,2 1-6 16,3 4-16-16,5 2 49 0,0 1-27 0,10 2-6 15,0-2 0-15,7 1 3 0,1-4 16 16,4-2-6-16,0-6-29 0,0-2-333 16,8-7-167-16,-7-7-485 0,-4-7-381 0</inkml:trace>
  <inkml:trace contextRef="#ctx0" brushRef="#br0" timeOffset="56731.73">30663 5068 1342 0,'0'0'1178'0,"0"0"-968"0,0 0 40 16,0 0-3-16,0 0-47 0,0 0-200 16,0 0-85-16,0 0-91 0,0 0 176 0,0 0 70 15,0 0 17-15,71 57-37 0,-56-29-11 16,-1-2-36-16,0 4 7 0,-5-2-10 15,-3-4-16-15,-3-2-165 0,-3-5-79 16,-5-4-90-16,-11-3-109 0,-2-4-237 16,1-3-650-16</inkml:trace>
  <inkml:trace contextRef="#ctx0" brushRef="#br0" timeOffset="56946.42">30653 5057 2043 0,'0'0'363'0,"0"0"-108"0,0 0-72 0,55-40-70 16,-35 34-46-16,1 1 20 0,-2 4-23 16,-1 1-64-16,-1 4-36 0,-2 4-15 15,-4 4-10-15,-1 0 16 0,-7 2 20 16,-3 3-1-16,-6-1 7 0,-11 0 7 0,-5 0 12 16,-7-2 0-16,-1-2-106 0,-2-2 0 15,4 0-30-15,3-4-67 0,7 1-115 16,10-4-261-16,6-1-680 0</inkml:trace>
  <inkml:trace contextRef="#ctx0" brushRef="#br0" timeOffset="57130.12">30931 5204 1944 0,'0'0'260'0,"0"0"-260"0,0 0-80 16,0 0 60-16,0 0 20 0,70-16 0 16,-47 12-23-16,0-3 21 0,-2 0-266 15,7-10-223-15,-3 2-490 0</inkml:trace>
  <inkml:trace contextRef="#ctx0" brushRef="#br0" timeOffset="57289.8">31143 5037 1203 0,'0'0'439'0,"0"0"-198"0,0 0-21 16,-59-17 7-16,40 17-65 0,2 0-27 15,-1 0-6-15,3 5-29 0,4 2-64 0,1 1-36 16,5 2-36-16,3 6 36 16,2-2 29-16,2 4 29 0,10 2 3 0,5 0-10 15,6 2-3-15,4 0-25 0,7 0 2 16,1-1-22-16,0-1-3 0,-3-6-295 16,-5-2-114-16,-6-7-149 0,-7-3-676 15</inkml:trace>
  <inkml:trace contextRef="#ctx0" brushRef="#br0" timeOffset="57505.77">31290 4895 1831 0,'0'0'580'0,"0"0"-190"0,0 0-5 16,0 0-66-16,6-46-35 0,-6 45-76 16,0 1-208-16,0 0-94 0,1 7-133 0,-1 5 208 15,1 7 19-15,0 4 85 0,2 4-41 16,-1 4 0-16,0 1-31 0,0 1 0 15,0 1 5-15,1-4-18 0,0 1 3 16,0-4 12-16,1-2 1 0,0-5-16 16,-1-2-57-16,0-2-141 0,7-4-209 15,-4-5-303-15,0-5-790 0</inkml:trace>
  <inkml:trace contextRef="#ctx0" brushRef="#br0" timeOffset="57779.54">31263 5112 7 0,'0'0'1346'0,"0"0"-901"0,0 0-120 16,0 0-69-16,0 0-17 0,0 0 2 15,0 0-19-15,63-30-40 0,-49 23-61 16,4-2 0-16,2 0-83 0,1-2-10 16,1 1-28-16,0 1-12 0,0-1-4 15,-4-2-25-15,-1 2-32 0,-3 3-227 16,-6 0-76-16,-2 2-238 0,-6 3-156 16,0-1-599-16</inkml:trace>
  <inkml:trace contextRef="#ctx0" brushRef="#br0" timeOffset="58122.27">31537 5141 1602 0,'0'0'510'0,"0"0"-176"16,0 0-86-16,0 0-26 0,0 0-110 16,0 0-67-16,0 0-6 0,65-37-33 15,-49 28-6-15,-1-2-2 0,1 2-1 16,-3-3-16-16,2-1 16 0,-5-1 3 15,1-2-38-15,-6 0-71 0,2 0 38 16,-6-1 49-16,-1 3 22 0,-1 2 6 16,-7 2-6-16,2 3 0 0,-5 1 10 15,1 2 19-15,-3 2-26 0,2 2 39 16,-3 0-36-16,2 2-6 0,2 5-45 0,2 6-6 16,1 0 38-16,3 5 13 0,1-1 3 15,3 1 36-15,0 3-20 0,5-1 39 16,6 1-10-16,3-3-10 0,4 0 10 15,5-1 0-15,3-2-16 0,-1-4-9 16,0-2-23-16,-4-4-122 0,-1-3-296 0,0-5-138 16,-6-5-484-16</inkml:trace>
  <inkml:trace contextRef="#ctx0" brushRef="#br0" timeOffset="58373.65">31800 4988 1251 0,'0'0'582'0,"0"0"-57"0,0 0-240 16,0 0-92-16,0 0-132 0,0 0-61 15,0 0-15-15,0 0-37 0,62-20-6 16,-45 28-25-16,2 4 15 0,0 3 29 16,1 2 39-16,0-1 0 0,-4 2 0 15,-5-1-23-15,-5-3-13 0,-2-1-54 0,-4-2-4 16,-3-5 51-16,-3 0 43 0,-1-3 26 16,-2-3 126-16,2 0 73 0,0 0 33 15,-2-5 52-15,5-1-30 0,-1 0-24 16,2-3-46-16,1 0-46 0,-1-2-83 15,3-1-47-15,0-2-34 0,0 1-6 0,4 0-50 16,0-2-6-16,1 0-32 0,3-2-155 16,1 0-130-16,3-7-255 0,1 2-503 15,-1 2-538-15</inkml:trace>
  <inkml:trace contextRef="#ctx0" brushRef="#br0" timeOffset="58630.25">32043 4693 1484 0,'0'0'455'0,"0"0"-225"16,0 0-103-16,0 0-127 0,0 0 0 16,0 0 35-16,0 0 175 0,74 43 3 15,-45-24-33-15,6 6-10 0,-1 1 6 16,1 3-26-16,0 3-36 0,-7 4-44 16,-5 3-42-16,-6-1-2 0,-8 2-26 15,-9-3-2-15,-7-2-26 0,-9-3-13 16,-7-3-13-16,-5-3-35 0,0-6 9 15,-3-2 14-15,4-4 5 0,3-5 39 0,4-2 9 16,4-1 13-16,4-2 0 0,5-2-1 16,3-1-15-16,2 1-160 0,0-1-171 15,-1-1-116-15,3 0-329 0,-1-3-582 0</inkml:trace>
  <inkml:trace contextRef="#ctx0" brushRef="#br0" timeOffset="59438.78">29457 6075 1636 0,'0'0'393'0,"0"0"-166"0,0 0-85 15,0 0-3-15,0 0-42 0,-55 0-52 16,40 9-22-16,4 3 6 0,-4 5 9 0,3 3-25 15,1 4 26-15,3 3 15 0,1 3 20 16,2 2-6-16,1 0 12 0,-4 2 3 16,2 1 10-16,-1-3 8 0,-4 0-27 15,1-1-23-15,-1-6-49 0,2-3-2 16,-1-6 25-16,5-4-3 0,1-5-3 16,1-3 3-16,2-3-19 0,1 1 54 15,0-2 35-15,0-3 25 0,4-5 27 16,3-5-80-16,6-8-62 0,0-3-4 15,4-6-29-15,0-5 16 0,0-4-10 0,1-7-47 16,-1 2 43-16,-4 1 2 0,2 1 27 16,-6 8 13-16,4-2 12 0,-3 5-9 15,0 7 27-15,-3 4-43 0,4 3 79 16,-4 5-28-16,3 3-39 0,-1 2-2 16,1 6-10-16,-1 1-60 0,6 1-41 15,2 10 7-15,4 5 37 0,4 5 29 0,0 8 25 16,5 3 3-16,-2 5 81 15,-2 1 14-15,4 1-17 0,-4-2-8 0,0-2-8 16,-1-5-37-16,-2-3 3 0,-4-6-27 16,-4-5 12-16,-1-2 6 0,0-3-19 15,-5-4 9-15,0-1-9 0,-1-2-22 16,-2-3-18-16,0 2-4 0,-3-3-9 16,-1 0-8-16,-2 0-14 0,0 0-32 15,0 0-38-15,0 0-38 0,-1-6-139 16,-3 0-472-16,-2-2-765 0</inkml:trace>
  <inkml:trace contextRef="#ctx0" brushRef="#br0" timeOffset="60938.52">30179 6050 1156 0,'0'0'456'0,"0"0"-141"15,0 0-52-15,0 0 73 0,0 0-94 0,0 0 9 16,0 0 59-16,7-48-40 0,-6 44-74 15,-1 1-67-15,0 0-54 0,0 3-75 16,3 0-77-16,0 1-103 0,3 6 25 16,4 4 155-16,1 2 26 0,2 4 37 15,-1 2-6-15,-1 2-20 0,-4 1 36 0,0-1-35 16,-3 0-7-16,-3-2-15 16,0-2 0-16,-1-5-15 0,0 0 11 0,0-4-11 15,0-1 2-15,0-5 10 0,0 0-11 16,0-2 14-16,0 0 40 0,0 0 36 15,1-4 17-15,3-8-59 0,2-3-50 16,0-4-22-16,0-1 6 0,2-6 16 16,0-1 1-16,0-2 19 0,2 3-20 15,-1 1-1-15,2 3-16 0,-3 3 15 16,1 5 2-16,-1 2-15 0,-4 7-20 0,3 2-14 16,-2 3-42-16,3 0-45 0,2 10 23 15,-1 2 63-15,4 5 6 0,-3 5 18 16,1 4 26-16,-2-1 1 0,0 3 1 15,-3-3 17-15,0-3 3 0,0-1-6 16,0-7-3-16,-3-1-11 0,-1-6 10 0,-1-2 4 16,0-1-13-16,0-3 32 0,0-1 47 15,4-3 75-15,0-6-10 0,4-6-97 16,2-4-35-16,-1-3 4 0,3-4-17 16,-4-1 11-16,2 0-13 0,-2-2-1 15,0 5 1-15,-2 2 0 0,1 5 14 16,-2 5-14-16,-2 2-12 0,0 3-10 15,-1 5-9-15,1 0-41 0,-1 2-50 16,1 4-20-16,2 3 54 0,2 4 35 16,-2 5 34-16,0 1 16 0,0 3 3 0,-1 1 2 15,-1-1 11-15,-1 2 12 16,1-3-13-16,3-2-10 0,0-2-2 0,5-4-140 16,0-1-174-16,6-3-118 0,2-6-32 15,4-1-80-15,3-6-77 0,-2-6-187 16</inkml:trace>
  <inkml:trace contextRef="#ctx0" brushRef="#br0" timeOffset="61459.63">30974 5973 799 0,'0'0'583'0,"15"-50"-215"0,-13 29 164 16,-2 2-248-16,-1 5 45 0,-3 2-41 15,-2 3-93-15,-4 3-71 0,2 3-55 16,-4 3-69-16,-2 1-51 0,-2 7-35 16,-3 3 38-16,1 5 29 0,1 2 6 15,2 2-3-15,5 1-12 0,1-2 25 16,4-1-1-16,2 0 3 0,3-3 1 15,0 2 1-15,0-5 25 0,1-2-26 16,5-3-10-16,0-4-41 0,0-2 13 16,1-1 38-16,3-2 35 0,-1-5-13 0,2 0-9 15,-1 0 3-15,0-2 5 0,-2 3-21 16,2-1-16-16,-3 2 1 0,-1 1 2 16,2 3-32-16,-1 1-12 0,1 0-23 15,2 1 6-15,-2 6 7 0,4 3 34 0,-3 2 15 16,2 4 18-16,0-1 29 0,0 2 0 15,-2-3-10-15,4-2 23 0,-5-2-26 16,2-5 6-16,-1-2 17 0,2-3 6 16,-3-3 31-16,4-6-72 0,-3-5-4 15,1-4-84-15,-1-4 40 0,0-2 34 16,-4-3 10-16,-3 0 3 0,0-4 1 16,-2-3 6-16,0-4-10 0,-4-3-22 15,-2 0-20-15,-4 1 42 0,1 3 29 0,0 6-3 16,4 8 149-16,0 4-16 0,2 6 41 15,1 8-74-15,0 1-53 0,2 4-64 16,0 0-9-16,0 2-132 0,4 5-96 16,2 6 114-16,2 6 107 0,3 5 7 15,1 5 45-15,0 3 28 0,1 3 25 16,-4 0-3-16,1 1 16 0,-2-2-45 0,-2 1-32 16,-1-2-18-16,-3-2-14 0,-1-2-2 15,-1-2-16-15,0-4-75 0,0-5-203 16,2-4-249-16,0-6-569 0,1-6-728 0</inkml:trace>
  <inkml:trace contextRef="#ctx0" brushRef="#br0" timeOffset="61788.3">31351 6002 1626 0,'0'0'542'16,"0"0"-273"-16,0 0-130 0,0 0-33 15,0 0-6-15,0 0-16 0,0 0-14 16,0 0-50-16,64-56 1 0,-51 44-20 16,-1-2-2-16,0-2-9 0,2 0-18 0,-4-1-40 15,1 2-70-15,-2 1 106 16,-2 0 32-16,-1 2 32 0,-3 2 77 0,-2 1 26 16,-1 4-13-16,0-2 63 0,0 4-10 15,-3 0-54-15,-4 3-29 0,0 0-92 16,-4 3-7-16,-4 5-31 0,-2 3 38 15,-1 4 0-15,0 1 29 0,2 4-8 0,5-1-21 16,3 2-3-16,4-1-28 16,3 0 31-16,1-2 1 0,5-2 21 0,7 0 16 15,2-3 10-15,5-2 11 0,3-3-59 16,4-4-119-16,10-4-234 0,-7-6-371 16,-4-2-1377-16</inkml:trace>
  <inkml:trace contextRef="#ctx0" brushRef="#br0" timeOffset="62229.31">31881 5494 2192 0,'0'0'414'0,"0"0"-414"0,0 0-10 16,0 0-12-16,0 0 22 0,0 0 142 15,-28 58-43-15,17-33 7 0,4 2-54 16,-1 3 18-16,6 3-18 0,2 0 8 16,9 2-21-16,3-2-20 0,8 0 19 0,6-2-19 15,3-4 23-15,4-2-4 0,0-4-12 16,1-4 5-16,-4-4-2 0,-2-4-29 15,-5-4-236-15,-4-7-255 0,-4-4-526 16,-7-4-675-16</inkml:trace>
  <inkml:trace contextRef="#ctx0" brushRef="#br0" timeOffset="62431.61">32086 5627 874 0,'0'0'1765'0,"0"0"-1392"0,0 0-209 16,0 0-24-16,0 0-19 0,0 0-67 15,0 0-54-15,0 0-44 0,0 0-106 16,0 0 150-16,0 0 124 0,60 27 16 16,-53 0 21-16,4 4-60 0,-4 0-7 15,1 1-62-15,-2-3-13 0,-1-3 9 16,0-2-13-16,-1-4-15 0,-3-2-53 0,0-5-76 16,-1-3-114-16,0-2-126 0,-6-6-199 15,0-2-177-15,1-2-706 0</inkml:trace>
  <inkml:trace contextRef="#ctx0" brushRef="#br0" timeOffset="62627.8">32109 5671 1846 0,'0'0'658'0,"0"0"-429"16,0 0-72-16,0 0-38 0,65-47-23 0,-37 40 3 16,1 1-19-16,1 2 19 0,-3 1-13 15,-5 3-48-15,-3 0-22 0,-7 4-16 16,-6 5-3-16,-6-1 3 0,-11 6 16 15,-8 1 28-15,-9 2-19 0,-6-1 10 0,-4-3-35 16,1 0-63-16,2-4-61 16,6-2-38-16,6-1-126 0,10-2-179 15,3-2-301-15,9-2-901 0</inkml:trace>
  <inkml:trace contextRef="#ctx0" brushRef="#br0" timeOffset="62987.58">32354 5724 1793 0,'0'0'986'0,"0"0"-841"15,0 0-91-15,0 0 30 0,0 0 79 16,0 0 21-16,0 0-107 0,0 0-77 16,0 0-42-16,0 0 14 0,55-20-14 15,-40 13 39-15,0 0 0 0,0-4-19 16,1 1-103-16,-2-3 1 0,-4-1 66 0,3-3 39 15,-6 1-26-15,-2 0 45 0,-1 2 83 16,-3 2-63-16,-1 2 34 0,-1 0 32 16,-5 3 7-16,1 2-7 15,-2 1-23-15,-3 2-39 0,0 1-24 0,-3 1-16 16,-1 1-22-16,1 5-16 0,-1 2 28 16,4 3-9-16,0 4-51 0,5 0 75 15,2 1 11-15,3 4 35 0,0 1 16 0,7-1-31 16,3 0 46-16,2 1-27 0,7-4 8 15,1 0-12-15,2-5-35 0,2-4-28 16,3-4-167-16,-3-2-99 0,3-7-237 16,-7-2-503-16,-2-5-395 0</inkml:trace>
  <inkml:trace contextRef="#ctx0" brushRef="#br0" timeOffset="63190.4">32622 5402 1680 0,'0'0'416'0,"0"0"-66"0,0 0-34 0,0 0-21 15,0 0-26-15,0 0-98 0,0 0-171 16,0 0-22-16,0 0-198 0,0 0 83 16,0 0 99-16,13 10 38 0,-8 11 57 15,2 2 26-15,0 3-3 0,-2 3-35 16,3 0 2-16,-1 0-18 0,1 0-10 0,1 0-3 16,-1-2 10-16,2-2-11 0,-3 0-15 15,-1-5-63-15,2-3-262 0,-3-2-267 16,1-4-533-16</inkml:trace>
  <inkml:trace contextRef="#ctx0" brushRef="#br0" timeOffset="63607.91">32634 5666 957 0,'0'0'804'15,"0"0"-479"-15,0 0-153 0,0 0-52 0,0 0 2 16,72-31-21-16,-52 23 37 0,1-2-106 16,0-2 13-16,1 2-9 0,0-3 2 15,1 0-34-15,-3 1-4 0,0 0 61 16,-3 1-59-16,-4 2-2 0,0 2 0 16,-5 2 0-16,-2 0 16 0,-3 1 38 15,-2 2 14-15,-1 0 18 0,0 1-29 16,0-2-29-16,-2 3-28 0,-3-2-25 15,-4-1 12-15,2 0 13 0,-3-1 38 16,2 2-6-16,-2-2 16 0,2 1 28 16,2 1-3-16,0 1-9 0,2 1-1 15,1 0-41-15,2 0-22 0,-2 3-98 16,1 4 9-16,-1 2 59 0,-2 4 30 0,4 2 13 16,1 2-10-16,0 1 42 0,5-1-20 15,2 0-6-15,3-1-3 0,3 0 22 16,3-4-19-16,-2-2-19 0,0-4-13 0,0-4-110 15,-1-2-129-15,-3-1-87 16,2-13-265-16,-4 1-675 0</inkml:trace>
  <inkml:trace contextRef="#ctx0" brushRef="#br0" timeOffset="63857.2">33035 5472 42 0,'0'0'1768'0,"0"0"-1570"15,0 0-169-15,0 0 27 0,0 0 77 16,57 19-56-16,-47-14-22 0,2 5 7 16,-5 0-14-16,-1-1 4 0,-2 6-17 0,-4-1-2 15,0-2-4-15,-6 0-28 0,0-2 0 16,-3-3 18-16,0-2 33 0,2-2 12 16,0-2-3-16,3 1 39 0,2-2 89 0,0 0 130 15,1-3 42-15,1-4-185 16,0-3-113-16,2-5-63 0,3-2-19 15,4 0 7-15,1-3-45 0,2-1-15 16,-1-2-51-16,1 0-197 0,-2-8-272 0,-2 4-670 16</inkml:trace>
  <inkml:trace contextRef="#ctx0" brushRef="#br0" timeOffset="64114.15">33162 5254 1603 0,'0'0'575'0,"0"0"-345"0,0 0-149 16,0 0 57-16,76 17 40 0,-50-5-21 15,2 4-25-15,1 2 2 0,-2 7-10 16,-5 4-60-16,-2 4-1 0,-8 4-47 16,-10 8 32-16,-12 11-45 0,-20 6-3 0,-8 0-63 15,3-17-42-15,9-14-20 0,15-15-115 16,3-4 115-16,3 0 61 0,-1 0 41 15,-1 0 23-15,2-2 12 0,3-3-12 16,0-3-74-16,1-3-287 0,-1-1-178 16,1-3-574-16,-1-1 387 0</inkml:trace>
  <inkml:trace contextRef="#ctx0" brushRef="#br0" timeOffset="67487.37">25220 5825 1144 0,'0'0'664'0,"0"0"-424"0,0 0-126 15,0 0-7-15,0 0-94 16,0 0 68-16,5-52-62 0,-5 46 52 0,0-1 71 15,-3 1-6-15,1 0-53 0,-2-1-83 16,1 0 32-16,-2 4-3 0,1-2 87 16,-3 3-20-16,0 0 4 0,-4 2-100 0,0 0-57 15,-4 0-17-15,-5 6 29 0,0 1 26 16,-2 3 6-16,-1 1 13 0,2 3-16 16,3-2-6-16,3 2-10 0,6-2-13 15,1 0-4-15,6 0 9 0,2 1 40 16,8-1 19-16,3 2 36 0,7 1 6 15,2-1-20-15,4 2-41 0,3 0-57 16,-2-1 2-16,-5 1-67 0,-3-1-30 16,-8-1 65-16,-6 1 38 0,-3-3 33 15,-6 0 16-15,-7-2 36 0,-2-3 15 16,-4-1-5-16,-1-2 76 0,-2-2 10 0,-2-2-13 16,3-2 13-16,0-1-27 0,1-2-6 15,6-2-12-15,-1 2-14 0,5 0-29 16,4 1-6-16,3 0-12 0,3 0-26 15,0 2-36-15,6 0-222 0,5 1-62 16,2-1-28-16,9 0-245 0,-4-1-462 16</inkml:trace>
  <inkml:trace contextRef="#ctx0" brushRef="#br0" timeOffset="67886.28">25290 5898 2313 0,'0'0'465'16,"0"0"-189"-16,0 0-84 0,0 0-23 0,0 0-71 15,0 0-25-15,0 0-60 0,0 0-13 16,0 0-73-16,0 0 48 0,0 0 25 16,31-10 44-16,-28 25 3 0,1 2-9 15,-2 0-15-15,2-2-23 0,-1-1 3 16,-2-5 9-16,1-1-9 0,0-2 12 15,0-3 1-15,1-3 6 0,-1 0 32 16,3-5 34-16,0-3-88 0,6-3-28 0,-2-3-29 16,1 1 32-16,-1-1 8 0,-1 0 17 15,-1 3 13-15,-3 2-1 0,0 2-10 16,-1 2-2-16,-2 2-1 0,2 2-21 16,-2 1-50-16,1 0-68 0,1 4-19 15,1 3 112-15,2 1 28 0,4 3 17 16,-1 2 2-16,2-1 23 0,0 0-1 15,1-2 3-15,-2-1-25 0,3-2-101 16,-3-2-187-16,-1-5-47 0,0 0-82 0,-1-2 34 16,-2-5-43-16,-2-1-167 0,0-4 26 15</inkml:trace>
  <inkml:trace contextRef="#ctx0" brushRef="#br0" timeOffset="68203.69">25571 5838 13 0,'0'0'320'16,"-5"-56"32"-16,3 30 270 0,0 4-137 0,1 4-5 15,0 4-108-15,1 4-105 16,-1 4-110-16,1 3-52 0,0 1-105 0,0 2-124 15,0 4-98-15,1 3 126 0,1 7 96 16,1 4 86-16,2 4-11 0,-1 2-15 16,1 2 30-16,-3-1-54 0,1-1 2 15,-2-2-19-15,0-3-19 0,-1-2-6 16,0-6 6-16,0-2-2 0,-2-3 2 16,0-4 22-16,1-1 29 0,1-1 48 15,0-3 16-15,0-3-49 0,0-5-64 16,1-1-2-16,8-2-2 0,0 0-10 15,7 1 10-15,0-1-30 0,1 2 10 0,3 4-17 16,0-1 8-16,-1 4-11 0,-3 2 1 16,-1 1-7-16,-6 2 0 0,-1 2-10 15,-3 6 1-15,-5 1 53 0,0 3 4 16,-7 1 20-16,-4 3 5 0,-7-1 9 0,0 0-32 16,-2-1 32-16,2-3-18 0,3-3-13 15,3-1 19-15,4-4-9 0,5-1-13 16,0-2-150-16,3 0-101 0,13-7-227 15,-1 0-541-15</inkml:trace>
  <inkml:trace contextRef="#ctx0" brushRef="#br0" timeOffset="68642.7">25993 5753 2301 0,'0'0'401'0,"0"0"-189"0,0 0 35 0,0 0-49 16,-38-49-71-16,25 44-26 0,-4 1-60 15,-2 2-22-15,1 2-19 0,-1 2-31 16,2 3-7-16,3 4-10 0,2-1 4 16,3 1 2-16,3 0 17 0,4 1 3 15,2-2 22-15,5 2 16 0,4 0-16 0,4-2-26 16,2-2-9-16,2-1 33 0,3-1-33 16,0-1 0-16,-1-2 34 0,0 2 1 15,-5-2-1-15,-2 1-31 0,-3 2-32 16,-3 2-25-16,-2 1 28 0,-3 5 45 15,-1 2 12-15,0 4 4 0,-2 4 20 16,-1 2-4-16,-3 4-5 0,2 1-11 0,0-1-51 16,1-2-132-16,1 0-46 0,1-2 16 15,0-3 119-15,-2-2 39 0,0-3 54 16,0-3-36-16,-3-2 37 0,1-3 23 16,-3-2-7-16,-1 0-3 0,1-1 16 15,-5-1-25-15,3 1-2 0,-2-2 20 16,-1-1-9-16,3-2 0 0,2 0 13 15,-3 0 19-15,5 0 43 0,0-5 125 16,2-2-43-16,2-3 29 0,1-4-55 0,1-1-67 16,3-2-55-16,5-2-22 0,1-3-64 15,6-2 32-15,1-2-230 0,9-16-212 16,-3 6-533-16</inkml:trace>
  <inkml:trace contextRef="#ctx0" brushRef="#br0" timeOffset="68926.27">26066 5721 2066 0,'0'0'508'0,"0"0"-251"0,0 0-257 16,0 0-6-16,0 0-62 0,0 0 10 15,0 0 58-15,0 0 126 0,0 0-17 16,0 0-38-16,0 0-36 0,1 51-32 16,0-41-1-16,2-2 21 0,4-2 12 15,2 1 29-15,4-4 6 0,0 0-3 16,4-3-9-16,-1 0-23 0,1-1 0 15,-5-6 3-15,1-2-9 0,-6-1 12 0,0-1-3 16,-3-2-26-16,-3 1-5 16,-1 0 5-16,0 0-24 0,-5 2 12 0,-4 2-19 15,1 1-29-15,-5 2-15 0,1 3 2 16,-3 2-6-16,2 0 4 0,1 2 24 0,1 1 7 16,6 2-108-16,1-1-220 0,4 7-138 15,1-5-298-15,4 1-615 0</inkml:trace>
  <inkml:trace contextRef="#ctx0" brushRef="#br0" timeOffset="69554.12">26381 5692 1679 0,'0'0'597'0,"0"0"-428"16,0 0 47-16,0 0 54 0,0 0-20 0,0 0-65 15,0 0-83-15,0 0-61 0,0 0-28 16,0 0-13-16,-67-33-26 0,52 38-12 15,4 2 10-15,-1 2-7 0,3 1-4 16,3 2 17-16,0-3 6 0,4 1 16 16,2 0 0-16,0 0-2 0,3-3-174 0,5-1 35 15,0-2 39-15,5-2 21 16,-1-2-9-16,3-2 39 0,-1-3 16 0,-1-2 35 16,1-3 23-16,-6 0 22 0,2 0-6 15,-5-2 35-15,-2 4-13 0,2 0 67 16,-3-1-25-16,-1 5 12 0,0 0 16 15,0 0-39-15,-1 3-29 0,0-1-63 16,1 2-105-16,0 0-57 0,1 5 2 16,2 1 138-16,1 3 22 0,3 0 0 15,0 2 19-15,5-1 3 0,0 0 7 16,1 0 6-16,3-2-3 0,3 0 0 16,-1-4-9-16,0-2-23 0,-2-2-45 0,-3 0-41 15,0-3-49-15,-2-5-13 0,-5-4 87 16,-1-2 42-16,1-3 6 0,-5-4-6 15,-2 1 19-15,0-5 12 0,0 1 1 0,0-2 36 16,-2-1 38-16,0 1-4 16,-2 2 58-16,4 1 0 0,0 5-20 0,0 4 0 15,0 5-39-15,0 2-35 0,0 3 7 16,0 2-32-16,0 0-22 0,4 2-3 16,-3 0-85-16,0 4-81 0,2 5 99 15,1 2 70-15,-1 6 93 0,1 4 27 16,2 3-15-16,-2 2-36 0,2 1-12 15,0 0-23-15,2 1 4 0,0-2-3 16,5-1 5-16,-3-3-24 0,4-2-13 16,-1-4 16-16,-2-3 6 0,4-3 7 15,-1-3 3-15,0-3 15 0,3-4 3 0,1 0-16 16,2 0-37-16,-5-4-6 0,0-2-100 16,-5-1-92-16,-5-2-73 0,-3-7-168 15,-2 3-378-15,0 0-1011 0</inkml:trace>
  <inkml:trace contextRef="#ctx0" brushRef="#br0" timeOffset="72186.39">28958 5918 375 0,'0'0'212'16,"0"0"-26"-16,0 0 9 0,0 0 24 16,0 0-1-16,0 0-23 0,0 0-23 15,0 0 4-15,0 0-14 0,0 0-29 16,-7-10-26-16,7 10-20 0,0 0-6 16,0-1 9-16,0 1 4 0,0 0-7 15,0 0-23-15,0 0 3 0,0 0 1 0,0 0-17 16,0 0-16-16,0 0-15 0,0 0-20 15,0 0-16-15,0 0-7 0,0 0-19 16,0 0-12-16,0 0-10 0,0 0-1 16,0 0-2-16,0 0 2 0,2 0 65 15,2 1 4-15,5 1 47 0,1 0 33 16,3-2 19-16,0 0-26 0,3 0-13 0,3-2-13 16,0-2-10-16,2 0-12 0,0-2-6 15,1-1-11-15,3 2 1 0,4-3-10 16,-1 1-1-16,3 0 0 0,-1-1-2 15,4 1-4-15,0 0 1 0,-1 0-10 16,2 1 12-16,2 0-1 0,-3 1 0 16,4-1 0-16,1 0 2 0,3-1 16 15,0 0 9-15,5-2 4 0,-1-1-10 16,2-1 7-16,1-1-7 0,0-1 9 0,2-1-15 16,-3 2-10-16,-1 0 9 0,1-1-11 15,-1 0 0-15,-1 1 15 0,4-1-13 16,0 1 10-16,2-2 9 0,1 0-3 15,1-1-3-15,1-2 0 0,-4 2 0 16,3-2 9-16,-3 0 4 0,1-3-1 16,-1 0 10-16,3 0-12 0,-1 0 24 0,0 0-12 15,-1 2-10-15,0 1-18 0,2 2-10 16,5-1-1-16,8 3-12 0,-7 1 0 16,-6 2 12-16,-12 3 1 0,-9 2 13 15,1-3 12-15,5 1 0 0,-6-2 7 16,-5 4 5-16,-4-3-2 0,-2 2 3 15,-2-2-10-15,-2 1 14 0,0-1-21 16,-2 2-18-16,1-3 12 0,-5 3 4 16,1 0 6-16,-5 1-22 0,-1 4 25 15,-2-1-9-15,-3 0-17 0,0 1-2 0,-2 1-3 16,0 0-32-16,0 0-18 0,0 0-38 16,0 0-25-16,0 1-29 0,-2 3-48 15,-7 4-49-15,-8 2-190 0,0-1-704 16</inkml:trace>
  <inkml:trace contextRef="#ctx0" brushRef="#br0" timeOffset="73104.45">30840 6399 1439 0,'0'0'183'0,"0"0"-183"0,0 0-21 16,0 0 21-16,0 0 69 0,0 0 22 15,0 0 13-15,0 0 114 0,0 0 22 16,0 0-27-16,-29-32-68 0,29 32-51 16,0 0-27-16,0 0 1 0,0 0-33 15,0 0-35-15,3 0-1 0,-2 0-12 16,1 0 13-16,-1 0 0 0,1 0 16 16,-1 0 3-16,-1 0 7 0,1-1 0 0,1 0 3 15,1 0-7-15,2-1-22 0,4 0-3 16,1-1 1-16,7-1-30 0,3-1 28 15,3 0-8-15,5 0 10 0,1 0 1 16,5 0 1-16,4 1 1 0,1-1-1 16,3-2 20-16,5-1 9 0,1-1 19 0,5 1 19 15,9-4-3-15,8-2-23 0,11-1 1 16,1 0-17-16,-5 1 1 0,-2 2-4 16,-9 0 6-16,5-2-8 0,-1 2-17 15,0-1 19-15,-2 1-6 0,-2 1 12 16,0 0 1-16,-4 1-4 0,-4 0 1 15,-8 1 5-15,-12 2-9 0,-9 2 1 16,-1 1-8-16,5-1-2 0,3-1-12 16,4-1 15-16,-2 0-13 0,-4-2 18 0,-1 3-21 15,-5-1 0-15,-3 1 19 0,-8 1-6 16,-3 0 2-16,-3 2-13 0,-4 1 0 16,-3-1 1-16,-2 3 9 0,-1 0-10 15,0-2-2-15,-1 2-1 0,0 0-2 16,0 0-28-16,0 0-10 0,0 0-16 15,0 0-16-15,0 0-95 0,0 0-94 16,-3 0-126-16,-2 0-271 0,-2 0-377 16</inkml:trace>
  <inkml:trace contextRef="#ctx0" brushRef="#br0" timeOffset="81904.27">18901 7362 125 0,'0'0'205'16,"0"0"43"-16,0 0 20 0,0 0-27 16,0 0-52-16,0 0-62 0,0 0-33 15,0 0-16-15,0 0-19 0,0 0-20 16,-1-2-20-16,1 2-17 0,0 0-2 16,0 0-1-16,0 0-18 0,0 0-4 0,0 0 7 15,0 0 15-15,0 0 1 0,0 0 2 16,0 0 14-16,0 0 26 0,0 0 7 15,0 0 13-15,0 0 3 0,0 0 0 16,0 0-7-16,0 0-16 0,0 0-22 16,0 0-20-16,0 0-22 0,0 0-10 0,0 0-20 15,0 0-7-15,0 0 59 0,2 0 69 16,2 2-5-16,1 0-8 0,-1 1-21 16,4-3 1-16,-1 2 0 0,-1-2-14 15,2 0 24-15,-2 1-17 0,0-1-3 16,1 0-7-16,1 0 0 0,-1 0-6 15,4 0-12-15,-1-1 2 0,4-1-3 16,2 1-17-16,1 0 14 0,3 0-13 16,1-1-7-16,2 0 22 0,0 0-1 15,2 1 2-15,1 1 3 0,4 0-2 16,-2-3-1-16,4 3 3 0,-1-1 10 16,4 0 6-16,-1-1 17 0,0 0 6 0,4 0-20 15,-1-2 4-15,0 2-3 0,1-2-7 16,0 1-14-16,-2-1 0 0,1 3-2 15,0-3-2-15,1 2 0 0,1 0-18 0,-1 1 4 16,1 1 13-16,-2 0 2 16,2 0-17-16,-2 0 18 0,-1-2 13 15,-1 2 3-15,-2-1-3 0,2 0 6 16,-3 0 0-16,-1 0 7 0,2-1-13 0,-2-1 7 16,3 1 9-16,-1-1 16 0,-1-1-10 15,3 1 10-15,0 2-19 0,-2-2-3 16,4 2-20-16,-2 0-1 0,-2 0-2 15,2 1 0-15,0 0 3 0,0 0 13 16,-2-1-14-16,2 1 24 0,-3-1 3 16,1 0-3-16,-2 0-7 0,-1 1 0 0,0-2-15 15,-2 2 18-15,0-1-3 0,0-2-3 16,0 3-14-16,3-1-2 0,-2 1 1 16,2-1 16-16,-2 0-16 0,0 0 11 15,2 0-10-15,-1-1 1 0,1 0 22 16,0 2-2-16,2-5-7 0,2 3-14 15,-1 1-1-15,2-3 2 0,3 0 23 0,0 3-25 16,3-3 0-16,1 2 1 0,4-1 14 16,-2 1-2-16,2 0-12 0,1 0-1 15,2 2 12-15,-2-2-13 0,0-2 1 16,-3 1 2-16,-1 1-2 0,-2-1 1 16,-2 0-1-16,-2 2 0 0,0-2-1 15,1-1-3-15,-1 3 1 0,2-1 1 16,2 2-18-16,0-1 3 0,0 1 3 15,3 0 10-15,-3 0-29 0,2 0-13 16,-3 1-3-16,-1 0 26 0,0 0 18 16,-2-1 4-16,-3 0 1 0,-2 0 12 0,1 0-11 15,2 0-2-15,1 0 0 0,-1 0-2 16,3 0 1-16,4 0-12 0,0-1-3 16,-1 1 16-16,-1 0-25 0,-6-1 12 0,-3 1 2 15,-7 0 11-15,-5-1 16 0,-4-1 0 16,-8 2-14-16,-1 0 14 15,-4 0-3-15,-2 0-1 0,-1 0-12 0,0 0 0 16,0 0-16-16,1 0-26 0,0 0 20 16,1 0 20-16,1 0-50 0,5 0 4 15,1 2 45-15,2-1 2 0,-2 2 1 16,0-1 0-16,0 0 0 0,-5-1-3 16,-1 0-9-16,-2-1-14 0,0 0-16 15,-1 1 13-15,0-1 28 0,0 0-2 16,0 0-17-16,0 0-4 0,0 1 24 15,-2 2 13-15,1-2 6 0,-1 2-17 0,1 0 1 16,1 0 10-16,-2 1-11 0,2 2 11 16,0-1-10-16,-1 0 10 0,1 3-12 15,-1 0-1-15,-2 0-1 0,1 3-1 16,-4 2 2-16,1 1 28 0,0 3 4 16,-4 3 4-16,2 4-17 0,-2 2 10 0,-2 4-13 15,-2 4-14-15,3 2 17 0,-2 2 55 16,2 3-6-16,0-2-11 0,5 1-2 15,4-1-23-15,1 1-4 0,0-3 33 16,0-2-35-16,2-1 12 0,0-3-22 16,0 0 35-16,-1 1-13 0,-1-1 9 15,0 1 4-15,0 2 3 0,0 2-13 16,-2 1-19-16,-1-1 16 0,1 0-22 16,0-3-16-16,1-3 3 0,1-4 0 15,0-6-1-15,1-4 1 0,1-3 9 0,-2-3-10 16,1-5 0-16,-1-1-1 0,0-2 12 15,0-2 6-15,0 1 15 0,0-1 11 16,0 0 11-16,0 0 1 0,0-1 5 16,0-3 2-16,0-1-39 0,0-1-25 15,-1-3-28-15,-1-2-212 0,-6-14-206 0,-1 4-849 16,0-2-817-16</inkml:trace>
  <inkml:trace contextRef="#ctx0" brushRef="#br0" timeOffset="82851.82">18843 7404 881 0,'0'0'365'0,"0"0"-260"0,0 0-5 16,0 0 18-16,0 0-21 0,0 0 20 15,0 0-26-15,0 0-13 0,0 0-36 0,0 0-42 16,0 0-117-16,-15-18-71 0,14 26 107 16,-2 4 46-16,-3 4 35 0,1 6 16 15,0 5 17-15,-5 5-17 0,2 10 33 16,-3 12-4-16,1 12 17 0,0 7 0 15,2-1-14-15,3-3-28 0,-3-8 8 16,3 2-28-16,0-1 0 0,0-3 1 16,0-6 25-16,3-10 29 0,2-10-16 15,0-9-13-15,0-2-3 0,1-1 29 16,5 4-10-16,-2-1 42 0,0-1-39 0,1-4 10 16,1 0-9-16,0-2-30 15,-3-1-3-15,1 0 9 0,0-2 4 0,0 0-13 16,-3-2-13-16,-1 0-123 0,0-1-6 15,-1-1-56-15,-4 0-19 0,-1 2 2 16,-2 0-169-16,-5 3-170 0,4-3-104 0</inkml:trace>
  <inkml:trace contextRef="#ctx0" brushRef="#br0" timeOffset="83578.55">18790 8736 1239 0,'0'0'325'0,"0"0"-325"0,0 0-84 16,0 0 35-16,0 0 48 0,0 0 0 15,0 0 1-15,0 0 58 0,0 0 14 16,0 0-17-16,0 0-16 0,13 3 26 15,-4-2 29-15,2 0 4 0,3 0 28 0,3-1 43 16,3 0 6-16,2 0 15 0,3-2-25 16,4-2-1-16,0 2-20 0,5-2-28 15,2 0-8-15,2 2-22 16,-1-1-6-16,6 1-39 0,0 0-3 0,1 0 7 16,2 0-30-16,1 0-11 0,5 1 8 15,8-2-9-15,7 0 1 0,-5-1 8 16,-6 1-9-16,-9-1 1 0,-7 1 11 15,8 0-11-15,5-3-2 0,10 0 20 0,12-2 3 16,12-2 13-16,7 0-3 16,-4 2-1-16,-1 1 10 0,-8 1-6 15,2 2-9-15,3-3 36 0,0 3-33 0,2-4 18 16,-4 1-8-16,-3 0-30 0,-6 0-11 16,-5-1 1-16,-6 1 1 0,-12 1 10 15,-11 2-1-15,-9 0-11 0,1 1 1 16,4 0 2-16,6 1-3 0,4 0-1 15,0-1 2-15,-1 3 0 0,-1-2 0 0,-2 2-1 16,0 0 0-16,-1 0-1 0,1 0 0 16,0 0 1-16,2-3 21 0,0-1 3 15,0-3-7-15,0-1 4 0,-2 0-19 16,-2-1 1-16,-2 3-2 0,-2 0-2 16,-2 1-4-16,-3 3-17 0,2-1 5 15,-6 1 4-15,1 1-4 0,-3 1 0 0,-1 0 4 16,-2 0-1-16,0 0 11 0,-4 2 1 15,-2 0 0-15,-1 0-14 0,1 0 2 16,-4-2 13-16,-2 3 16 0,0-3 9 16,-5 2 0-16,-2-2-3 0,0 0 2 15,1 2-20-15,-2-2-3 0,-1 1-1 16,-1-1-16-16,0 0 4 0,0 1-7 16,-1-1 3-16,0 1 4 0,0-1 9 0,0 1-13 15,0-1-3-15,0 0-79 0,-5 0-172 16,-11-6-123-16,0 1-242 15,0-5-989-15</inkml:trace>
  <inkml:trace contextRef="#ctx0" brushRef="#br0" timeOffset="94333.71">18725 9409 98 0,'0'0'264'0,"0"0"-33"0,0 0 24 0,0 0 45 15,0 0-14-15,0 0-78 0,0 0-48 16,0 0-24-16,0 0-16 0,1-2-16 16,-1 2-20-16,0 0-29 0,0 0-10 15,0-1-30-15,0 1-15 0,0 0-3 16,0 0-26-16,0 0-3 0,0 0-7 15,0 0-10-15,0 0-9 0,0 0-17 0,0 1 23 16,0 1 52-16,-2 0 0 0,1 1 0 16,-1 1 20-16,-1-1-18 0,0 0 14 15,0 1-15-15,1-1 2 0,-1 1-1 16,0 1 0-16,0 0 0 0,-1 0-1 16,1 2 0-16,0-4-1 0,0 4 0 15,0-2 2-15,-1 1-1 0,-1 2-1 0,1-3 2 16,0 2 1-16,-1-1 19 0,-2 1-19 15,0-1 10-15,0 0 3 0,-3 1-15 16,2-1 12-16,-4 2-13 0,2-1 0 16,-4 3 0-16,1-2-13 0,0 1 12 15,-2 1-11-15,-1 0 12 0,2-1 2 16,-3 3-1-16,0-2-1 0,0 0 2 16,-1 1 2-16,1 0 13 0,4-3-15 15,-1 0 8-15,2-2-9 0,4 0 0 16,-1-1-1-16,0-2 16 0,2 1-3 0,-3-1-12 15,3 2 2-15,-1-3 17 0,-1 2-20 16,0 0-2-16,-3 2 2 0,2 0-13 16,-5-1 12-16,-1 2-9 0,-2 2 10 15,-2-1 3-15,0 1 10 0,-1-2-11 16,1 3 2-16,1-5 12 0,2 2-14 0,4-2 14 16,0-2 0-16,4 2-15 0,0-3 16 15,3 0-1-15,0-2 6 0,-1 2-5 16,2-1-1-16,-1 0-16 0,-3 1-1 15,3 0-12-15,-3 0-3 0,-3 1 16 16,-4 1 12-16,-1-1-9 0,-3 2-1 16,-2-1-1-16,-3 1 10 0,0 0-11 15,2-1 0-15,0-1 2 0,2 1 30 16,4 0 14-16,1-2-5 0,3 1-8 16,2-1 9-16,1 0 6 0,1 1 4 0,-2-3-4 15,3 2-22-15,-2 0-26 16,0 1-1-16,-3-1-2 0,0 2-13 0,-5 0 13 15,-2 2-12-15,-2 0 15 0,-5 1 3 16,0 1-1-16,-2 0-1 0,-1 0 0 16,4 0-1-16,1-1 2 0,1-1 1 0,7-1-1 15,-1-2-1-15,3 2-1 16,-1-2 13-16,5 1 19 0,-2-1 14 0,-1-1-24 16,2 1 10-16,-4 1-3 0,-2-4-9 15,-2 5-4-15,-3-3-4 0,-1 1-12 16,-5-1 3-16,0 1-3 0,-4-1 0 15,1 1-3-15,-3-1 3 0,-1 1 3 16,3 1-1-16,1-1 1 0,3 0 10 16,2-1-10-16,4 0-2 0,1 0 1 15,3-2 11-15,0 2-10 0,1 0 13 16,0-1-15-16,3 1 2 0,-1-1 0 0,-1-1 0 16,-1 0 10-16,-1 0-13 0,0 0-1 15,-3 0-2-15,-1 1-9 0,-5 1 9 16,-4 0 0-16,-2 0-35 0,-1 0-17 15,-4 1 23-15,-3-1-16 0,1 1 3 16,-1-3 25-16,3 0 19 0,3 0-1 0,1 0 2 16,6 0 0-16,0 0 1 0,3 0-1 15,1-2-2-15,0 2-11 16,-3 0 11-16,1 0 0 0,-7 0 0 0,0 2 2 16,-5 0-2-16,-3 0-37 0,-3 2 16 15,1-1 1-15,-1 0-7 0,1 0-42 16,-1 1-13-16,-2 0 45 0,1-3 26 15,2 2 10-15,1-3 0 0,2 0-1 16,4 0 3-16,2 0 0 0,5 0 1 16,0 0-3-16,2 0 3 0,-4 0 41 0,-3 0-41 15,-10 0-87-15,-11 2-108 0,-18 0 23 16,-14-2 23-16,-4 0 51 0,9-2 58 16,8-4 40-16,12 0 46 0,1 1 97 15,2 0 6-15,1 2-55 0,0-1-55 16,4 4-36-16,4-2-2 0,10-1 2 0,8 1 13 15,-2-1-3-15,-6-1-13 0,-5 1 3 16,-18-2-1-16,-5 0-2 0,-11-2 0 16,-3 0-1-16,5 0 1 0,7 1 0 15,3 0-3-15,2 3-13 0,0-4 12 16,0 2 3-16,2 3 1 0,2-3 42 16,1 2-3-16,3-1-26 0,-1 3-1 15,2-3-11-15,8 3-1 0,8-2 3 16,9 1 10-16,0 0 4 0,-6-2-16 15,-4 1 12-15,-6 0 42 0,2-1 19 16,-3 2-26-16,3-1 1 0,2 1-23 0,-1 2-23 16,-2 0 0-16,3 0 0 0,0 0-2 15,1 0 3-15,-1 2-4 0,0 1 0 16,-1-1-1-16,1 2 0 0,1-1 1 16,2 0 0-16,1-1 12 0,1 0 1 0,2-1-9 15,3 2 18-15,-1-2-21 0,1 3-1 16,2-1 0-16,-2 0 0 0,0 1 0 15,1 0 0-15,-1 0 0 0,-1 0 2 16,1-1 1-16,-3 2-2 0,-2 0 0 16,-3 0-1-16,-1 0 0 0,-4 2 0 15,-1 0 1-15,-2 0-1 0,-10-2 0 16,6 2 1-16,-1-2 1 0,3 0 11 16,5-2-12-16,-1 1 12 0,0-2-12 0,0 1 1 15,5-1 0-15,0 1 0 0,1-2 2 16,0 1-3-16,-2 0 1 0,0 0 0 15,-4 0 0-15,1 1 0 0,-5 0-1 16,-8-1-1-16,-10 5-2 0,-13-2 1 16,-1 4-1-16,6-3-1 0,4-1 1 15,11 3 0-15,0-4-2 0,2 4 3 16,1-2 1-16,2-1 0 0,4-1 1 0,5 0 1 16,9 0 2-16,6 0-1 0,-10 0-1 15,-15 0-1-15,-17 3-1 0,-12 1 0 16,4 2 0-16,7-1-1 0,5 1 0 15,2-1 0-15,-2-1-1 0,5 2 0 16,0-1 1-16,4 1 1 0,1 3 0 16,4-2 0-16,9-1 0 0,9-2-3 0,6-2 3 15,4 0-1-15,-6 0 1 0,-6 3 0 16,-2 1 4-16,0 0 12 0,2-2 0 16,0 3 0-16,-4-1-14 0,3 3 1 15,-3 0-3-15,-1 1-1 0,-3 0 0 16,1 1 1-16,-1-1 1 0,2 0 1 15,1 0 11-15,0-1-11 0,6-2-2 16,6-2 1-16,3 0 1 0,5-3-2 16,4 0-1-16,0 4 0 0,2-3-18 0,4 4-4 15,-6-1 11-15,0 2 8 0,-3 4 4 16,0-1 12-16,-8 2-9 0,-1 1 10 16,-3 0-12-16,-1-2-1 0,-6 4 0 15,2-4 0-15,-2 2-1 0,3 0 1 16,1-1-1-16,1-2 0 0,4 2 0 15,4-3 1-15,1 0 26 0,3 0-13 0,-1 0-13 16,1 1-1-16,-3 3-2 0,0 1 2 16,-6 5-1-16,-3 0 1 0,-3 3-15 15,-2 3 13-15,-4-1-23 0,3 0 4 16,0 0 21-16,4-3 1 0,2-1 16 16,5-1 13-16,6-4 0 0,3-1 6 15,4-2-22-15,2-1-10 0,2 1 29 16,2-2-29-16,-2 2-3 0,0 2 3 15,-3 1 9-15,-1 1-12 0,0 4 2 0,-5 2-1 16,0 3 1-16,-1 0 0 16,-3 3 20-16,3-1-9 0,-1 0-11 0,3-1 30 15,2-2 33-15,3 0-27 0,0-3-19 16,3-2-6-16,2-2 3 0,1-2 13 16,4 0 3-16,-2 0 0 0,2-2-19 0,-1 0 15 15,-1 1-12-15,2-2 0 0,-3 1 0 16,-1 2 7-16,3-1 9 0,-2 2-7 15,4-3 16-15,-1 0-9 0,3-2 3 16,1-4-13-16,3-2-2 0,2-3 11 16,0 0-2-16,2-5-4 0,-1-2 13 15,1 2 19-15,0-2 0 0,0 0-13 16,0 0 6-16,0 0-12 0,0 0-16 16,0-2-22-16,-1 0-16 0,-1-1-62 15,1-1-74-15,0 0-3 0,0-1-33 16,1 2-74-16,0-5-159 0,3 2-324 0,0-2-782 15,-3 53 1180-15</inkml:trace>
  <inkml:trace contextRef="#ctx0" brushRef="#br0" timeOffset="94865.67">5719 11478 2877 0,'0'0'339'0,"0"0"-221"16,0 0-118-16,0 0-124 0,0 0 34 15,0 0-6-15,0 0 35 0,0 0 61 16,0 0 31-16,-3 45-2 0,0-22-3 0,-2 3-26 15,1 2-4-15,0 2 3 0,-1 2 1 16,-4 2 0-16,4-1 16 0,-3 2-16 16,-1-1 26-16,0-1-24 0,-1-3 1 0,3-2 20 15,-4-3 15-15,4-4 1 0,1-2 12 16,0-1-26-16,2-3-24 0,0-2 18 16,3-1-15-16,1-2-4 0,0 1-1 15,0-3-19-15,3 2 8 0,3-1 11 16,4 0 1-16,2-1 19 0,3 0 0 15,6-4 10-15,7-1 25 0,4-3 32 16,7-3-17-16,6-6-24 0,15-8-10 16,13-7-13-16,6-3-6 0,-8 4-14 15,-19 5-2-15,-16 9-29 0,-17 5-9 16,3 1-6-16,-2 2 9 0,-3-1-6 16,-3 2-4-16,-4 0-6 0,-5 2 16 0,-2 0 10 15,-2 0 12-15,0 0 12 0,-1-1-2 16,1 0-13-16,-1-1 16 0,0 0 2 15,0 2-2-15,0-2-15 0,0 0-27 16,0 0-57-16,0 0-77 0,0 0-113 0,-1-12-164 16,-2 2-275-16</inkml:trace>
  <inkml:trace contextRef="#ctx0" brushRef="#br0" timeOffset="95248.49">5776 11536 2119 0,'0'0'352'0,"0"0"-164"0,0 0-85 16,0 0-16-16,0 0-17 0,0 0-70 15,0 0-161-15,0 0 75 0,0 0 86 16,0 0 164-16,0 0-42 0,63 44-29 15,-38-13-10-15,1 4-19 0,6 1-10 16,0 1-12-16,4-2 15 0,4-2-9 0,1-2 12 16,1-3-2-16,1-3-24 0,-2-4-8 15,-1-3 5-15,-2-2 1 0,-3-2-7 16,-6-2-12-16,-1 0-10 0,-6-4 16 0,-3 1-6 16,-2 1 18-16,-6-3-6 0,0 2-21 15,-4-4-1-15,-3 1-3 0,-2-1-2 16,-1-2 2-16,0 0 1 0,-1-3 18 15,0 0 25-15,0 0 9 0,-3 0-53 16,-2-2-19-16,-1-2-208 0,-7-6-97 16,3 1-323-16,-3-6-993 0</inkml:trace>
  <inkml:trace contextRef="#ctx0" brushRef="#br0" timeOffset="97648.79">12680 9453 346 0,'0'0'1064'0,"0"0"-953"0,0 0-72 16,0 0-37-16,-5-46 37 0,5 36 3 15,0 0-10-15,0 0-31 0,-2 0 30 0,2-1 41 16,0 3 51-16,-2-1 56 0,1 2 51 16,0 1-85-16,0 4-61 0,0-3-32 15,1 5-17-15,0-1-35 0,0 1-12 16,0 0-53-16,0 0-22 0,0 0 16 16,0 0 48-16,0 0 23 0,0 0 39 0,0 0 13 15,0 0 12-15,0 0 27 0,0 0-17 16,0 0-23-16,0 0-34 0,0 0-17 15,0 0-19-15,0 0-10 0,0 0-6 16,0 0-4-16,0 0-13 0,0 0 10 16,0 1 39-16,0 4 0 0,0-2 1 15,0 2 2-15,1-1 1 0,0 0 2 16,1 1 10-16,0-1-10 0,2 1 10 0,0 2-11 16,3 1 2-16,-2 1-1 0,3 0 10 15,2 3 0-15,-2-2-12 0,3 0 2 16,-1 2 0-16,1-1 10 0,-1-2 3 15,4-2 0-15,-2 2 4 0,2-2 2 16,0 0-19-16,2 0 0 0,0-1 13 16,0 3-3-16,1-3-12 0,2 2 0 15,2-2 15-15,0 3-3 0,2 1 6 16,3-1-18-16,-1-1 18 0,0 1-15 0,0 1 8 16,2-3-11-16,-2 1 2 0,-1 1-1 15,-1-1 0-15,0-1 1 0,3 1 0 16,-2 1 13-16,2-1-13 0,0 0 9 0,4 1-8 15,0-1 15-15,4 0-17 16,2-1 14-16,3 1-13 0,3-1 10 0,2-2-12 16,3 2 12-16,3-2-11 0,2 0 0 15,2-1 18-15,1 1-4 0,-3 1-3 16,3 0-11-16,-3 0-2 0,2 0 1 16,-3-1 1-16,-1 2 24 0,0 0-23 15,0-1-1-15,-1 3-1 0,3-1-1 16,-4-1-1-16,3 3-1 0,-1-2 2 15,2 2 1-15,0-2 0 0,10 2 2 0,11-1 10 16,12 2-10-16,5 0 10 16,-5-3-10-16,-6-1-1 0,-8 0 0 0,2 0 11 15,-2-2 7-15,0 2-4 0,-4-1 6 16,-4 1-21-16,-3 0 2 0,-9-2 10 16,-10 1-12-16,-9-3 0 15,2 2 0-15,5-1 1 0,5 2 1 0,7-1 0 0,2 3 0 16,-1-2 0-16,0 1 0 0,9 1 0 15,11 0 10-15,9-2-10 0,1 2-3 16,-5-3 13-16,-6-1 6 0,-8-2-6 16,0 0 0-16,0 1-11 0,0 1 14 15,1-1 3-15,-2 2-16 0,0-1-3 16,0 0 2-16,-1 2 2 0,1-1-3 16,0 0 0-16,0 0-1 0,0 3 0 15,-1-4 0-15,0 2 0 0,0 1 0 16,-2-3 0-16,-1 3 1 0,-2-1 0 0,0 2-1 15,-6-2 1-15,-10 0-1 0,-8 0 1 16,3-3-1-16,7 4 2 0,15 0 1 16,20 5 1-16,11 2-4 0,4 0 2 15,-2-2-1-15,-7 1 1 0,-8-3 0 16,-1 0-2-16,2 0 1 0,-4 1-1 0,-1 0 0 16,-5 2-2-16,-2-2 2 0,-3 1-1 15,-2 0-1-15,-2 0-1 0,-8 0-10 16,-7-3 11-16,-9-1-2 0,9 1 4 15,16 3 0-15,17 7 0 0,8-1 0 16,-3 3 1-16,-6-4-1 0,-7-3-1 16,1 3 1-16,2-1 1 0,0 1 1 15,1 2-1-15,-3-2-1 0,-2 0-1 16,2-1-1-16,-2 3 0 0,-3-1-1 16,-3 1 1-16,-3 0-11 0,-10-5 12 0,-8-1-2 15,-8-1 0-15,1-1 1 0,5 3 0 16,4 2 0-16,6 4-1 0,-1-2 1 15,2 1 0-15,-3 1 0 0,1-2 0 16,-1 2 1-16,2-1 1 0,-2 1 1 16,0-2 0-16,-2 2 1 0,2-1-1 0,-2-1 0 15,-2 0-1-15,-1 0 1 0,-4-1 0 16,1 2 2-16,-1 0-2 0,-2-2 2 16,-1 3-3-16,0-1-4 0,-3 2-8 15,2-2-1-15,-2 2 11 0,0 0 1 16,-1-1 0-16,1-1-3 0,-4 1 3 15,2 1 0-15,-1-1 0 0,-3 1 1 16,-2-2 0-16,-2 0 0 0,-1 0 0 16,-1 0 1-16,-3 0 18 0,-1 2-16 15,-1-1-1-15,-3-1 7 0,1 3-9 0,-3 2 0 16,1 0 2-16,-3 0 11 0,1 1 6 16,0 1-6-16,-3-2-10 0,-1-1 16 15,-1-2-3-15,-2-2-12 0,0-2 15 16,0-1-3-16,0 0-13 0,-2-4 29 15,0-1-20-15,-1 0 14 0,0-2 5 16,-2 0-2-16,2-3 3 0,-2 1 6 16,2-5 0-16,0 0 6 0,0 1 16 0,-2-2 25 15,1 1-12-15,1-1-20 0,-2 0-15 16,-4-1-16-16,3 2-20 0,-1-2-2 16,-2 2-2-16,1 0-11 0,0-1 0 15,3 2 11-15,1-3-10 0,1 0 12 16,2 0 3-16,0 0 22 0,0 0 16 15,1 0 10-15,0 0-1 0,0 0-3 16,0 0-4-16,0 0-6 0,0 0-37 16,1-3-66-16,2-2-66 0,0 1-44 0,0-3-28 15,0 1-120-15,2 1-272 0,-3-4-500 16,-2 2-363-16,-20 53 1263 0</inkml:trace>
  <inkml:trace contextRef="#ctx0" brushRef="#br0" timeOffset="98117.71">21316 11755 2696 0,'0'0'479'16,"0"0"-390"-16,0 0-89 0,0 0-54 0,0 0 6 15,0 0-29-15,0 0 3 0,0 0 17 16,0 0 28-16,0 0 29 0,64 17 16 16,-45-6 67-16,3 3 4 0,4 3 2 15,1 2 13-15,1 2-13 0,3 0-19 16,-1 0-6-16,0-1-23 0,-3 1-12 16,-2-1-14-16,-2-1 8 0,-7-1-1 15,1-2 0-15,-4 0 0 0,-1-3-9 16,-2 2 2-16,-3-5 4 0,2-1-3 0,-5-3 0 15,-1-2 0-15,-2-2 6 0,0 0 12 16,-1-2 26-16,0 0 28 0,0 0 104 16,1-2 16-16,1-3-66 0,3 0-80 15,1-5-60-15,2-4-1 0,5 0 1 0,3-4-2 16,2-1 14-16,5-2-14 0,3-6-1 16,4-2 0-16,3-3 0 0,2-2 1 15,1-2 0-15,-3 4 25 0,-1 2-3 16,-6 3-22-16,-5 5-13 0,-5 5 1 15,-7 5-16-15,-2 2 7 0,-4 4-20 16,-3 3-11-16,0 1-100 0,-4 2-208 16,-6 0-249-16,-15 4-209 0,2 1-432 15</inkml:trace>
  <inkml:trace contextRef="#ctx0" brushRef="#br0" timeOffset="98338.56">21466 11790 3228 0,'0'0'448'0,"0"0"-354"15,0 0-31-15,0 0-63 0,0 0-33 16,62-27-5-16,-31 25 16 0,9 2 22 16,4-2 1-16,5 0 12 0,0-1 6 15,2 0-1-15,-3 0-14 0,-2-1-4 16,-4-1-16-16,-1-2-291 0,4-10-326 15,-12 4-876-15</inkml:trace>
  <inkml:trace contextRef="#ctx0" brushRef="#br0" timeOffset="99932.32">10770 11492 1194 0,'0'0'160'0,"0"0"-30"16,0 0-19-16,0 0 25 0,0 0-12 16,0 0 2-16,0 0 4 0,0 0 48 0,0 0 13 15,-52-31-17-15,51 29-6 0,-1 0-24 16,2 0-41-16,-1 2-23 0,1-1-10 15,0 1-3-15,0 0-9 0,0 0-14 16,0 0-24-16,0 0-20 0,0 0-22 16,0 0-13-16,0 0 0 0,0 0-6 15,0 0-14-15,6 2 55 0,8 2 13 16,7 0 61-16,10 0 18 0,13 2 6 16,22-2-12-16,21 3-26 0,22 2-22 15,10 0-25-15,-4 0-3 0,-11 0-10 16,-20-1-2-16,-7 1-10 0,-11-1 9 0,-18-1-12 15,-12-3 11-15,-13-1-15 0,-6-1 17 16,0 1-1-16,-2-1 1 0,-2 0 2 16,-5-2 13-16,-4 0 12 0,-2 0 22 0,-2 0 16 15,0 0-9-15,-3-2-54 0,-2-1-54 16,-5-1-2-16,1-1-11 0,-3 3-59 16,-2 2-138-16,0-2-104 0,-9 2-171 15,2 0-178-15,2 0-678 0</inkml:trace>
  <inkml:trace contextRef="#ctx0" brushRef="#br0" timeOffset="100288.64">10789 11831 1979 0,'0'0'334'0,"0"0"-72"0,0 0-66 16,0 0 109-16,0 0-20 0,0 0-174 16,0 0-111-16,0 0-41 0,61-35 41 0,-25 32 24 15,5 2 14-15,16 1-9 0,12 0-7 16,17 8 16-16,3 0-10 0,-4 1-5 16,-7 0 2-16,-8 1-9 0,-1 0-15 15,-3-1 0-15,-6 1-1 0,-13-4 1 16,-11-2 0-16,-10-2-1 0,-6 0-2 15,1 0 1-15,3 0 1 0,-3 0 2 16,-5 0 14-16,-4 0 0 0,-4-2-4 16,-1 0 7-16,-4 0 9 0,-2 0-2 15,1 0 5-15,-1 0-6 0,-1 0-11 16,1 0-14-16,1-2-85 0,0-2-130 0,-1 0-145 16,1-6-163-16,0 1-581 0,-1-3-473 0</inkml:trace>
  <inkml:trace contextRef="#ctx0" brushRef="#br0" timeOffset="101015.62">11718 11339 1482 0,'0'0'484'16,"0"0"-247"-16,0 0 44 0,0 0-45 15,0 0-21-15,0 0-13 0,-59-43-20 16,57 40-26-16,1 2-7 0,0 1-29 0,1 0-44 16,0 0-76-16,0 0-16 0,0 0-31 15,3 0-23-15,6 2 29 0,1 1 39 16,5 4 1-16,3-1 2 0,0 2 1 16,0 0 11-16,2-1-10 0,-1 2-2 15,-1-3 0-15,-2 1-1 0,-2-1-1 16,-4-2-1-16,0 0-11 0,-4-1 1 15,-2-2-4-15,-2 2 16 0,-1-3 1 0,-1 0 40 16,0 0 22-16,0 0 16 0,0 0-10 16,0 0-9-16,0 0-4 0,0 0 4 15,0 0 4-15,0 0-21 0,0-3-18 16,1 1-9-16,-1 0 9 0,1 0-13 16,-1-3 7-16,0 4-4 0,1-1 1 15,-1 2-13-15,0-2-3 0,0 2-14 0,0-2-27 16,0 2-24-16,-1 0-29 0,-1 0-14 15,-2 4 30-15,0 1 37 0,-2 1 3 16,-1 3 19-16,3 2-6 0,1 4 13 16,3 2 8-16,0 5-7 0,5 5 11 15,8 2 15-15,4 5-14 0,5 4 0 0,8 11 1 16,8 10 0-16,8 5 14 16,-4-6-15-16,-7-14 11 0,-9-15-12 0,-7-10-1 15,1 2-2-15,1 1 2 0,0 1-15 16,-5-4 4-16,-3-7 1 0,-5-1 11 15,-1-3 13-15,-4-5 3 0,0 1-1 16,-2-2 4-16,0-2 13 0,-1 0 9 16,0 0 12-16,0 0 0 0,0 0-3 0,0 0-2 15,0 0-10-15,0-1-27 0,-1-1-11 16,-2 0-2-16,0-2-10 0,-3 2-7 16,0-1-12-16,-4 2-8 0,-5-1-5 15,-7 2 0-15,-8 0 26 0,-4 6 18 16,-10 0 10-16,-4 5-7 0,-11 3 0 15,-9 2-1-15,-8 4-2 0,9-1 0 16,13-5 0-16,17-4 1 0,9-2-1 16,-6 3-15-16,-4 2-48 0,-5-1-231 15,-7 5-222-15,8-5-303 0,7-2-825 0</inkml:trace>
  <inkml:trace contextRef="#ctx0" brushRef="#br0" timeOffset="101723.87">10302 11035 1269 0,'0'0'166'0,"0"0"59"16,0 0-14-16,0 0 65 0,0 0-11 15,0 0-61-15,0 0 2 0,0 0-39 16,-7-46 9-16,9 42-7 0,1-2 3 0,2 1-71 16,0 0-53-16,-1 3-7 15,0-1-28-15,1 0-13 0,4 3-24 0,2 0-26 16,4 3-14-16,6 5 26 0,5 6 38 15,6 5 13-15,5 6 22 0,5 5 47 16,3 3-44-16,6 1-16 0,-1 3 19 16,5-1-38-16,-3-1 0 0,-2-3 32 15,-4-2-35-15,-7-4 1 0,-4-2-1 16,-9-4-2-16,-5-6 0 0,-6-1 0 16,-5-4-11-16,-3-2 11 0,-3-2 1 0,-2-3-2 15,-1 0 1-15,-1 1 2 0,0-3 47 16,0 0-47-16,-2-7-31 0,-3-1-143 15,-3-1-64-15,0-3-142 0,-6-10-210 16,4 2-554-16</inkml:trace>
  <inkml:trace contextRef="#ctx0" brushRef="#br0" timeOffset="102283.52">10890 10796 1330 0,'0'0'189'0,"0"0"-115"0,0 0 44 16,0 0 86-16,0 0 98 0,0 0-50 15,0 0-68-15,0 0-20 0,0 0-13 16,0 0-67-16,0 0-84 0,-13-36-39 0,13 36-66 16,0 0-37-16,-1 1 36 15,-3 5 61-15,1 0 45 0,-3 1 42 0,-6 6 25 16,1-1 10-16,-5 1-25 0,-2 4-7 16,-4 3-19-16,0 3 12 0,-5 3-25 15,-3 3 35-15,0 6-6 0,-4 3-4 16,-7 11 7-16,-14 13-4 0,-10 12-18 15,-4 4 9-15,1-3 28 0,7-9-9 16,13-5 16-16,4-9-25 0,9-8 2 0,11-11-6 16,6-10 29-16,8-4-42 0,-3 1 10 15,0 0 37-15,3-1-37 0,-1-5 0 16,6-3 2-16,1-3-15 0,1-2 0 16,-1-2-3-16,2-1-6 0,0 0-10 15,1-3 10-15,0 1-1 0,1-1 4 16,0 0 3-16,0 0 15 0,0 0 8 15,0 0-2-15,0 0 4 0,0 0 9 16,0 0 0-16,0 0-3 0,0-1-19 16,0-3-28-16,0 1-2 0,1-1-1 0,0-1-1 15,2 1-36-15,0 0-4 0,-1 0-34 16,0 0-69-16,-2-4-155 0,0-1-349 16,-1 0-1066-16,-10 68 331 0</inkml:trace>
  <inkml:trace contextRef="#ctx0" brushRef="#br0" timeOffset="104348.54">12420 13675 1322 0,'0'0'222'0,"0"0"-31"16,0 0-18-16,0 0 102 0,0 0 1 16,0 0-89-16,0 0-33 0,0 0 7 15,0 0-7-15,0 0-36 0,1-32-19 16,0 30 3-16,0-1-7 0,0-1-9 15,-1 2-4-15,0 0-28 0,0-1-20 0,0 1-15 16,0 0-17-16,0 0 0 0,-3 0-2 16,-2 0-19-16,0 1 4 0,-2-1-4 15,-5-1 6-15,0-1 10 0,-5 2-10 0,-3-2 10 16,-3 1 1-16,-4 1-1 16,-2 0-13-16,-3 0 13 0,-1 2-16 0,-3 0 6 15,-4 0 11-15,-2 2-19 0,-5 1 20 16,-11 2-18-16,-16 2 19 0,-12-2 13 15,-7 0-13-15,5-1 2 0,7-4 11 16,8 0 9-16,6 0-19 0,5-4 19 16,13 2 3-16,12 0 7 0,11 1 34 15,4-2-22-15,1 1-9 0,-1 2-17 16,2-2 1-16,8 0-6 0,3 2-10 16,5 0 7-16,3 0-10 0,1 0-25 15,0 0-12-15,0 0-1 0,4 0 38 0,4 0 0 16,1 2 19-16,5 0-19 15,-2-2-105-15,4 2-94 0,-2-1-74 0,1-1-121 16,4 2-255-16,-3-2-371 0</inkml:trace>
  <inkml:trace contextRef="#ctx0" brushRef="#br0" timeOffset="104829.55">12238 13822 1550 0,'0'0'198'0,"0"0"-136"0,0 0 23 16,0 0 74-16,0 0 38 0,0 0 75 15,0 0 18-15,54-21-39 0,-53 20-60 16,-1 1-92-16,0 0-99 0,-6 0-36 0,-8-2-24 16,-2 2 31-16,-9 0 18 0,-2 0 11 15,-1 0 13-15,-3 0-12 0,3 0 12 16,-3 2 0-16,0 2-11 0,-4 1 11 16,-4 1 2-16,-5 0 17 0,-14 0 13 15,-11 4-20-15,-17-1 10 0,-2 1 13 16,5 2-16-16,3-4 3 0,10-1 15 15,-2 2-12-15,6-1 13 0,5 3-7 16,10-3-15-16,16-1 15 0,8 0-33 16,5-1-11-16,-1-1 0 0,1 1-3 15,0-1-12-15,7 0 14 0,6-3 1 0,1 1-1 16,6-3 1-16,2 0 20 0,0 0 46 16,3 0 16-16,8-3-34 0,3-1-48 15,3-2-38-15,7 0-172 0,-2 0-139 16,5-5-191-16,-4 3-464 0,-4-1-497 0</inkml:trace>
  <inkml:trace contextRef="#ctx0" brushRef="#br0" timeOffset="105412.99">11698 13480 2242 0,'0'0'223'16,"0"0"-129"-16,0 0-52 0,0 0 35 16,0 0 45-16,0 0-6 0,0 0-116 0,0 0-10 15,0 0-150-15,0 0 66 0,0 0 94 16,-28 3 3-16,0 7 26 0,-2 2 4 15,-6 2-20-15,0 1-11 0,1 0 30 16,-3-1-29-16,-2 3 16 0,-1 0 23 16,-1 3-13-16,-6 1-29 0,1 2 23 15,-2 2-4-15,-2 2 3 0,4-2-10 16,0-1-11-16,7 0-1 0,6-2 1 16,3-3 11-16,6 0-10 0,4-4 1 0,5-1 30 15,1-6-30-15,4 1 22 0,-1-1-21 16,5-2 8-16,1 0 11 0,3-1-9 15,-1-3-14-15,3-2 0 0,0 0 3 16,1 0 39-16,0 0 9 0,0 0 6 16,6 0 4-16,0-2-10 0,2-1 6 15,4-2 29-15,-3 0-26 0,1 1 10 16,-2-2-13-16,0 2 22 0,-3-3-3 16,-1 3-13-16,0 0-13 0,-1 0-32 0,3 1-18 15,-2 1-1-15,0 0-15 16,0 2-19-16,5-1 1 0,0 1-4 0,5 0 3 15,4 5 10-15,4 2 6 0,7 4 18 16,9 3 1-16,4 5 22 0,18 8 0 16,21 11 19-16,19 13 47 0,10 5-19 0,1 7-15 15,-6-3-25-15,-11-2-29 0,-5 5-51 16,-10-3-154-16,-21-14-216 0,-15-13-973 0</inkml:trace>
  <inkml:trace contextRef="#ctx0" brushRef="#br0" timeOffset="125130.71">6091 13450 881 0,'0'0'196'15,"0"0"64"-15,0 0-146 0,0 0-26 16,0 0 62-16,0 0-14 0,0 0 33 16,0 0-23-16,0 0-49 0,0 0-29 15,-11-34-13-15,11 34-25 0,0-1-5 16,0 0 11-16,0 0 32 0,0 1 9 16,0-2 7-16,0 2-10 0,0 0-16 0,0 0-13 15,0 0-13-15,0 0-9 0,0 0-11 16,0 0-12-16,0 0-13 0,0 0-11 15,2 2 24-15,4 0 32 0,1-1 10 16,5 1 6-16,4-1 7 0,3 1-1 16,6-1 0-16,5 1 1 15,8-2-7-15,9 0 3 0,15 0-10 0,22 0-6 0,23-3 0 16,17-2-16-16,8 4 7 0,2 0 18 16,1 1-19-16,5 1 26 0,4 2-7 15,1 0-18-15,-6 1 8 0,-7-1 29 16,-8 2-31-16,-14-3-16 0,-12 0 16 15,-15-1-32-15,-12-1-1 0,-10 0 0 16,-13 0 1-16,-13 0 0 0,-8 0 2 16,-3 0-2-16,2 0 0 0,5 0-1 15,-1 0-1-15,-3 0 0 0,-2 0 0 16,-7 0-1-16,-4 0 0 0,-2 2-1 16,-5-2 1-16,1 2 1 0,-3-2 1 0,-2 0 0 15,-1 0 0-15,0 0 0 0,0 0-2 16,-1 0 1-16,-1 1 2 0,1 1 1 15,-1-2 21-15,0 0-3 0,0 0-7 16,0 0 4-16,0 0 0 0,1 0-1 0,2 0-13 16,-1 0-2-16,0 0 0 0,1 0-2 15,0 0-1-15,0 0 0 0,0 0-12 16,-1 0 11-16,1 0-8 0,-2 0 11 16,0 0 1-16,-1 0 1 0,0 0 2 15,0 0 13-15,0 0-1 0,0 0 4 16,0 0-3-16,0 0-14 0,1 0 14 15,-1 0-15-15,0 0 1 0,0 0 0 16,0 0 1-16,0 0-1 0,0 0 1 16,0 0 10-16,0 0-10 0,0 0 9 15,0 0 1-15,1 0-1 0,-1 0 4 0,0 0 1 16,0 0 2-16,0 0 2 0,1 0 4 16,-1 0 7-16,0 0-7 0,0 0-1 15,0-2-8-15,0 1-13 0,0 1-3 16,0 0 0-16,0 0 0 0,0 0-3 15,0 0-13-15,0-2 1 0,0 2 2 0,1 0 10 16,-1 0-9-16,0 0 10 0,0 0-1 16,0 0-10-16,0 0-21 0,-4 0-96 15,-4-3-851-15,-2-2-1643 0,31 15 2240 0</inkml:trace>
  <inkml:trace contextRef="#ctx0" brushRef="#br0" timeOffset="130609.05">13764 13376 1513 0,'0'0'231'0,"0"0"-146"0,0 0-24 16,0 0-12-16,0 0-49 0,0 0-10 16,0 0-19-16,0 0 16 0,0 0 13 15,0 0 52-15,7-8 39 0,-5 5 6 16,0 3 10-16,0-2 13 0,-1 1 3 16,0 1-23-16,1-1-39 0,-2 0-61 15,0 1 0-15,1 0-48 0,-1 0-14 16,0 0-5-16,0 0-1 0,0 0 21 15,1 2 47-15,1-1 23 0,1-1 9 16,1 2 10-16,4 1 23 0,1-1-7 16,1-2-9-16,4 2-14 0,0-2-12 15,4 0-10-15,0 3 3 0,3-3-4 16,2 1 1-16,2 0 3 0,0 0 10 16,5 0 3-16,0-1-16 0,5 0 0 0,0 0 13 15,0 0 6-15,2 0-10 0,2-1-6 16,2-2 23-16,2 0 38 0,7-1 38 0,10 1-22 15,-8 0-68-15,5 2-21 0,-1 0 11 16,-8-1 1-16,8 2 0 0,8-3 0 16,11 3-15-16,11-2 3 0,1 0-3 15,-6 0-1-15,-8 0 1 0,-9 1 0 16,0-2 2-16,2-1 0 0,3-1 19 16,-1 2-6-16,-1 0 3 0,2-1 10 15,-1 2-10-15,-1 0-3 0,2 2-3 16,-3-2-11-16,1 2 1 0,3 0-1 15,-3 2 0-15,1 0 0 0,3-2-2 16,-4 2-1-16,2-2 0 0,-3 0-1 0,-1 0 2 16,1 0 1-16,-2 0 0 0,1 0 2 15,-3 0 0-15,-1 0 12 0,-1 0-11 16,0 0 11-16,-1 0-11 0,0 0-4 16,1 0 0-16,-1 0 0 0,-2 0-4 0,1 0-6 15,-1 0 9-15,-2 0 1 0,1 0 0 16,-6 0 0-16,-12 0 12 0,-6 0-10 15,1 0-1-15,6-2 1 0,7 0 1 16,4 0 0-16,5 2-2 0,6-2 1 16,7 2-2-16,11 0-12 0,1 0 12 15,-6-2-2-15,-8 2 0 0,-5 0 1 16,1-2 0-16,-2 2-1 0,0-1 2 16,1-1 1-16,0 0 1 0,0 0 1 15,2 0 1-15,4-1-1 0,1 1 9 0,-1 1-10 16,-1-1 0-16,4 2 13 0,-5 0 11 15,0 2 5-15,0-1-28 0,0 1-1 16,-2 1-1-16,-1-1 0 0,-1-2 0 16,0 2-1-16,0-2 0 0,1 0 2 15,2 0 1-15,0-2-2 0,0-2 1 16,0 0 0-16,2 4 0 0,0-2 0 16,0 0-1-16,0 2-1 0,3 0 0 0,-4 2 0 15,-1 0 0-15,0 3 0 0,-1 0-1 16,-1-3-2-16,-2 1 0 0,-2 0 2 15,-8-2-9-15,-10 1 10 0,-10 0 2 16,2-2-1-16,2 2 0 0,8 0 15 16,6 0-16-16,-3 0 2 0,-3-1 1 15,-2 1-1-15,-1 0-1 0,-6 1-1 16,-5-1 1-16,-6-1 2 0,-3 1 1 16,-6-2 11-16,-5 2-2 0,-4-2-11 15,-1 0-2-15,-2 0-1 0,-1 0-15 0,0 0-3 16,0 0-6-16,1 0-23 0,-1 0-12 15,0 3 13-15,0-1 24 0,0 1-24 16,-4 1-282-16,-13-4-111 0,3 0-532 16,-4-4-701-16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04:58.5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22397 4335 1315 0,'0'0'247'15,"0"0"-179"-15,0 0-3 0,0 0-22 16,0 0-14-16,0 0-13 0,0 0-3 16,0 0 20-16,0 0 2 0,0 0 53 15,14 39 9-15,-12-39 20 0,0 0 16 16,3 0 3-16,-3 0-7 0,0 0 0 15,0 0 0-15,-1 0-1 0,2 0-35 16,-3 0-29-16,2 0-19 0,1 0-19 16,2 0 2-16,-1 0 4 0,2 0-16 0,-1 0-15 15,2 0 15-15,-2 0 4 0,1-3 15 16,4-2 9-16,-2-1-2 0,-1-1-1 16,5-4 3-16,-2-1 4 0,2 0-23 15,2-5-9-15,-2-3 9 0,4-1-25 16,1-3-9-16,2 1-7 0,2 1 0 0,1 1 14 15,1 0-20-15,2 4 21 16,3-1 1-16,-2 4 1 0,-2 2-1 0,0 2-22 16,-1 3 19-16,-7 3-23 0,0 3-2 15,-3 1-30-15,-1 1 1 0,0 5-13 16,1 2 32-16,-2 4 19 0,2 1 3 16,-2 3 15-16,1 1 1 0,-2 0 10 15,-1-1-9-15,-2-1 1 0,-2-1 2 16,0-1-2-16,-2-3-1 0,0-3 21 15,-2-3-9-15,0-1-11 0,-1-2 20 16,0 1 17-16,0-2 15 0,0 0 25 0,0 0 17 16,0 0 5-16,0 0 0 0,0-5-4 15,0 2-78-15,0-4-19 0,0 1 2 16,0-2 1-16,0 0-3 0,0-1-19 16,0 1 3-16,-1-2 14 0,-3 0 2 15,1-1-2-15,-4-2 2 0,2 2 0 16,-3-1-2-16,-3 1 1 0,1 0 0 0,-3 4-25 15,-4-1-8-15,-2 2 2 0,-2 3 4 16,-2 2-4-16,-3 1-6 0,-4 4 7 16,0 4 8-16,-4 6-2 0,2 4 6 15,-2 2 5-15,1 3 12 0,4 4 4 16,5 0 7-16,5 2-8 0,6 0 17 16,10-1 4-16,3-1 10 0,14-3 15 15,9 0 29-15,7-2-4 0,8-3-2 16,6-3-29-16,0-2-10 0,1-5-15 15,-6-1-6-15,-8-3-8 0,-6 0-2 0,-9-3 2 16,-3 0 14-16,-8-1 3 0,-3-1 15 16,-2 0 11-16,0 0 11 0,0 0-6 15,0 0 9-15,0 0 37 16,0 0 16-16,0 0-44 0,0 0-46 0,0 0-22 16,0 0-2-16,0-1-14 0,0-1-5 0,3-1-66 15,6 1-165-15,3-2-131 0,4-2-124 16,7-6-254-16,-3-2-607 0</inkml:trace>
  <inkml:trace contextRef="#ctx0" brushRef="#br0" timeOffset="349.4">23194 4027 1076 0,'0'0'1361'0,"0"0"-1048"0,0 0-62 0,2-52 33 16,-2 41 56-16,0 6-97 0,0-1-77 15,0 3-40-15,0 3-32 0,0 0-94 16,0 0-47-16,0 2-93 0,0 5-75 16,0 4 206-16,0 7 9 0,1 4 85 15,1 5-13-15,1 2-15 0,-1 0 0 16,2 5-4-16,-3-3-16 0,0 4 10 15,-1-2 9-15,0-1-31 0,-2-1 27 16,-2 0-11-16,2-4-23 0,0 0-16 16,1-5-2-16,1-2-2 0,0-4 0 15,1-1 1-15,1-5-11 0,1-1-38 16,0-3-55-16,-2 0-108 0,0-4-168 0,-1-2-246 16,-2-4-473-16,-3-4-495 0</inkml:trace>
  <inkml:trace contextRef="#ctx0" brushRef="#br0" timeOffset="677.02">23380 4192 2527 0,'0'0'531'16,"0"0"-339"-16,0 0-125 0,0 0-65 15,0 0 14-15,0 0 32 0,0 0 25 16,0 0-22-16,-50 49-38 0,41-33-13 15,3 1-15-15,1 2 3 0,5 1 12 0,0-1 16 16,8-2 3-16,4 0 22 0,4-4 7 16,5-1 15-16,3-3-3 0,2-4 3 15,1-5-3-15,-1 0-7 0,-2-2-6 16,-3-8 3-16,-5-2 8 0,-1-3-5 16,-7-2 0-16,-1-4-9 0,-4-2-19 15,-3 0-23-15,-2-1-2 0,-8 1 0 16,0 2-25-16,-5 2 12 0,0 2-5 15,0 6-14-15,0 2-14 0,0 1-4 16,1 6-5-16,2 2-29 0,-2 0-8 0,0 8-15 16,4 4-149-16,-1 2-226 15,4 6-247-15,4-4-416 0</inkml:trace>
  <inkml:trace contextRef="#ctx0" brushRef="#br0" timeOffset="1043.7">23844 4180 1273 0,'0'0'1330'0,"0"0"-1076"15,0 0-84-15,10-51 19 0,-8 39 79 16,-1 4-34-16,-1 1-20 0,0 1-50 16,0 3-8-16,-4 1-85 0,-3 2-71 15,-7 0-80-15,-6 2-11 0,-2 5 41 0,-3 5 25 16,1 0 13-16,0 1-11 15,9 1 1-15,2-1 0 0,6 3-25 0,2-1 28 16,5 2 19-16,5 0 2 0,7 2 36 16,4-1 2-16,5 0 2 15,3-1-26-15,-2-2-16 0,0-3-108 0,-5-1-8 0,-4-3-19 16,-6-1 24-16,-5-2 22 0,-2 0 42 16,-3-3 47-16,-6 0 28 0,-7 1 23 15,-3-1-10-15,-5-1-9 0,0-1-7 16,-3 0-6-16,2 0-17 0,4 0 14 15,-1 0-14-15,3-1-2 0,5-1 0 16,5-1-28-16,3 1-261 0,6-4-317 16,7 1-736-16</inkml:trace>
  <inkml:trace contextRef="#ctx0" brushRef="#br0" timeOffset="1396.85">23921 4388 2357 0,'0'0'420'15,"0"0"-343"-15,0 0 3 0,0 0 36 16,0 0-116-16,0 0-59 0,0 0 1 16,59-24 26-16,-33 17-3 0,2-1 3 15,-1-3-136-15,3 1 16 0,-5-2-35 16,0-1 19-16,-3-1 54 0,-4 1 114 15,-4 1 35-15,-6 1 94 0,-1 1 62 16,-5 2 39-16,-2-1-8 0,0 1-7 16,-8 1-30-16,2 1-22 0,-3 1-100 15,-4 2-12-15,-2 2-3 0,-2 1-17 0,0 0-5 16,-5 4 5-16,0 5-2 0,1 0-4 16,0 1-15-16,5 3-10 0,2-1-29 15,4 2 4-15,4 1 6 0,5 2 19 0,1 0 12 16,7-1 39-16,7 2-35 0,5-2-16 15,3-1-206-15,21 0-192 0,-6-6-381 16,-3-1-918-16</inkml:trace>
  <inkml:trace contextRef="#ctx0" brushRef="#br0" timeOffset="1879.16">24490 4267 2240 0,'0'0'516'0,"0"0"-265"16,0 0-14-16,0 0 46 0,0 0-106 15,0 0-66-15,0 0-36 0,-64-43 13 0,41 43-12 16,0 7-19-16,-1 1-20 16,2 5-35-16,2 1 1 0,3 2-3 0,3 3 0 15,6 0-1-15,4 2-2 0,3 0 3 16,1 0 1-16,8-1 30 0,4-1-30 16,4-2 34-16,1-3-20 0,3-1-15 15,-3-6-68-15,0-2-46 0,-2-5-18 16,-5 0 0-16,1-8-3 0,0-4-59 0,1-4-22 15,-1-5 8-15,4-5 47 0,0-5 68 16,1-5 83-16,1-13-6 0,7-14 16 16,-3-10 0-16,-4 0 36 0,-4 9 9 15,-8 20 141-15,-4 13-1 0,-1 12 16 16,0 2 6-16,0 0-9 0,-3 2-31 16,-1 1-72-16,1 4 20 0,0 5 22 15,0 3-102-15,-3 2-35 0,1 7-153 16,-1 9 78-16,-3 6 75 0,1 6 11 0,2 6-11 15,2 6-3-15,4 2 3 0,0 4 2 16,10 7 13-16,1 7 29 0,2 3 9 16,0-7 9-16,-5-16-18 0,-5-11-13 15,-2-8-7-15,-1 2-11 0,0 1-10 16,-4 3 19-16,-3-6-19 0,-4-1 12 16,3-6-2-16,-2-2-1 0,1-4-10 0,2-1-2 15,-1-3 0-15,4-3-56 16,1-1-27-16,1-1-20 0,2-13-182 0,2 0-498 15,3 0-1229-15</inkml:trace>
  <inkml:trace contextRef="#ctx0" brushRef="#br0" timeOffset="2727.05">25401 4173 2224 0,'0'0'443'16,"0"0"-237"-16,20-49-4 0,-12 37 153 0,-3 2-127 15,-1 3-89-15,-3 3-23 0,0 1-28 16,0 3-88-16,0 4-85 0,0 7-63 15,0 6 148-15,0 4 89 0,2 5-52 16,-2 4-5-16,1 1-29 0,-1-1 16 16,2 1-18-16,-2-4 0 0,0-5-1 15,0-4 0-15,0-3-1 0,-1-7-18 16,0-2 18-16,0-3 1 0,0-3 18 16,0 0 69-16,2-7-42 0,1-4-45 15,3-5-95-15,0-1 39 0,0-6 31 16,4 0 9-16,-3 2-9 0,3 1 0 15,-1 4-1-15,-2 3 8 0,1 5 18 0,-2 4-29 16,0 2-18-16,0 2-57 0,0 5-10 16,-1 6 50-16,4 1 35 0,-1 6 28 15,0 3 1-15,2 1 1 0,1 0 12 0,3-1-10 16,3-1 19-16,1-3 7 16,2-2 6-16,1-3 6 0,0-5 13 15,0-3 13-15,-1-4 5 0,-2 0-6 16,1-9 7-16,-2-1 8 0,-1-6 14 0,-2-1-29 15,-2-4-25-15,-5-4 2 0,-3-5-43 16,-3-3-1-16,-1-2-21 0,-3 0-9 16,-5 3 3-16,-5 5 27 0,-2 5-40 15,-3 5-16-15,-2 9-24 0,-6 4-11 16,-4 4 7-16,-4 4-104 0,-2 7-152 16,4 1-114-16,2 10-74 0,11-2-261 15,8-2-674-15</inkml:trace>
  <inkml:trace contextRef="#ctx0" brushRef="#br0" timeOffset="3294.28">26133 4189 1190 0,'0'0'1626'0,"0"0"-1311"0,0 0-104 16,1-46 17-16,-2 37-13 0,-1 2-58 15,0 2-66-15,-2 4-49 0,-2 1-42 16,-3 3-79-16,1 5 16 0,-4 3 35 16,3 5 9-16,0 3 0 0,4 2 19 15,2 4 0-15,3-2 1 0,0 2 2 16,4-1-1-16,2 0 14 0,3-3-16 0,-2-3-2 16,4-2 1-16,-4-5-2 15,-2-2-22-15,2-2-29 0,-2-4 10 0,-2-3 44 16,-1-2 35-16,1-6-23 0,-1-3-12 15,2-3-26-15,-1-3 26 0,-2-3 0 16,1 0 1-16,0-2 2 0,0-3 13 0,3 1 19 16,3 0-17-16,0 3 8 0,6 1 18 15,-1 1-29-15,6 4-15 0,1 3 0 16,3 3-1-16,2 3-24 0,1 2-3 16,0 2-10-16,3 2-9 0,-3 7 12 15,-1 5 4-15,-1 0 9 0,-2 5-7 16,-4 2 13-16,-2 1 4 0,-3 3-10 15,-5-1 6-15,-4-1-3 0,-3 0 0 16,-1-2-22-16,-5-2 15 0,-4 0 25 16,-3-3 1-16,-3-1 15 0,2-3 26 15,-3-2-9-15,1-1 25 0,2-1 12 16,1-3-18-16,2-1-10 0,3-2 15 0,2 0 39 16,2-3 25-16,1-3-8 0,2-6-44 15,0-1-44-15,7-4-24 0,5-5 0 16,3-4-12-16,6-3 9 0,6-1-44 0,2-1-3 15,6 0-34-15,2 0-55 16,0 2-46-16,1 2-167 0,4-7-243 16,-9 7-500-16,-9 4-490 0</inkml:trace>
  <inkml:trace contextRef="#ctx0" brushRef="#br0" timeOffset="3533.2">26691 3881 127 0,'0'0'1449'0,"0"0"-1010"0,0 0-170 0,0 0-72 15,0 0-13-15,0 0-23 0,0 0-4 16,0 0 20-16,0 0 27 0,0 0-29 16,0 0-77-16,19-15-98 0,-16 20 0 15,1 6 60-15,0 2 69 0,4 4-3 16,-2 6 7-16,-1 2-24 0,1 4-28 16,1 2 12-16,-2-1-56 0,0 3-12 15,-2 0-3-15,2 0-4 0,-3 1-16 16,0-1-2-16,-2-2 0 0,1-1-87 0,-1-3-55 15,2-3-128-15,2-5-184 0,12-2-234 16,-1-6-429-16,0-5-597 0</inkml:trace>
  <inkml:trace contextRef="#ctx0" brushRef="#br0" timeOffset="4061.35">27178 4249 1532 0,'0'0'354'16,"0"0"-159"-16,0 0 151 0,31-52 80 15,-25 38 9-15,-3 1-104 0,-3 2-57 16,-1 1-81-16,-9 2-50 0,-2 1-34 16,-5 0-53-16,-5 2-28 0,-7 3-13 15,-1 2 13-15,-4 0-6 0,0 2 15 16,7 5-6-16,0 3-16 0,3 2-15 16,5 5-22-16,4 2 4 0,3 1-6 0,7 1 24 15,4 0 2-15,2 1 0 0,8-2 20 16,7 0 3-16,3-3-25 0,2 0-83 15,1-7-35-15,2-3-9 0,0-6 2 0,-2-1-4 16,0-8 25-16,-1-5 7 16,-1-4 43-16,-1-4-12 0,-1-4 18 0,-3-5 13 15,0-6 10-15,1-9 13 0,-1-11 11 16,-6-6 1-16,-2 4 0 0,-4 16 35 16,-3 13-16-16,-2 10 51 0,-2-1 78 15,1 2-28-15,-1 2 12 0,2 5-10 16,0 6-19-16,1 4-5 0,0 1-98 15,0 0-136-15,-4 8-103 0,2 5 148 16,0 6 91-16,-2 5 25 0,2 5 13 16,0 5-7-16,3 1-29 0,0 5 33 15,3 1 28-15,1 1 15 0,0 0-6 0,-3-1 0 16,0-1-1-16,-1-2-49 16,0-2 6-16,-1-2 6 0,-2-5-10 0,-1-2-2 15,1-5-19-15,-1-4 0 0,2-3 0 16,1-5 22-16,1-3-23 0,-1-4 1 0,1-1 16 15,-1-2 45-15,1 0 22 0,0 0 10 16,0-5 17-16,2 0-113 0,1-4-150 16,1-1-121-16,-3-9-136 0,-1 4-573 15,0-3-1074-15</inkml:trace>
  <inkml:trace contextRef="#ctx0" brushRef="#br0" timeOffset="5550.17">28168 4120 2323 0,'0'0'403'0,"0"0"-261"16,0 0 6-16,-5-47 117 0,-2 38-20 16,-6 4-122-16,-3 1-123 0,-6 3 0 0,-5 1 0 15,-5 6 2-15,-1 2 1 16,-1 7-2-16,0 0-2 0,5 3-33 0,2 0 9 16,3 2 21-16,4 1-11 0,6-1-1 15,0 1 3-15,8-2 12 0,2-2 1 16,4-2 0-16,0-5 25 0,7-1 17 15,4-4 18-15,3-3 22 0,5-2-13 16,1-5-15-16,3-4-54 0,0-4-45 16,2-3 5-16,-3 0 5 0,-2-1 19 0,-1 0 15 15,-5 4 1-15,-1 1 3 0,-4 3 0 16,-2 1 0-16,-3 4 12 0,-2 3-15 16,-1 1-49-16,-1 0-75 0,0 5-50 15,1 3 46-15,-1 3 128 0,0 3 92 16,1 2-44-16,2 1 2 0,0 2-11 15,3-2-17-15,0-2 3 0,1 1-12 16,4-6 9-16,-2 0 6 0,2-4 10 0,-1-3-3 16,2-1 3-16,0-2 6 0,0-4-3 15,1-3-38-15,0-5-3 0,0-5-9 16,2-2 7-16,0-5 2 0,-1-2-10 16,2-4 7-16,2 0-13 0,1-1 14 15,1 4 2-15,0 2 0 0,0 5 2 16,1 3-1-16,0 4 1 0,1 3-2 0,2 4 0 15,2 5-28-15,2 1-3 0,-1 6-33 16,-1 5 11-16,0 6 8 0,-4 3 7 16,-2 2 16-16,-7 2 20 0,-1 0 2 15,-8 0 0-15,-4 0-24 0,-8-2-129 16,-10-1 35-16,-7-4 6 0,-6-2 54 16,-4-3 58-16,-1-6 17 0,-2 0-14 15,-1-5 16-15,4-1 6 0,4 0 17 16,2-5 22-16,6-3 48 0,3-2 40 0,5-3-3 15,6-1-51-15,4-1-41 0,4-3 6 16,1 1 3-16,4 1-3 0,4 0-32 16,4 5-31-16,-3 1 0 0,2 2-12 15,-4 3-1-15,0 1 12 0,-2 1-2 16,-2 1-22-16,-1 2-38 0,0 0-41 0,2 6 0 16,3 4 34-16,0 3 48 15,0 1 19-15,3 6 3 0,-2 0 11 16,5 1-8-16,-2 0 28 0,5-1-27 0,0-1 15 15,1-4 9-15,-1-2 7 0,-1-4 3 16,1-4 6-16,0-1 12 0,-2-4 7 16,1-2-3-16,1-5-19 0,2-3-3 15,0-5-10-15,-2-1-3 0,1-3 4 16,0-4-14-16,2-2 7 0,0-1-6 16,1-4 7-16,1 1-22 0,1 2 14 15,-1 1 7-15,0 5-21 0,-2 5 21 16,-3 4-22-16,-1 5-13 0,-3 1-18 0,1 6-31 15,1 3-29-15,-1 5 2 0,4 4 33 16,0 5 15-16,2 4 19 0,-2 4 9 16,-1 3 13-16,-3 3 0 0,-3-1 0 15,-5-1-19-15,-5-2-85 0,-2-5 3 0,-11-5 51 16,-7-4 50-16,-4-4 25 0,-8-5 10 16,-2-4 0-16,-4 0 3 0,-2-5 12 15,1-7 10-15,1 0-22 0,6-2 6 16,3-1 3-16,7 0 12 0,7 1 11 15,7 0-13-15,5 1-45 0,3 2-12 16,4 1-37-16,8 2-90 0,2 1-67 16,7 3-81-16,4 3-127 0,9-1-277 15,-2 2-674-15</inkml:trace>
  <inkml:trace contextRef="#ctx0" brushRef="#br0" timeOffset="6003.11">29108 4067 2289 0,'0'0'436'0,"0"0"-259"0,0 0 32 16,0 0 17-16,0 0 76 0,0 0 0 15,0 0-128-15,0 0-174 0,0 0-22 16,0 0-76-16,0 0 98 0,5 11 50 15,-15 4-27-15,4 4-20 0,0 0-1 16,3-1 10-16,3 0-11 0,1-2-1 16,7-2 1-16,4 0 10 0,1-4-11 0,4-3-57 15,3-2 10-15,1-5-16 0,1-2-19 16,0-5 48-16,0-3 24 16,-2-4 10-16,0-1 16 0,-4-3 22 0,0-3-13 15,-3-1 13-15,-3-4-4 0,0 1 29 16,-4-1 25-16,-2 4-3 0,-1 5 14 0,-1 1 38 15,-1 6 119-15,-1 5-99 0,0 1-47 16,0 3-76-16,0 1-34 0,0 0-92 16,0 2-55-16,0 5-38 0,0 5 151 15,0 5 34-15,0 4 37 0,3 2-16 16,1 2 1-16,-1 1-19 0,2 0 9 16,-2 1-11-16,4-4-1 0,-1 0-24 15,0-3-124-15,2-5-163 0,-2-2-193 16,1-7-153-16,7-6-365 0,-4-3-136 15</inkml:trace>
  <inkml:trace contextRef="#ctx0" brushRef="#br0" timeOffset="6825.25">29597 4041 1695 0,'0'0'665'0,"0"0"-210"16,0 0-51-16,23-49-35 0,-22 45-44 16,0 3-67-16,-1 1-109 0,0 0-149 15,0 2-98-15,0 5-71 0,-2 6 169 0,-4 3 40 16,0 5-6-16,1 1-15 15,1 5-7-15,0-2-10 0,-1-2-2 16,2 0 1-16,1-4-1 0,0-4-2 0,-1-1-10 16,3-4-19-16,-1-5 9 0,1-1 19 15,0-3 3-15,0-1 56 0,0-3 78 16,1-7-134-16,4-4-31 0,-2-1-16 16,5-5 25-16,-1-1 20 0,0-1-21 15,5-2 21-15,-1 2-11 0,3 1 0 0,-1 1 11 16,-1 3 2-16,1 5 16 0,-4 3-16 15,1 4 0-15,-5 1-2 0,0 2-39 16,1 2-26-16,0 3-17 0,-1 5 2 16,4 4 28-16,-4 4 23 0,0 2 31 15,-1 3-1-15,1 1 0 0,-3-1 1 16,0 2 0-16,0-2 2 0,-1-4 14 16,0-3-15-16,0-3 0 0,-1-4-1 15,0-3 0-15,0-3 19 0,0-1 81 16,0-1 74-16,0-4-3 0,1-4-140 0,1-3-31 15,2-2 0-15,3-1 0 0,0-2 16 16,6 0-16-16,-1-2 0 0,5-1 0 16,1 0-16-16,3 0 4 0,-1 4-4 0,-3 2 4 15,-2 5 10-15,-6 4-1 16,0 2-10-16,-4 3-33 0,1 0-48 0,-1 6-26 16,3 4 60-16,-1 3 29 0,0 4 28 15,0 1-17-15,-1 1 20 0,-2 0 0 16,2 0 3-16,-2-1 13 0,2-2-1 15,-3-3 4-15,1-3 6 0,2-4-6 16,-2-3-19-16,1-3 10 0,5 0-13 16,-1-5 3-16,4-5-56 0,1-2-4 15,2-3 48-15,1-4 12 0,0-1 2 0,-1-4-2 16,3-2 0-16,-1-6-3 0,3 0-19 16,1-3 0-16,-5 3 9 0,-1 0 13 15,-5 6 31-15,-5 2-2 0,-4 5 15 16,-1 6 59-16,-1 4-8 0,0 4-23 15,0 3-25-15,0 2-18 0,0 0-29 16,-1 0-81-16,0 0-45 0,-1 1-18 0,-2 5 106 16,-3 3 17-16,1 2 21 0,1 3 2 15,-1 3 102-15,1 2-54 0,4 1-13 16,1 4 21-16,0 1 17 0,1 1 28 16,5 3-1-16,-1 4-49 0,-1 1 21 15,-2 0-12-15,1 4-16 0,-2 1-5 16,-1 0-7-16,0-2-13 0,0-1 4 15,-3-1-1-15,0-3-8 0,-1-5-16 0,-1-3 0 16,0-4-1-16,1-6-18 16,1-2-24-16,1-5-43 0,0-3-106 0,0-4-128 15,1-1-93-15,0-14 60 0,0 1-853 16,1-4-845-16</inkml:trace>
  <inkml:trace contextRef="#ctx0" brushRef="#br0" timeOffset="7030.29">30307 3952 2887 0,'0'0'416'16,"0"0"-269"-16,0 0-147 0,0 0-13 16,71-21 13-16,-44 21 83 0,4 7 27 15,0 5-8-15,0 1 14 0,-3 5-12 16,-2 3-26-16,-6 0-30 0,-8 1-32 16,-8-1-16-16,-4-2-28 0,-12-1 25 15,-8-4 3-15,-11-2 40 0,-5-4-5 16,-8-3-7-16,-2-2-7 0,1-3-2 0,0-3-19 15,3-4-125-15,-4-11-146 0,15 1-392 16,8-2-902-16</inkml:trace>
  <inkml:trace contextRef="#ctx0" brushRef="#br0" timeOffset="7560.4">30840 3500 2576 0,'0'0'1266'0,"0"0"-1093"0,0 0-173 16,0 0-116-16,0 0-61 0,0 0 60 16,0 0 117-16,0 0 142 0,-1 50-25 0,-1-18-29 15,0 7-10-15,-3 10-33 0,3 11 8 16,-1 8-31-16,3 1 9 0,0-8-28 15,0-15 38-15,0-16-10 0,0-6-15 16,-1-2 5-16,-1 1-21 0,-2 0-39 0,-3 2-33 16,0-5-148-16,-2-5-152 0,-5-5-243 15,1-6-399-15,3-4-510 0</inkml:trace>
  <inkml:trace contextRef="#ctx0" brushRef="#br0" timeOffset="7809.73">30634 3933 414 0,'0'0'2267'0,"0"0"-1833"16,0 0-198-16,8-45-17 0,5 32-29 0,1 2-77 16,10 0-56-16,3 0-35 0,8 3-6 15,8 1 18-15,10 1-31 0,16 6 0 16,3 2-3-16,-6 7-10 0,-19 1-9 16,-19 0 19-16,-13-2 22 0,-1 3-22 15,-5 3 2-15,0 3 14 0,-8-1-13 16,-1 3 9-16,-6-1 11 0,-2-1-20 0,-6 0 16 15,1 0-3-15,-3-2-13 0,1 1 22 16,-1-4-6-16,6-2-19 0,-1-2-145 16,4-1-157-16,4-7-258 0,2-1-581 15,1-6-846-15</inkml:trace>
  <inkml:trace contextRef="#ctx0" brushRef="#br0" timeOffset="7942.98">31166 3638 3409 0,'0'0'472'0,"0"0"-306"16,0 0-81-16,0 0 43 0,0 0-128 16,0 0 0-16,0 0-190 0,0 0-12 15,0 0 167-15,0 0-299 0,52 68-884 16,-33-46-1063-16</inkml:trace>
  <inkml:trace contextRef="#ctx0" brushRef="#br0" timeOffset="8593.49">31535 3885 3306 0,'0'0'654'0,"0"0"-459"16,0 0-58-16,0 0 15 0,0 0-10 15,0 0-46-15,0 0-96 0,0 0-52 16,0 0 39-16,0 0 12 0,0 0 1 15,-33 60 0-15,33-35 1 0,1 4 2 16,10 0 12-16,5 2-15 0,2-5-105 16,1-1-56-16,-2-4-4 0,-1-6 25 15,-4-5-15-15,-4-6 45 0,-5-2 63 16,-1-2 47-16,-2-8 100 0,0-3-100 16,0-3-19-16,0-5 19 0,0 0 26 0,3-4 18 15,0 0-41-15,2-2 16 0,1 1-16 16,3 2 72-16,-1 3 48 0,2 2-20 15,0 3-38-15,2 2-15 0,-1 2-19 16,5 1-31-16,-1 3-13 0,3 2-9 0,-1 2-6 16,2 2-9-16,1 0-4 0,-1 3 4 15,0 2-4-15,0 6-9 0,-2 2 13 16,1 3 4-16,-3 1 12 0,-2 1-17 16,-1 2 7-16,-5 0-38 0,0-2-23 15,-7 1-40-15,0-3 52 0,-9 0 33 16,0-5 9-16,-3-2 24 0,1-2 14 15,0-2 26-15,2-4 5 0,1-1 17 16,5 0 44-16,0-6 59 0,3-2-28 16,0-5-73-16,6-2-35 0,7-2-2 0,2-2-13 15,5-3-34-15,3 1 22 16,3 0 9-16,0 2 6 0,5 2 6 0,-1 3 16 16,2 6-15-16,-3 2-10 0,1 3-28 15,-3 3 24-15,-4 3-21 0,-2 4-28 16,-4 7-19-16,0 2 62 0,-3 3 10 15,-3 4 82-15,-1 0 15 0,-2 2 11 0,-3-2-43 16,2 0-18-16,-4-1-22 0,-1-4-13 16,-1-2 1-16,-1-6-11 0,0-3 10 15,0-2-9-15,0-3 22 0,0-2-3 16,-3 0 15-16,-3-2-15 0,-2-3-22 16,-4-2-243-16,-4-10-248 0,2 2-704 15,2-1-876-15</inkml:trace>
  <inkml:trace contextRef="#ctx0" brushRef="#br0" timeOffset="43755.21">1296 15845 2372 0,'0'0'304'0,"0"0"-163"0,0 0-54 16,0 0 3-16,0 0-16 0,0 0 22 15,0 0 3-15,0 0-99 0,0 0-67 16,-33-29-244-16,33 43 292 0,0 6 19 16,0 6 119-16,0 4-20 0,0 6-70 15,-6 0 47-15,3 1-40 0,-2-4-33 16,2-2 16-16,-1-6 7 0,-1-6-2 15,3-6-23-15,2-6-1 0,0-3 2 16,0-3 36-16,0-1 61 0,0-4 88 16,2-7 91-16,3-3-184 0,2-7-94 0,0-4-91 15,6-3 0-15,0 0 89 16,0 3-48-16,1 4-22 0,-1 4 18 0,-4 8-35 16,2 5-32-16,0 4-38 0,1 3 31 15,0 5 119-15,5 5 9 0,0 3 51 0,1 1 19 16,0 2-25-16,-1 0-10 0,-1-2-13 15,1-4 36-15,1-4-46 0,2-7 77 16,-1-2 44-16,3-5 34 0,1-9-38 16,-1-6-28-16,0-1-22 0,-3-6-35 15,-5-1-32-15,-8-2 38 0,-6 0 0 16,-3 1-50-16,-11 1-97 0,-4 3 75 16,-7 3-18-16,2 3-10 0,-1 5 8 15,2 5-18-15,1 3-65 0,4 5-26 16,1 1-46-16,7 5-147 0,4 4-186 15,6 10-140-15,6-5-382 0</inkml:trace>
  <inkml:trace contextRef="#ctx0" brushRef="#br0" timeOffset="44585.17">2023 15746 2096 0,'0'0'298'0,"0"0"-85"0,0 0-52 16,0 0 77-16,0 0-59 0,-67-29-67 15,53 29-80-15,1 8-32 0,0 3 0 16,0 3-16-16,2 5 3 0,1 0 12 16,3 2-5-16,3-1 6 0,-1-1 2 15,5-2-1-15,0-3 1 0,5-5-2 16,0 1-25-16,0-4-49 0,3-2 4 16,3-4 67-16,0 0-10 0,0-4 13 0,3-4-2 15,-1 0 2-15,1-3 47 16,0-1-12-16,-1-3-10 0,-1 3-12 0,0-2-26 15,-1 3 26-15,-2 2 9 0,-2 3 36 16,-2 3-58-16,0 2-16 0,0 1-83 16,0 4 9-16,1 2 90 0,2 6 32 15,0 3 7-15,0 1-7 0,1 0 3 16,-2 2-3-16,3-3-29 0,-2 2 42 0,2-5-45 16,0-4-82-16,4-3-37 0,0-5 7 15,4-1-61-15,3-9-153 0,4-6-104 16,-2-4-35-16,1-4 202 0,-1-2 250 15,-2-2 13-15,-3-1 260 0,0 3 0 16,-3-2 113-16,-3 3-8 0,0 6-78 16,-4 3-46-16,-2 5 30 0,0 6-116 15,-5 3-101-15,0 2-54 0,-1 2-212 0,0 7 43 16,0 7 169-16,-3 5 71 0,-3 4-14 16,-2 3-28-16,-1 2 15 0,-1-2-15 15,2-3-29-15,1-5 0 0,4-5 0 16,1-5 0-16,2-4 1 0,0-5-1 15,0-1 64-15,1-1 110 0,3-7 43 16,4-4-126-16,0-5-82 0,4-2-9 16,1-5-31-16,1 0 29 0,3-1 2 0,-2 1 0 15,0 1-19-15,0 2 17 0,1 2 1 16,-1 5-65-16,-4 3 38 0,2 6-7 16,-4 5-47-16,2 1-28 0,-2 9 59 15,2 3 51-15,-1 5 24 0,1 2-1 16,-1 4-8-16,2-1 14 0,-1 0-16 0,2-2 12 15,3-4 0-15,0-3 3 0,1-5-28 16,3-3-15-16,2-6-61 0,0-4-51 16,2-6-63-16,-1-4-88 0,-3-6-18 15,-3-2-84-15,-6-4 59 0,-1-6 45 16,-7-2 16-16,-3-4 97 0,0-3 163 16,-2-1 46-16,-3 4 230 0,-1 1 75 15,2 6 193-15,0 6-113 0,0 6-48 16,1 5-85-16,-1 4-56 0,3 7-6 0,1 3-233 15,0 3-3-15,5 12-197 16,3 5 197-16,2 8 41 0,5 6 47 0,2 14-32 16,3 7-6-16,1 10-37 0,-4-1 2 15,-6-13 4-15,-5-10-19 0,-5-3-310 16,-1-5-113-16,-11 7-174 0,-1-5-367 16,-2-16-533-16</inkml:trace>
  <inkml:trace contextRef="#ctx0" brushRef="#br0" timeOffset="44732.55">2782 15615 1831 0,'0'0'1627'0,"0"0"-1452"0,0 0-175 16,0 0-127-16,75-41 121 0,-40 34 6 16,6 2 0-16,15-2-158 0,-9 2-897 15,-8-2-1220-15</inkml:trace>
  <inkml:trace contextRef="#ctx0" brushRef="#br0" timeOffset="45238.21">3611 15287 3298 0,'0'0'444'16,"0"0"-170"-16,0 0-123 0,0 0-151 16,0 0-13-16,0 0 13 0,0 0 38 15,-5 45 46-15,3-14-22 0,1 7-22 16,1 10-18-16,0-6 21 0,4-1-2 16,3-4-28-16,6-12-13 0,3 1-50 0,1-6-36 15,-3-6-61-15,3-7 48 0,-3-3 23 16,-3-4 38-16,3-6 38 0,-3-7 12 15,-1-3 4-15,2-6-16 0,-3-2-41 16,2 1 41-16,-3-1 13 0,-1 2 3 16,1 2 1-16,-2 5-16 0,-1 5-1 0,0 2 70 15,-4 4-1-15,0 4-69 0,0 0-91 16,0 7-73-16,0 4 164 0,1 4 7 16,0 3 40-16,1 3-3 0,2 2-29 15,2-2-13-15,0-1 14 0,5-3 7 16,1-2-20-16,4-1 25 0,4-4 0 15,2-3 7-15,0-2 11 0,0-2-2 16,-2-3-16-16,-6 0 0 0,-1-6 12 16,-6-1 16-16,-3-1-9 0,-5-3-29 0,-1 1-18 15,-10-4-25-15,-4 1-55 0,-5 3-10 16,-6 1-7-16,-3 1 1 0,-5 1-59 16,0 4-37-16,2 2-26 0,0 1-139 15,-6-1-270-15,10 1-196 0,5-3-664 16</inkml:trace>
  <inkml:trace contextRef="#ctx0" brushRef="#br0" timeOffset="45375.04">3458 15499 1763 0,'0'0'525'0,"0"0"-53"15,0 0-97-15,-71-9-8 0,58 5 18 16,4 1-65-16,6 0-28 0,3 0-42 16,1-1-82-16,11-3-161 0,8-2-7 15,11-3-80-15,24-3 34 0,22-4-120 16,15-9-312-16,-10 4-912 0,-20 2-1325 0</inkml:trace>
  <inkml:trace contextRef="#ctx0" brushRef="#br0" timeOffset="45837.02">2392 16544 3242 0,'0'0'457'0,"0"0"-205"16,0 0-215-16,0 0-37 0,0 0-141 15,0 0 141-15,0 0 88 0,13 60 22 16,2-14-6-16,1 18-26 0,5 16-41 16,3 2-6-16,-4-4-3 0,-3-16-15 15,-5-18-1-15,0-13-12 0,-7-10-205 0,-2-5-81 16,-2 1-113-16,-6 4-134 0,-8-4-288 16,-2-5-534-16</inkml:trace>
  <inkml:trace contextRef="#ctx0" brushRef="#br0" timeOffset="46041.25">2298 16682 3104 0,'0'0'389'15,"0"0"-173"-15,34-70-150 0,-12 44 75 16,4 1-9-16,2 4-62 0,3 6-35 16,0 7-35-16,2 4-37 0,-2 4-4 15,2 7 9-15,-7 9-18 0,-2 2-4 16,-5 7-12-16,-8 3 0 0,-9 2 10 15,-3 2-27-15,-13-2-30 0,-7 4-59 0,-5-2-67 16,-6-3-60-16,0 0-168 16,-16-7-130-16,8-6-227 0</inkml:trace>
  <inkml:trace contextRef="#ctx0" brushRef="#br0" timeOffset="46771.21">2536 16634 2062 0,'0'0'399'0,"0"0"-119"0,0 0-116 15,70-55-26-15,-47 42 22 0,0 2-35 0,3 3-84 16,5 1-25-16,0 3-16 16,4 3 0-16,3 1-25 0,0 1 12 15,-2 4-3-15,-4 3-13 0,-2 4-19 16,-6-2 26-16,-5 2-16 0,-8 0-4 0,-2 0 39 16,-7-1-42-16,-2 0 45 0,-2 0 19 0,-7-4 61 15,2 2 16-15,-4-4 19 0,3-3 5 16,-1-2 67-16,-2 0 40 0,4-9-1 15,-2-1-95-15,3-7-66 0,2-3-40 16,4-4 9-16,0-3-34 0,9-1-31 16,8 0-25-16,6 0-47 0,7 1-116 15,1 4-55-15,3 5-77 0,-2 1-42 16,-1 3-13-16,-6 5 219 0,-4 3 103 16,-7 3 22-16,-6 3-45 0,-5 0-19 15,-3 6 126-15,0 1 266 0,-2 2 54 16,-3 1-24-16,0 5-78 0,-2-2-46 15,1 3 3-15,1 1-38 0,1 0-61 0,2-1-16 16,2 1 15-16,0 0-21 0,7-2 2 16,3-1-37-16,5-1 47 0,2-4-28 15,4-1 9-15,2-3-3 0,0-5-10 16,2 0-34-16,-3-1-36 0,-3-7 11 0,-7 1-38 16,-2-2-7-16,-6-3 45 15,-4 0 25-15,-3-1-1 0,-8-1-11 0,-5-3-64 16,0 0 17-16,-5 1 57 0,0 1-30 15,2 1 32-15,0 3 16 0,2 0 40 16,2 0 4-16,6 3-22 0,1 0 66 16,4 1-32-16,3 1-6 0,1 0-57 15,6 1-9-15,6-1-47 0,5 0-3 16,3-1 19-16,6 1 5 0,3-2 23 16,4 2 2-16,2 4-18 0,-2-1-6 15,1 3-10-15,-2 0-2 0,-6 4-17 16,-2 5-34-16,-4 5 16 0,-3 5 12 0,-6 3 22 15,-2 5 7-15,-5 2 31 0,-2-1 25 16,-2-1-2-16,0-2-12 0,1-8-11 16,-1-4 0-16,2-5 0 0,0-3 51 15,3-5 31-15,-1-5 88 0,3-4 53 0,4-8-86 16,2-7-72-16,2-3-43 0,2-5-22 16,-3-2-2-16,-3 1 1 0,0-1-1 15,-4 0-2-15,-1 4-167 0,2 4 37 16,-3 4-8-16,-3 6-46 0,1 3-81 15,-2 6-124-15,-1 7-328 0,0 3-918 16</inkml:trace>
  <inkml:trace contextRef="#ctx0" brushRef="#br0" timeOffset="47088.18">3972 16390 1910 0,'0'0'256'0,"0"0"-146"16,0 0-19-16,37-61-17 0,-27 40 94 0,3-1-7 16,-4 2 35-16,1 0-42 0,-3 1-115 15,-3 0 50-15,0 2-47 0,-3 0 53 16,-1 1-12-16,-4 3 59 0,-2 1 7 16,-3 2-20-16,-3 3-54 0,-1 3 7 15,-2 4-25-15,-4 0-41 0,-1 4 12 16,-3 5 9-16,0 4 13 0,2 5-16 15,3 3-18-15,3 1 9 0,5 4-1 16,5-2-23-16,5 0-1 0,2-2 2 16,9 2 1-16,6-2 12 0,3-2 7 0,2-3-22 15,5-4-28-15,1-4-131 0,3-5-85 16,-2-4-103-16,11-11-131 0,-6-4-227 16,-9-2-1017-16</inkml:trace>
  <inkml:trace contextRef="#ctx0" brushRef="#br0" timeOffset="59469.63">13593 16796 421 0,'0'0'410'0,"0"0"-90"15,0 0-164-15,0 0-52 0,0 0-71 16,0 0-33-16,0 0-29 0,0 0-11 16,0 0 14-16,-28-5-6 0,23 5 31 15,-2 3-2-15,4-3-11 0,0 0 13 16,2 1-14-16,-1 0 14 0,0 1-14 16,-1 2-27-16,-3 0 39 0,-8 6-94 15,0-2-444-15</inkml:trace>
  <inkml:trace contextRef="#ctx0" brushRef="#br0" timeOffset="59832.15">13424 16849 607 0,'0'0'371'0,"0"0"-120"16,0 0-65-16,0 0-56 0,0 0 26 16,0 0 10-16,0 0 70 0,23-47 7 0,-20 41-29 15,-1 4-47-15,0-3 1 0,1 3-8 16,-3 2-83-16,1 0-77 0,0 2-106 16,1 6 106-16,-2 4 74 0,1 6 31 15,-1 4 1-15,0 4-49 0,-3 2 7 16,-2 2-1-16,0 3-15 0,2 0-45 15,-3 1 19-15,-1-2-21 0,1-1 0 16,2-2 14-16,-1-5-15 0,1-4-10 16,1-3 10-16,1-5 2 0,1 0 13 15,0-7 8-15,0 0-23 0,1-3-40 0,-1-2-170 16,1 0-4-16,-2-3 9 0,-4-13-285 16,-1 0-711-16</inkml:trace>
  <inkml:trace contextRef="#ctx0" brushRef="#br0" timeOffset="60248.32">13395 16750 2028 0,'0'0'278'15,"0"0"-25"-15,39-54-86 0,-16 33 4 16,4 4-78-16,3 0-29 0,4 5-22 16,1 2 12-16,-1 6-38 0,-1 1-16 15,-2 6-26-15,-3 5 1 0,-4 6-10 16,-2 5-17-16,-5 5-9 0,-6 5 7 15,-8 2-20-15,-3 2 26 0,-11 0-10 0,-7-2 15 16,-6-4 43-16,-2-3 19 0,-7-4-16 16,0 1 13-16,-3-6 13 0,-1-1-12 15,2-2 11-15,4-3 14 0,1-3 10 16,6-3-14-16,3 0 10 0,6-3 1 16,3 0 24-16,2-3 17 0,5 0-1 15,1-5-19-15,2 1-44 0,2-2-26 16,0-1 0-16,4 0-29 0,4-2 26 0,5 2-70 15,0 1 37-15,0 3-8 0,3 2-17 16,-2 2 3-16,0 2-12 0,0 4 12 16,2 6 7-16,0 2 51 0,-1 5 25 15,2 1 104-15,2 6 5 0,-1-2-41 16,0 4-29-16,-1-3-26 0,-2 2-26 16,-1-3-9-16,0 2-1 0,1 0-2 15,-4-2 0-15,4 2-96 0,-2-3-188 16,5 5-251-16,-3-5-495 0,1-7-421 0</inkml:trace>
  <inkml:trace contextRef="#ctx0" brushRef="#br0" timeOffset="60866.07">13852 17162 421 0,'0'0'1527'0,"0"0"-1216"15,0 0-94-15,0 0-82 0,0 0-70 16,0 0-33-16,0 0-16 0,0 0-16 16,0 0-10-16,61-51 8 0,-45 46-27 15,-4-3 29-15,4-1-2 0,-1-1-20 16,-1-4-82-16,-3 0 1 0,-1-1-3 16,-2 0 106-16,-4 0 0 0,-2 0 1 0,-2 1 29 15,0 2 8-15,-3 1 21 0,-2 1 37 16,-2 3 1-16,-3 1-13 0,2 4-10 15,-5 2-42-15,-1 0-29 0,-2 4 0 16,-2 7-3-16,-3 4 29 0,2 5 38 16,2 3-13-16,1 2-18 0,8-2-33 15,1 3 19-15,6-3-20 0,1 0 2 16,8-3-3-16,2-1 21 0,6-4 1 16,4-2 12-16,1-4 3 0,2-4-6 0,2-3 6 15,0-2-6-15,-3-5-32 0,-2-5-57 16,-1-6 54-16,-5-4-13 0,3-2 0 15,-1-4 12-15,2-4 1 0,-1-1-48 16,2-2 51-16,2 3-13 0,-1 1 13 16,3 3 0-16,0 3-25 0,-1 5 25 15,-2 5-19-15,-1 4 15 0,-3 4-31 16,0 4-35-16,1 1 9 0,-1 8 12 16,1 4 17-16,-1 3 3 0,-3 4 6 0,0 3 23 15,-2 2 29-15,-3-1 0 0,-3 0 0 16,-3 1-17-16,-2-4-12 0,-3-1-1 15,-5-1-1-15,-7-5 1 0,-2 0 1 16,-2-4 0-16,-2-2 16 0,-1-1 7 0,1-2-1 16,-2-1-3-16,-1-3 7 0,1 0 0 15,0-3-4-15,4-3 1 0,0 0 5 16,4-1-12-16,0 1 0 0,6 2 4 16,0-3-18-16,5 4-2 0,0 1-2 15,1 0-21-15,3 1-166 0,0-1-143 16,8 0-299-16,3 2-645 0</inkml:trace>
  <inkml:trace contextRef="#ctx0" brushRef="#br0" timeOffset="61448.11">14715 16868 1244 0,'0'0'348'16,"0"0"-55"-16,0 0-59 0,0 0 34 15,0 0-74-15,0 0 16 0,0 0-14 0,0 0-55 16,0 0-90-16,0 0-51 0,0 0-47 15,-32-28 47-15,21 42 35 0,2 0 32 16,-2 4-6-16,3 0-10 0,1 2 6 16,1-1-12-16,4 1-1 0,2 0-18 0,1 1-24 15,8-4 10-15,4-1 14 0,4-3-4 16,5-3 22-16,5-4-15 0,-1-4-10 16,0-2 15-16,-2-3-5 0,0-4-4 15,-7-6-6-15,-1-4 1 0,-2-5-20 16,-6-2-25-16,-1-4-10 0,-4-2-25 15,-3 1 19-15,-3 2 25 0,-8 1 13 16,-4 4-29-16,-2 3-3 0,-2 4 10 16,-5 3 3-16,3 5-26 0,-2 5-9 15,2 2-141-15,-7 14-177 0,6 1-225 16,2-3-816-16</inkml:trace>
  <inkml:trace contextRef="#ctx0" brushRef="#br0" timeOffset="62348.09">15023 16520 1486 0,'0'0'251'0,"0"0"-27"16,0 0-7-16,0 0 48 0,0 0-87 15,0 0-23-15,0 0-155 0,0 0-145 16,0 0 145-16,0 0 150 0,0 0-5 16,8 59-23-16,-12-22 6 0,0 3-29 0,-1-2-20 15,4 1-50-15,1-1-7 0,0-1-3 16,9-1 10-16,1-3 5 0,5-2-33 16,2-4 11-16,2-4 13 15,2-5-12-15,-2-4 15 0,2-5-12 0,-1-4-15 16,-3-5-1-16,-1 0-70 0,-1-7-6 0,0-3 6 15,-6-7-22-15,1 0 37 0,-4-4 52 16,-2 1-33-16,-2-3 35 0,1 0 1 16,-2 1 0-16,0 2 28 0,0 2-9 15,1 3 16-15,0 1-6 0,0 5-7 16,0 3 3-16,1 2-9 0,0 4-16 16,4 0-150-16,-2 5 55 0,0 6 95 15,3 4 22-15,-3 2 61 0,0 5 10 16,-1 2-30-16,-2 1-21 0,1-1-7 15,-1-1-13-15,2 0-20 0,0-4 11 16,2 0-1-16,6-5-8 0,-1-3 24 0,5-3 10 16,1-3-6-16,3-4-32 0,1-1 0 15,-1-5-111-15,0-4-29 0,0-4 35 16,-5-3 12-16,-3-1-3 0,0-3-3 16,-5 0 99-16,0 0 9 0,-5 0 7 15,-1 0 0-15,-1 2 20 0,0 1 21 0,-2 1 1 16,0 1 54-16,-1 3-26 0,2 5 12 15,0 1-21-15,1 4-77 0,0 2-58 16,0 6-161-16,1 4 142 0,3 6 77 16,-1 4 93-16,1 3 2 0,-1 1-47 15,-1 4-19-15,0-2-10 0,1 2-16 16,0-3-1-16,0 0 0 0,0-4-2 16,1-3-314-16,6-2-194 0,-4-6-528 0,0-7-562 15</inkml:trace>
  <inkml:trace contextRef="#ctx0" brushRef="#br0" timeOffset="62567.25">15803 16543 2093 0,'0'0'469'16,"0"0"-369"-16,0 0-100 0,0 0 0 15,0 0 10-15,0 0 86 0,-25 52 52 16,25-25 3-16,0 3-4 0,1 3-7 15,3 3-28-15,0 3-33 0,2 1-38 16,-3 0-22-16,0-1-2 0,0-3-17 0,-3-1 0 16,0-3-60-16,-3-3-265 0,-6-4-210 15,-6-3-255-15,-1-6-650 0</inkml:trace>
  <inkml:trace contextRef="#ctx0" brushRef="#br0" timeOffset="62781.78">15827 16837 1797 0,'0'0'422'0,"0"0"-76"16,38-46 15-16,-21 29-51 0,4 1-87 0,2 6-74 16,1 0-28-16,5 5-21 0,0 3-18 15,1 4-47-15,-3 7-35 0,-3 4-16 16,-4 6-12-16,-6 1-4 0,-8 6 10 16,-6 3 0-16,-1 1-6 0,-11-1-16 15,-2-3-38-15,-3-2-20 0,-2-3-15 0,2-5 2 16,0-3-73-16,4-5-56 0,0-4-61 15,6-4-28-15,6-12-138 0,1-2-339 16</inkml:trace>
  <inkml:trace contextRef="#ctx0" brushRef="#br0" timeOffset="62918.2">16193 16581 2463 0,'0'0'432'0,"0"0"-221"0,0 0-80 16,0 0-131-16,0 0-57 0,0 0-155 0,0 0 148 15,0 0 64-15,0 0 0 16,-24 65-192-16,24-31-305 0,1-7-638 0</inkml:trace>
  <inkml:trace contextRef="#ctx0" brushRef="#br0" timeOffset="63415.73">16336 16737 1914 0,'0'0'379'0,"0"0"-110"0,0 0-159 15,0 0-110-15,0 0-10 0,0 0 10 16,0 0 125-16,0 0-38 0,2 60-16 16,-3-34-29-16,0-1-20 0,0 0-21 15,0 0 1-15,1-3-1 0,0 1 2 16,0-5 9-16,0-2-8 0,1-5 5 16,-1-2-9-16,1-4-58 0,-1-3-12 15,0-2 70-15,0-2 67 0,0-6-67 16,2-1-45-16,3-6-48 0,2 1 48 15,1-5-6-15,4-1 51 0,3 1-10 0,-1-4 10 16,4 2 0-16,-1-2 6 0,2 3-6 16,-3 3 62-16,-3 4 15 0,0 4 16 15,0 2-51-15,-5 5-42 0,2 2-81 0,-1 3-41 16,-1 5 48-16,1 5 46 0,-1 4 28 16,-1 4 87-16,-3 2-10 0,-1-2-28 15,-1 1 24-15,-2-3-41 0,0 0-6 16,0-5-10-16,-1-1 3 0,-3-4-6 15,1-2 0-15,-3-3 3 0,2-2 16 16,1-2 38-16,1-5 26 0,2-2-20 16,0-6-18-16,7-4-46 0,7-2-12 15,4-3-44-15,4 2 6 0,2 1-1 16,1 3 17-16,1 5 3 0,-3 5-5 16,-4-1 22-16,-1 6 4 0,-5 1 11 0,1 0 16 15,-6 8 3-15,1 1 0 0,-4 3 34 16,-2 3 8-16,0 2-21 0,-3 0-8 15,0 2-14-15,0 0-9 0,2-2-18 16,3 1-4-16,1-1-70 0,7 4-232 0,-1-4-333 16,1-5-765-16</inkml:trace>
  <inkml:trace contextRef="#ctx0" brushRef="#br0" timeOffset="64218.9">13700 17587 1067 0,'0'0'257'0,"0"0"-104"16,0 0-88-16,0 0 46 0,0 0-7 16,0 0-13-16,0 0 7 0,0 0-11 15,0 0-25-15,0 0-36 0,0 0 29 16,-14 12 13-16,14-12 0 0,0 0 10 0,0 0 2 16,0 0 8-16,0 0 2 0,0 0-22 15,2 0-20-15,2 0 16 0,4 0 10 16,3 2 3-16,5-2 7 0,7 0-17 15,8-2 16-15,7-3-3 0,22-2-13 16,25-4 15-16,27-4 7 0,15-5-10 16,9 3-12-16,3 0-13 0,-6 0-20 15,10 1-12-15,6-1-6 0,4 1 9 16,3 1-25-16,-6 2 1 0,-3 1-1 0,-14 2-12 16,-11 0 9-16,-14 3-16 0,-14 1 18 15,-15 3-3-15,-15-3 4 0,-14 2 0 16,-16 1 12-16,-11-1-11 0,-3 3 37 15,2-1 9-15,-1-2-16 0,3 0 16 16,-4 3 4-16,-5-2-13 0,-1 1-13 0,-2 1-3 16,-5-1-21-16,-2 2 12 0,0-2 5 15,-2 2 4-15,-2-2 0 0,-1 2 6 16,0-2-8-16,0 0-20 0,0-2-150 16,-5-11-260-16,-2 1-729 0,1-3-1358 0</inkml:trace>
  <inkml:trace contextRef="#ctx0" brushRef="#br0" timeOffset="79129.14">30349 11350 1672 0,'0'0'243'15,"0"0"-9"-15,0 0-50 16,0 0-9-16,0 0-10 0,13-49-72 0,-11 46-19 16,1 2 6-16,-2 0 1 0,-1 1-81 15,1 0 0-15,0 1-84 0,2 6 84 16,0 4 51-16,1 4 75 0,-1 6-21 15,2 6 0-15,-2 2 58 0,-1 6-36 16,0-1 59-16,0 4-129 0,-2-1 37 16,0 1-25-16,0-2-5 0,0-1-27 15,0-2-9-15,-1-4-4 0,-1-3-23 16,0-3-1-16,0-4 1 0,1-3 0 16,-2-1 0-16,1-5 0 0,1-1-1 0,0-1-14 15,0-2-141-15,1-2-52 0,0-2-97 16,0-2-56-16,0-13-9 0,0-1-417 15,0-5-1106-15</inkml:trace>
  <inkml:trace contextRef="#ctx0" brushRef="#br0" timeOffset="79319.78">30220 11360 2289 0,'0'0'281'0,"0"0"-168"0,0 0-84 16,0 0 39-16,0 0 32 0,59-45 18 15,-32 39-2-15,3 0-11 0,6 0-15 16,2 4-43-16,1-1-27 0,-2 3-20 16,1 0-13-16,-3 0 11 0,-7 0-21 15,-4 0-5-15,-6 2-103 0,-6 1-335 0,-6-2-310 16,-5 2-634-16</inkml:trace>
  <inkml:trace contextRef="#ctx0" brushRef="#br0" timeOffset="79530.97">30357 11680 2259 0,'0'0'336'0,"0"0"-56"0,0 0-74 15,0 0-34-15,58-41-41 0,-38 27-13 16,-1 2-17-16,0 0-44 0,-2 3-57 15,-2-1-19-15,-1 3-35 0,1 3-15 16,-3 0-189-16,3 4-162 0,4 0-317 0,-2 5-382 16</inkml:trace>
  <inkml:trace contextRef="#ctx0" brushRef="#br0" timeOffset="80128.31">30904 11618 1914 0,'0'0'509'15,"0"0"-122"-15,0 0-114 0,0 0-69 16,0 0-70-16,0 0-94 0,0 0-39 16,-80-26 24-16,53 28 16 0,-1 4 7 15,3 2-33-15,4 2-15 0,6 2-23 16,4 0-15-16,2 1 16 0,6 3 11 16,3 1 11-16,0 0 4 0,9 0 24 15,1-2-28-15,4-4-28 0,-2 0-1 0,4-5-16 16,-1-3-12-16,1 0-3 0,-2-3 58 15,3-6-43-15,-1-3 26 0,2-3 6 16,-2 2-6-16,-2-3 19 0,-1 0 3 16,1 2-1-16,-6 0 33 0,1 4 7 15,-3 1-10-15,-3 4 34 0,-2 0-18 16,0 1-48-16,0 1-6 0,-1 0-39 0,2 0-44 16,0 5 47-16,4 4 42 0,0 2 32 15,1 1-10-15,4 2-6 0,-1-1 0 16,5-1 3-16,-1-1 0 0,1-3 13 15,1-3 15-15,2-4-8 0,0-1-8 16,0-1-18-16,0-4-12 0,0-5 0 16,0-4-1-16,-2-3-63 0,1-2 15 0,0-4 10 15,-1 0 3-15,-4-4 16 16,2 3 31-16,-3 2-12 0,-2 2 64 0,-5 3-63 16,-1 3 44-16,0 4-4 0,-2 1 10 15,-1 4-1-15,0 0 4 0,0 2-6 16,0 2-48-16,0 1-19 0,0 1-108 15,-1 7-32-15,-5 1 159 0,2 4 3 16,-1 4 32-16,1 4 10 0,0 2-4 16,3 0-38-16,1 2 32 0,0 2 9 15,5-1 10-15,-1 0-19 0,1-2-10 0,-1-2-12 16,-1-1-10-16,1-5-1 16,-2-1 0-16,0-6-2 0,-1-2-9 0,-1-2-143 15,1-4-86-15,1-1-101 0,5-10 8 16,2-5-459-16,-2-1-1095 0</inkml:trace>
  <inkml:trace contextRef="#ctx0" brushRef="#br0" timeOffset="80255.39">31252 11335 2206 0,'0'0'304'16,"0"0"-249"-16,0 0-55 0,0 0-81 15,0 0 39-15,0 0-32 0,0 0-88 16,0 0 85-16,0 0 76 0,0 0-235 15,0 0-323-15</inkml:trace>
  <inkml:trace contextRef="#ctx0" brushRef="#br0" timeOffset="80628.12">31440 11243 2319 0,'0'0'317'0,"0"0"-40"0,0 0-53 0,0 0-3 16,0 0-9-16,0 0-19 0,0 0-54 15,0 0-70-15,0 0-69 0,0 0-85 16,38-29 6-16,-34 44 79 0,1 6 70 16,-2 6-1-16,-1 6-16 0,1 4-22 15,-3 12-12-15,0 8 10 0,-2 8-4 16,0 1 3-16,0-6-12 0,1-14-4 15,0-14-8-15,1-6 8 0,-1-3-10 0,0 0-2 16,-1 2 1-16,0 2-1 0,1-5-22 16,-1-3 0-16,0-5 22 0,0-3-1 15,-1-2 1-15,1-3-1 0,1-3 1 16,1-1 13-16,-1-1 15 0,1-1 31 0,0 0 7 16,0-3-66-16,0-2-22 0,0-2-125 15,1-1-126-15,5-2-135 0,9-11-287 16,0 2-712-16</inkml:trace>
  <inkml:trace contextRef="#ctx0" brushRef="#br0" timeOffset="81395.69">30062 12247 1168 0,'0'0'303'0,"0"0"-66"0,0 0-38 15,0 0 63-15,0 0-109 0,0 0-50 16,0 0-3-16,0 0 26 0,0 0 6 15,0 0-3-15,51-25-17 0,-41 25 7 16,1-1-1-16,3-2-13 0,-1 3-6 16,3-2-4-16,2 2-7 0,2 0-12 0,5 0-16 15,5 0-16-15,7 0-9 0,7 0 9 16,18 2-6-16,21 1-10 0,22 1-3 16,11 1 3-16,-2-2 8 0,-4 1-8 15,-8 0-28-15,-2-2 0 0,-5 2 2 16,0-4-2-16,-11 3 0 0,-5-1-2 15,-14 0 1-15,-13-2 1 0,-12 1 0 0,-13-1-2 16,-6 0 2-16,2-1 2 0,0-1 20 16,-2-3-1-16,-7 3 11 0,-3-2 8 15,-3-2 1-15,-3 1-10 0,0 0 18 16,-2-2 32-16,-1 4 21 0,0-2-59 16,-1 1-25-16,0 2-18 0,-1 1-22 15,0-1 1-15,0 1-19 0,0-1-29 16,0 2-27-16,0 0-41 0,-2 0-215 0,-11 3-292 15,1-1-337-15,-1-2-780 0</inkml:trace>
  <inkml:trace contextRef="#ctx0" brushRef="#br0" timeOffset="83544.98">24147 12143 1774 0,'0'0'186'0,"0"0"28"16,0 0 22-16,33-60 29 0,-23 43-27 15,-2-1-30-15,-1 5-13 0,2 0-10 16,-4 1-11-16,-1 6-58 0,-1 0-27 16,0 4-17-16,-2 0-72 0,-1 2-47 15,0 2-104-15,0 7-33 0,-4 5 184 16,-2 10 10-16,-2 6 63 0,-6 15-26 16,-7 16 0-16,-1 14 7 0,-4 5-19 15,4-5 24-15,6-9-33 0,4-11-23 16,8-6-3-16,2-8 2 0,2-10 7 15,0-6-9-15,1-1-2 0,1 2 0 0,1 3-48 16,-1 3-57-16,-2-5-102 0,0-3-176 16,-13-5-255-16,-4-5-488 0</inkml:trace>
  <inkml:trace contextRef="#ctx0" brushRef="#br0" timeOffset="83810.67">23812 12741 2315 0,'0'0'297'0,"0"0"-216"16,0 0 3-16,0 0 38 0,0 0-7 16,0 0 42-16,65-12 6 0,-47 17-10 15,2 4-11-15,-1 2-18 0,2 3-17 16,-1 2-16-16,-2 0-29 0,0-2 2 16,-3 0-23-16,-2-2-7 0,1-2 7 0,-3-5-7 15,1-1 0-15,1-1 19 0,-2-3 3 16,3-3 6-16,1-4-22 0,-1-2-9 15,2-4-3-15,-1 1-28 0,-1-5-12 16,-4 3-22-16,-3-1-41 0,2-2-89 16,-3 5-181-16,7-5-238 0,-3 0-634 0,1 5-884 15</inkml:trace>
  <inkml:trace contextRef="#ctx0" brushRef="#br0" timeOffset="84051.33">24865 12385 3164 0,'0'0'360'0,"0"0"-246"16,0 0 59-16,0 0-25 0,0 0-73 15,0 0-75-15,0 0 4 0,0 0-4 16,0 0 79-16,0 0-1 0,19 48-28 15,-22-19-16-15,-3 2 6 0,2 1-38 0,0-1-2 16,0-1 0-16,-3-3-152 0,3-3-71 16,1-4-187-16,1-6-261 0,0-5-553 15</inkml:trace>
  <inkml:trace contextRef="#ctx0" brushRef="#br0" timeOffset="84201.34">24847 12193 2914 0,'0'0'374'16,"0"0"-259"-16,0 0-115 0,0 0-19 15,0 0-45-15,0 0-54 0,0 0-51 16,0 0-72-16,0 0-299 0,0 0-761 16</inkml:trace>
  <inkml:trace contextRef="#ctx0" brushRef="#br0" timeOffset="84477.43">25382 12014 3067 0,'0'0'389'0,"0"0"-284"16,0 0-55-16,0 0 23 15,0 0-3-15,0 0-1 0,0 0 3 0,-67 0 1 16,50 22-23-16,2 6-5 0,2 6 5 15,1 14 0-15,6 11-13 0,5 12-18 16,1 1 9-16,7-4 12 0,3-12-39 16,-2-14 2-16,-5-9 0 0,-2-4-2 15,-1-4-1-15,0 4-15 0,-4 2-16 16,-6 4-22-16,-1-6-16 0,-4-2-66 16,1-4-73-16,-3-5-153 0,-6-5-202 15,3-3-222-15,2-8-718 0</inkml:trace>
  <inkml:trace contextRef="#ctx0" brushRef="#br0" timeOffset="84625.07">24996 12501 2568 0,'0'0'694'0,"0"0"-417"16,0 0-2-16,60-46-90 0,-34 37-59 16,3 1-45-16,6 1-19 0,5 2-21 15,3 5-41-15,4 0 0 0,0 3-31 16,5 2-25-16,13 4-271 0,-11-3-701 15,-10-4-1754-15</inkml:trace>
  <inkml:trace contextRef="#ctx0" brushRef="#br0" timeOffset="85287.37">25432 13109 1456 0,'0'0'299'0,"0"0"19"15,0 0-13-15,0 0-70 0,0 0-70 16,0 0-43-16,0 0 16 0,0 0 134 16,0 0 105-16,0 0-137 0,26 7-171 15,-17-27-69-15,5-4-1 0,5-5 1 16,3-5 3-16,4-4 12 0,8-10-15 16,7-11-3-16,11-7-9 0,1-2 10 15,-2 11-1-15,-9 16-16 0,-13 17 19 16,-4 9 34-16,-2 6-2 0,3 1-32 15,3 5-16-15,5 1-9 0,-3 4-13 0,-3 10-21 16,-3 8-7-16,-4 5 12 0,-6 8 7 16,-6 1 9-16,-2 7 38 0,-7-4 0 15,0 1 0-15,-10-6-16 0,2-5 15 16,-4-5 0-16,-2-7 1 0,-2-4 10 16,-3-6 21-16,-4-5 19 0,-5-2-12 15,1-4-3-15,-2-6-7 0,-1 0 4 16,5-5-20-16,1 0-9 0,3 0-3 0,5 0-15 15,3 1-51-15,7 3-82 0,4 4-74 16,2 1-148-16,17 8-264 0,2 1-464 16</inkml:trace>
  <inkml:trace contextRef="#ctx0" brushRef="#br0" timeOffset="85857.09">26544 12801 2206 0,'0'0'336'15,"0"0"9"-15,0 0 14 0,9-48-47 16,-9 38-50-16,-3 1-114 0,-7 1-67 16,-2 6-24-16,-7 2-44 0,-2 1-13 15,-7 8 0-15,0 4 2 0,0 5-2 16,0 1-16-16,5 6 4 0,3 0 10 16,6 0-1-16,6 1-13 0,5-3 15 0,3-2 1 15,2-5-54-15,6-4-28 0,3-3-25 16,3-6-6-16,1-3 2 0,4-3 13 15,2-7 31-15,0-4-28 0,2-5 85 16,0 0 10-16,-2-3 32 0,-5 2 6 0,1-1-22 16,-3 3 35-16,-3 1 9 15,0 6 54-15,-5 0-16 0,0 6 16 0,-3 1-36 16,-1 1-12-16,-2 3-66 0,1 0-16 16,0 3-94-16,1 4 101 0,1 5 9 15,1 5 35-15,3 2-13 0,0 3-19 16,0 1 9-16,5-4-10 0,0 0 17 15,1-1-16-15,3-4 26 0,2-3-29 16,0-3-22-16,2-4-95 0,-1-4-53 16,-1-6-1-16,-1-7-7 0,-1-5 12 15,1-5 3-15,-4-5 67 0,-2-2 31 16,1-9 27-16,-3-13-4 0,4-7-3 0,-5-8 45 16,0 8 0-16,-5 15 80 15,-1 18 155-15,-2 9 24 0,0 1-21 0,0 0-10 16,0 2-71-16,0 6-41 0,0 1-30 15,0 7-86-15,0 4-111 0,0 9-33 0,0 7 144 16,2 9 56-16,-1 9 23 0,0 14-3 16,-1 14-38-16,0 10-35 0,-4 1 6 15,-2-12-9-15,-1-15 0 0,2-19-120 16,1-7-87-16,-1-6-122 0,-4 1-131 16,1-5-165-16,-4 0-105 0,-3-14-293 15,3-7 394-15</inkml:trace>
  <inkml:trace contextRef="#ctx0" brushRef="#br0" timeOffset="86035.18">26777 12934 930 0,'0'0'411'0,"7"-55"-105"0,2 26 22 0,-1 2 125 16,5 4-101-16,0 1-130 0,3 3 14 16,4 6-73-16,3-2-93 0,5 6-45 15,1 2-24-15,4 6 19 0,0 1-5 16,4 1 20-16,-1 8 9 0,-2 2 58 16,-4 3-8-16,-5 4-18 0,-5-1-7 0,-5 5 6 15,-9 2-21-15,-3-1 3 0,-3 3-23 16,-6-4-12-16,-3-1-22 0,-3-1-13 15,-3-2-12-15,2-2-104 0,-4-3-166 16,-1-2-194-16,1-3-555 0,9-7-695 16</inkml:trace>
  <inkml:trace contextRef="#ctx0" brushRef="#br0" timeOffset="86154.25">27265 12593 2880 0,'0'0'352'15,"0"0"-346"-15,0 0-6 0,0 0-47 0,0 0-33 16,0 0-286-16,0 0-391 0,0 0-69 16</inkml:trace>
  <inkml:trace contextRef="#ctx0" brushRef="#br0" timeOffset="86545.25">27488 12646 2872 0,'0'0'502'0,"0"0"-241"0,0 0 4 16,0 0-14-16,0 0-5 0,0 0-73 15,0 0-71-15,0 0-81 0,0 0-21 16,0 0-71-16,0 0 28 0,-17-21 15 16,11 35 13-16,3 2 14 0,3 5-2 15,3 3 3-15,7-1 1 0,7 2-1 0,2-1-28 16,2 0-59-16,-1-1-27 0,0 0-36 15,-2-1-73-15,-3-4-95 0,-4 0-118 16,-1-3-91-16,-6-2-78 0,-4-2 127 16,-4-4 133-16,-10-2 196 0,-6-2 149 0,-6-2 45 15,-5 0 160-15,1-1 36 16,-4 0-13-16,5 0 44 0,1-2-12 0,6 2-57 16,7 0-86-16,6 0-66 0,3 0-51 15,6 0 2-15,3 0-2 0,11 0 94 16,7 0-11-16,5 0 10 0,7-3-57 15,2-4-34-15,1-3-2 0,-1-4-35 16,-3-7-142-16,2-6-10 0,-1-6-185 16,12-31-131-16,-9 9-611 0</inkml:trace>
  <inkml:trace contextRef="#ctx0" brushRef="#br0" timeOffset="86970.3">27884 12325 1666 0,'0'0'396'0,"0"0"-56"0,-3-46-130 15,1 35 26-15,0 1-111 0,0 4-55 16,-1 1-1-16,-2 5-69 0,-4 0-87 15,-2 3 4-15,-3 5 71 0,-3 2 12 0,-1 3 1 16,0 2 12-16,5 1 3 16,-1 3 22-16,4 1 39 0,3 3 16 0,4 3 6 15,1 0 0-15,2 3-4 16,0 3-3-16,4 2 19 0,3 0 12 0,3 4-25 16,-1 3-51-16,2 3-13 0,-2 0-2 15,3 9 2-15,-5 5-8 0,-6 6-26 16,-1-7-2-16,-3-14-27 0,-5-14-9 0,-3-11-30 15,0 2 24-15,-6 0 18 0,-2 1 7 16,-3-5 7-16,0-5-7 0,2-3 17 16,3-5 2-16,2-1 3 0,7-2 19 15,4-3 19-15,3-5 16 0,1-3-57 16,8-4-40-16,8-6-14 0,4-5 26 16,7-4 26-16,6-4-23 0,6-6 21 15,3 0-68-15,4-1 53 0,-1 5 19 16,-3 5 29-16,-3 6 66 0,-6 9 53 0,-8 6-22 15,-7 2-1-15,-3 6-32 0,-6 2-34 16,1 2-37-16,-1 7-20 0,-4 4 1 16,-1 7 10-16,-4 2-1 0,0 4-12 15,-6 2 0-15,-4 0-22 0,-3-1 1 0,0-1-147 16,3-3-181-16,1-6-202 16,8-6-410-16,1-6-396 0</inkml:trace>
  <inkml:trace contextRef="#ctx0" brushRef="#br0" timeOffset="87123.09">28143 12568 3004 0,'0'0'402'0,"0"0"-221"16,0 0-102-16,0 0-38 0,0 0-41 16,0 0-70-16,0 0-149 0,0 0 50 0,0 0 112 15,0 0 15-15,-19 58-456 0,14-33-986 16</inkml:trace>
  <inkml:trace contextRef="#ctx0" brushRef="#br0" timeOffset="87779.26">28142 12893 26 0,'0'0'2975'0,"0"0"-2624"0,0 0-268 0,0 0-83 16,58-12 0-16,-35 10 6 0,3 2-6 15,4-3-19-15,-1 3-9 0,4 0-7 16,-4 0-51-16,2-1-148 0,-6-2-52 16,-3 2-59-16,-3-3 86 0,-4-1 259 15,-5-2 19-15,-1-1 156 0,-5 0 67 16,-2-1-3-16,-2-2-14 0,0 1-59 16,-3 1-19-16,-1-2-17 0,-1 3-22 0,1 2-23 15,0 2-53-15,-1 0-32 0,-2 4-12 16,-1 0-22-16,-3 0 21 0,-2 5 13 15,-3 1 25-15,0 5-22 0,2 0-2 16,0 2 12-16,1 2-11 0,3 2 0 16,2 0 0-16,4 1-1 0,4 2 3 0,2-2 18 15,12 1 12-15,5-2 10 0,6-2-25 16,6-1-19-16,0-5-176 0,3-4-49 16,0-5 1-16,-2 0 32 0,1-6 22 15,-3-5 29-15,2-3-72 0,-1-5-101 16,1-3 22-16,-1-4 42 0,1-3-86 15,-4-1 99-15,-1-1 237 0,-7 2 123 16,-8 1 323-16,-4 1-27 0,-8-1-27 16,-6 2-108-16,-7-2-104 0,-8 0-58 15,-5-1-19-15,1 3 31 0,1 3 76 0,3 4 50 16,5 6-87-16,7 4-92 16,2 4-81-16,5 3 0 0,1 2-47 0,0 0-28 15,0 4-4-15,0 2 79 0,1 2 19 16,0 3 9-16,0 1-2 0,0 5-11 15,1 2-11-15,2 1 11 0,2 3 7 0,-1 2-22 16,0 4 25-16,1-1 16 0,2 2 19 16,-2 3 16-16,1 0-1 0,-1 3 31 15,4 0-48-15,-3-1-20 0,-1 1-7 16,2-3-16-16,-3-3-13 0,-2-3-2 16,-2-4-2-16,0-5-23 0,-1-2-3 15,-2-4-15-15,-1-4-38 0,1-1-90 16,1-3-72-16,1-2-28 0,0-2-38 15,0 0 69-15,0-4 9 0,1-10-457 16,0 3-694-16</inkml:trace>
  <inkml:trace contextRef="#ctx0" brushRef="#br0" timeOffset="89359.81">28435 12898 126 0,'0'0'147'0,"0"0"-95"0,0 0-23 16,0 0-16-16,0 0-13 0,0 0-1 16,0 0-2-16,0 0-26 0,0 0 16 15,0 0-7-15,32-14 18 0,-28 13-11 0,2 0 12 16,0 1 1-16,1-1 19 0,1 0 79 15,-1 0 111-15,-1 1 35 0,1 0 27 16,0-3-24-16,-3 2-51 0,0-2-24 16,2 2-32-16,-1-2-7 0,0 0-23 0,5 2-26 15,-2-1-6-15,-1-1-4 0,4 3 43 16,-3-1-7-16,1 0 9 0,-2-1 6 16,-2 1 7-16,-1-1-7 0,0 2-16 15,-2-2-26-15,0 2-22 0,-1 0-14 16,1-3-18-16,-2 1 0 0,1 0-4 15,0-1-12-15,0 1-10 0,0 0-3 16,0 0 0-16,0 1 1 0,1-2-1 16,1 2 1-16,-1-1-1 0,-1 0 0 15,0-2 16-15,-1 1-15 0,0-1-1 16,0 1-1-16,0-1-18 0,0 1-3 16,0-1 18-16,-2-2-12 0,-4 1 14 15,3 0-14-15,0 1-22 0,-1 0 3 0,-1 3-12 16,-3-2-14-16,-1 3 19 0,-4 0 4 15,0 0 3-15,-2 3 32 0,-2 3 3 0,-1 2 11 16,1 3 18-16,4-2 9 0,-1 3-22 16,4 2 13-16,5 1-6 0,4 4 34 15,1 1-19-15,6 0-3 0,7 4 6 16,4-1-12-16,3 1-27 0,1-4-1 16,2 0-1-16,2-4-229 0,12-3-191 15,-5-4-330-15,-4-6-761 0</inkml:trace>
  <inkml:trace contextRef="#ctx0" brushRef="#br0" timeOffset="93935.24">24524 16526 91 0,'0'0'1358'0,"0"0"-1130"0,0 0-66 15,0 0-97-15,0 0 107 0,0 0 104 16,0 0-44-16,0 0-77 0,0 0-29 15,0 0-27-15,-13-14-12 0,12 13-17 16,1 1 1-16,0 0-17 0,0 0-13 16,0 0-15-16,0 0-23 0,0 0 13 15,0 0 16-15,0 0 19 0,0 0-4 16,0 0-8-16,0 0 2 0,7 0 6 0,1 0-12 16,6-3-3-16,6 3-4 0,6-2 1 15,9 0-1-15,6 2 4 0,19-1 12 16,20 1-16-16,21 0-3 0,12 0 0 15,3 5-9-15,-4-2-3 0,-5 4 5 16,2 1-15-16,-2 2-3 0,3-1 0 0,-6 0-1 16,-4-2 1-16,-13 1 0 0,-9-4 1 15,-13 1 1-15,-15-2 0 0,-17 2 1 16,-9-5 0-16,-8 0-2 0,2 2 2 16,-2-1 10-16,0 0-10 0,-7 0 16 15,-6 0 3-15,0-1 19 0,-2 0 6 16,-1 0 16-16,0 0 83 0,0 0-10 15,0 0-52-15,0 0-38 0,0 0-21 16,0 0-25-16,0-2-13 0,0-1-31 16,0-1-126-16,0 0-180 0,0-3-167 15,0 1-863-15,3-5-750 0,-6 48 2130 0</inkml:trace>
  <inkml:trace contextRef="#ctx0" brushRef="#br0" timeOffset="101224.71">20507 5968 326 0,'0'0'391'0,"0"0"-45"0,0 0-60 15,0 0-58-15,0 0-91 0,0 0-27 16,0 0 17-16,0 0-30 0,0 0-29 16,-1-41-12-16,1 39-11 0,0-3 13 15,0 2 20-15,0-2 22 0,0 0-6 16,0-2 22-16,4-1-3 0,-2-1-1 0,0 1 49 16,0 2-11-16,0-1-13 0,-1 2-25 15,-1 2-14-15,0 1-25 0,0 0-38 16,0 2-35-16,0 0-39 0,0 4-75 15,0 4-29-15,-2 9 143 0,0 4 44 0,-1 4 4 16,-2 6-13-16,4 2-10 0,1 2-3 16,0 1 7-16,0 1-7 0,4-2 3 15,-1-1-8-15,1-3-16 0,-2-4-1 16,1-4 2-16,-1-4-1 0,-1-4 2 16,0-4-1-16,2-4 10 0,-3 0-9 15,1-4 10-15,-1-1-11 0,0-1 17 16,0-1 29-16,0 0 46 0,0-3 7 15,0-4-32-15,1-3-53 0,0-4-16 16,1-3-3-16,2-1-8 0,1-5 10 16,4 3 2-16,-1-1 9 0,6 1-10 15,2 2-3-15,5 0-16 0,4 3-31 0,3 3 6 16,6 1-6-16,1 5 6 0,-1 2-13 16,0 4 10-16,-4 2-1 0,-3 8 7 15,-5 3 19-15,-5 5 0 0,-6 3-16 16,-5 2 25-16,-6 1-6 0,-1-2 17 15,-9 1 2-15,-7-3 0 0,-4-3 13 0,-2-2 12 16,-4-3 10-16,-3-3-4 0,2-3-5 16,-2-2-10-16,3-2 6 0,1-2-3 15,3 0-16-15,5-2 10 0,1-3 12 16,5-2-25-16,6 0-41 0,1-5-178 16,5 1-173-16,0-2-184 0,15-5-138 15,0 1-631-15</inkml:trace>
  <inkml:trace contextRef="#ctx0" brushRef="#br0" timeOffset="101558.32">21182 6035 2230 0,'0'0'291'0,"0"0"-133"16,0 0 55-16,0 0 11 0,0 0-61 15,0 0-115-15,0 0-23 0,0 0 26 0,-62 1 16 16,46 9-23-16,1 2-15 15,1 2-27-15,6 0-2 0,3 1-2 0,3 0-8 16,2 1 10-16,2-1 16 0,4-1 6 16,6-1 1-16,2-2 15 0,2-3 9 15,3-3 4-15,1-3-1 0,-1-2-3 16,-1 0 0-16,-2-7 7 0,-3-5-10 16,-1-1-16-16,-3-6-28 0,-3-2-16 15,-5-1-6-15,-1 0-12 0,-2 0-4 0,-9 3 16 16,0 3 0-16,-2 5-19 0,-4 2-6 15,-3 6-32-15,-2 3-6 0,-3 3 24 16,-3 6 7-16,2 3 19 0,1 1-57 16,6 4-170-16,3 0-130 0,11-1-138 15,9 1-25-15,8-7-422 0</inkml:trace>
  <inkml:trace contextRef="#ctx0" brushRef="#br0" timeOffset="102044.38">21465 6017 2130 0,'0'0'318'0,"0"0"-170"0,0 0 46 16,0 0 2-16,0 0-49 0,0 0-51 15,0 0-74-15,0 0 4 0,-60-10-15 16,51 19-9-16,4 2 14 0,3 3-16 16,2 0-3-16,2 1 3 0,6 0 3 15,6-3 25-15,2 0 7 0,3-3-9 16,0-4-13-16,2-3-13 0,-1-2-25 15,-1-2-4-15,0-5 13 0,-3-3 10 16,1-3 6-16,0-1 22 0,-3-1-3 16,-4-1-3-16,1 1 19 0,-5 3-3 15,-2 2 3-15,-1 3 57 0,1 3-22 0,-3 3-48 16,0 1-22-16,0 3-155 0,0 5-71 16,2 6 165-16,-1 5 61 0,2 6 0 15,0 7 22-15,1 5-18 0,-2 3-3 16,2 3 18-16,-2 9 13 0,-1 9-10 0,-1 7-22 15,-1 0-25-15,-5-9-17 0,-3-14-82 16,-2-15-8-16,2-7 1 0,-2-4-21 16,1-1 1-16,-6-2 80 0,3 0 71 15,-3-7 20-15,2-5 29 0,0-4 41 16,0-3-3-16,0-5-3 0,-1-3-20 16,1-3-32-16,-1-3 64 0,4-4 7 15,0-4 25-15,4 0-26 0,2-4-10 16,4-2-25-16,0-2-20 0,4-1-18 15,4 1-1-15,6-2-28 0,4 1-32 16,4 3-63-16,4 2-124 0,7-2-34 0,4 3-123 16,14-13-326-16,-6 7-739 0</inkml:trace>
  <inkml:trace contextRef="#ctx0" brushRef="#br0" timeOffset="102307.71">22188 5799 173 0,'0'0'1907'0,"0"0"-1596"0,0 0-114 16,-6-54-7-16,3 40 89 0,1 2-49 16,-3 0-99-16,3 3 37 0,0 1-19 15,0 3-17-15,1 1-44 0,0 4-88 16,-2 0-34-16,-2 9-124 0,-4 3 60 16,-1 7 98-16,-2 8 35 0,-2 4-22 15,6 6-13-15,3 11 0 0,5 9-3 16,0 11 3-16,7 0 25 0,5-5-9 15,-3-12-14-15,0-12-1 0,-1-10 1 0,1-7 18 16,4-3-20-16,4 0-79 0,5 0-114 16,5-1-167-16,15-11-251 0,-6-4-446 15,-5-3-419-15</inkml:trace>
  <inkml:trace contextRef="#ctx0" brushRef="#br0" timeOffset="102520.4">22469 5856 2262 0,'0'0'684'16,"0"0"-441"-16,0 0-61 0,0 0-80 16,0 0-102-16,0 0-16 0,0 0 16 15,0 0 57-15,0 0 86 0,0 0 24 16,48 51-22-16,-39-21-57 0,-3 4-22 16,-1 2-32-16,2 0 1 0,-4 0-20 15,-1-1-1-15,-1-2-14 0,-1-4-16 0,0-3-3 16,-3-6-80-16,-2-1-75 0,-4-7-129 15,2-4-107-15,-2-3-142 0,-1-10-141 16,1-3-374-16</inkml:trace>
  <inkml:trace contextRef="#ctx0" brushRef="#br0" timeOffset="102715.21">22502 5946 2163 0,'0'0'388'0,"0"0"-8"0,0 0-25 15,22-55-138-15,-12 45-106 0,6 3-64 16,0 0-15-16,2 4 2 0,-3 3-22 15,2 0-12-15,0 5-3 0,-4 2 3 16,-3 3 2-16,-1 4-2 0,-8 1-23 16,-2 2-6-16,-13 0 15 0,-5 0 14 15,-8 2 15-15,-4-2 4 0,1-2-19 16,-2-1-28-16,4-2-67 0,3-1-41 0,7-1-110 16,7 1-209-16,6-2-276 15,4-4-618-15</inkml:trace>
  <inkml:trace contextRef="#ctx0" brushRef="#br0" timeOffset="103075.51">22654 6066 2024 0,'0'0'334'16,"0"0"-243"-16,0 0 2 0,0 0 14 15,0 0-30-15,58-28-12 0,-43 19-33 16,-2 1-31-16,3-1 0 0,-1-1 1 0,0 0 31 16,-4-1-30-16,0 1 17 0,-2-1 18 15,-2-2-36-15,-1 2 10 0,-3 0 17 16,-2 0-26-16,-1 2 100 0,0 2 12 16,-2 2-25-16,-4 0-50 0,-3 3-40 15,-4 1-35-15,0 1-5 0,-5 1 40 0,0 6 57 16,-1 2-16-16,2 1-12 15,5 3-28-15,2 1-1 0,6 1 0 0,4 1 13 16,0-1 9-16,7 0 7 0,7 1 22 16,4-1-10-16,4-3 3 0,2 1-6 15,1-3-38-15,1-6-88 0,-4 0-228 16,-5-4-117-16,-3-10-255 0,-3-2-524 16</inkml:trace>
  <inkml:trace contextRef="#ctx0" brushRef="#br0" timeOffset="103274.28">22897 5659 2173 0,'0'0'391'16,"0"0"-114"-16,0 0-36 0,0 0-241 15,0 0-164-15,0 0 164 0,0 0 36 16,0 0 101-16,22 60 4 0,-13-31-10 16,1 2 9-16,1 3-36 0,-1 1 4 15,4 0-29-15,-3 2-13 0,3-1-35 0,-5-2-6 16,-1-2-25-16,-4-1-18 15,-4-5-58-15,0-1-129 0,-2-6-174 0,-6-5-224 16,0-6-418-16,4-4-593 0</inkml:trace>
  <inkml:trace contextRef="#ctx0" brushRef="#br0" timeOffset="103435.29">22929 5907 2609 0,'0'0'335'0,"0"0"-136"15,0 0-14-15,0 0-93 0,0 0-22 16,44-47 3-16,-26 39-51 0,3-2-22 16,3 1-13-16,0 1-37 0,1 4-4 15,10 1-287-15,-8 1-270 0,-6 2-966 0</inkml:trace>
  <inkml:trace contextRef="#ctx0" brushRef="#br0" timeOffset="103775.11">23165 6036 2696 0,'0'0'344'0,"0"0"-341"16,0 0-3-16,0 0 96 0,0 0 39 16,57-20-30-16,-41 13-51 0,-1-3-22 15,-3 0-4-15,3-4-28 0,-5 0-76 16,1-3-16-16,-4-2-110 0,-1-1 4 15,-3 0 37-15,-2 1 89 0,-1 0 72 16,0 3 19-16,-3 2 49 0,-4 5 80 16,1 0-39-16,-2 6-45 0,0-1-22 0,1 4-42 15,-2 0-23-15,1 4-34 16,0 4 44-16,-1 4 13 0,3 0 51 0,0 3-3 16,1 2-16-16,5 2-7 0,0 2 20 15,8 1-29-15,2-2 16 0,4-1 3 16,2-2 13-16,-1-3-48 0,3-2-214 15,-3-7-190-15,-1-3-259 0,-1-6-55 0,1-6-491 16</inkml:trace>
  <inkml:trace contextRef="#ctx0" brushRef="#br0" timeOffset="104007.69">23467 5837 921 0,'0'0'348'0,"0"0"-143"16,0 0-75-16,0 0-91 0,0 0-39 15,0 0 49-15,60 5 16 0,-52 7 13 16,3 1-6-16,-2 3 41 0,3 1 40 15,1 1-95-15,-4 0-26 0,2-2-6 16,-2-2 23-16,-4-3-1 0,1-1-6 0,-2-5 20 16,-2 0 51-16,-1-2-10 0,0-3 42 15,-1 0 108-15,0 0 101 0,0-4 10 16,-2-3-210-16,-2-4-113 0,-3-1-3 16,1-1 25-16,1-1 9 0,-1-2-32 15,1 0-5-15,4-2-35 0,1 1-62 16,6-1-82-16,6-1-190 0,7 2-193 0,17-5-457 15,-4 3-420-15</inkml:trace>
  <inkml:trace contextRef="#ctx0" brushRef="#br0" timeOffset="104330.72">23712 5547 121 0,'0'0'1813'0,"0"0"-1350"15,0 0-401-15,0 0-62 16,0 0 0-16,56 14 87 0,-28-4-7 0,8 5 20 16,2 2 39-16,5 5-1 0,-2 4-29 15,-1 2-20-15,-1 6-54 0,-7 3-35 0,-4 3-18 16,-7 8-14-16,-13 10 13 0,-13 5-45 16,-13-8-3-16,-5-11 32 15,-1-15 22-15,5-8 10 0,-2 1 0 0,-1 2-9 16,0 1 12-16,3-5 25 0,3-3 11 15,3-5 12-15,4-1 6 0,2-4 4 16,1 0-27-16,3-2-8 0,1-4-23 16,2 1 0-16,0-2 0 0,0 0 55 15,0 0-55-15,2-10-259 0,3 0-788 16,3-2-947-16</inkml:trace>
  <inkml:trace contextRef="#ctx0" brushRef="#br0" timeOffset="109107.69">24089 6861 959 0,'0'0'664'0,"0"0"-466"0,0 0-117 0,0 0 39 16,0 0 20-16,0 0 2 0,-3-46-41 16,0 41 15-16,1-2-3 0,-2 1 6 15,0-1 45-15,-4 3-19 0,-2 0-46 16,-4 0-45-16,-2 4-3 0,-7 0-19 0,-4 0 16 15,-2 7 12-15,-3 2-9 16,-2 4-19-16,3 4 0 0,1 4 6 0,4 1-38 16,4 6 2-16,5-2 15 0,4 6-17 15,6-1 0-15,7 0 33 0,5-4 53 16,14 1 21-16,12-6 16 0,14-2-32 16,20-5-53-16,13-6-38 0,0-4-189 15,-16-5-161-15,-9-7-270 0,-25 0-664 16</inkml:trace>
  <inkml:trace contextRef="#ctx0" brushRef="#br0" timeOffset="109540">24366 6709 1699 0,'0'0'263'0,"0"0"-137"0,0 0 114 0,5-46 2 15,-4 38 55-15,-1 5-21 0,1 0-101 16,-1 3-175-16,1 0-6 0,-1 6-202 15,1 6 208-15,-1 7 55 0,1 6 34 16,-1 4 10-16,0 1-48 0,0 3 0 16,0 1-20-16,0 0-2 0,0-2-27 15,0-3 20-15,-1-3-6 0,0-5-15 16,0-1 2-16,0-8 16 0,0-2-3 16,-2-6 1-16,3-1-17 0,-1-3 0 15,1 0 60-15,0-10 16 0,0-2-76 16,0-5-76-16,5-2 57 0,1-2 19 15,1-1 7-15,5 2-7 0,-1 0 0 0,3 4-1 16,0 2-6-16,-2 2-18 0,3 4 3 16,0 3-13-16,0 5-3 0,-3 0-22 15,3 2-20-15,-4 6 26 0,2 3 54 16,-1 3 41-16,-3 1 20 0,2 1-7 0,-3 1-35 16,-3 0-16-16,1-1 19 0,-2 0-9 15,-1-3 9-15,0-1-3 0,-2-2 0 16,0-2-19-16,2-2-9 0,3-3-175 15,1-1-84-15,6-2-73 0,2-1-169 16,5-5-83-16,12-9-441 0,-6 1 369 16</inkml:trace>
  <inkml:trace contextRef="#ctx0" brushRef="#br0" timeOffset="109674.29">24869 6867 1550 0,'0'0'591'0,"0"0"-57"0,0 0-116 16,0 0-90-16,0 0-58 0,0 0-103 15,0 0-142-15,0 0-25 0,0 0-60 16,0 0 60-16,35-4 57 0,-33 21-16 15,1 1-13-15,-2 3-16 0,2-2 4 16,0 1-4-16,3-1-12 0,-1-4-140 16,0-2-182-16,7-7-275 0,-5-2-622 0,-1-4-492 15</inkml:trace>
  <inkml:trace contextRef="#ctx0" brushRef="#br0" timeOffset="109829.37">24845 6618 3094 0,'0'0'455'0,"0"0"-338"0,0 0-115 16,0 0 24-16,0 0 56 0,0 0-82 15,0 0-82-15,0 0-111 0,0 0 69 16,0 0 85-16,-28 10-117 0,28 8-545 0,5-3-789 16</inkml:trace>
  <inkml:trace contextRef="#ctx0" brushRef="#br0" timeOffset="110039.5">25044 6595 1220 0,'0'0'1799'0,"0"0"-1534"16,0 0-93-16,0 0-45 0,0 0-70 16,0 0-57-16,0 0 2 0,0 0 42 15,0 0 20-15,0 0 5 0,4 68-16 16,-2-40-31-16,0 3-6 0,1 1-16 15,2 4 1-15,1-1 2 0,0 1-3 16,0 1-147-16,7 7-290 0,-5-9-583 16,2-9-913-16</inkml:trace>
  <inkml:trace contextRef="#ctx0" brushRef="#br0" timeOffset="110305.77">25470 6924 2425 0,'0'0'361'0,"0"0"-245"0,0 0 25 0,8-56 83 16,-8 41-4-16,0 2-59 0,-4 0-37 16,-5 1-17-16,-2 2-32 0,-5 2-12 15,-3 1-29-15,-2 3-2 0,-3 4 0 16,-2 0-7-16,-2 2 0 0,3 4-10 16,3 3 0-16,2 3-15 0,3 0-3 0,4 3-22 15,5 3 0-15,3 0 6 0,4 2 0 16,1 2 19-16,8-1 16 0,5 1-16 15,5-3-3-15,3-2-117 0,3-5-69 16,0-4-111-16,1-6-137 0,-1-2-259 16,-2-10-69-16,-5-5-311 0</inkml:trace>
  <inkml:trace contextRef="#ctx0" brushRef="#br0" timeOffset="110472.6">25478 6699 854 0,'0'0'593'0,"3"-51"-34"0,-3 32-15 15,0-1-49-15,1 1-80 0,-1 0-57 16,1 5-72-16,-1 3-77 0,2 6-14 0,-2 1-62 15,1 4-133-15,3 6-105 0,-1 6-43 16,3 8 148-16,0 6 97 0,5 9-14 16,-2 3-34-16,2 12-33 0,0 8-15 15,-2 6-1-15,-4-1-3 0,-2-10 1 16,-3-15-11-16,0-10-119 0,0-6-232 0,0 3-324 16,0-5-815-16,0-9-426 0</inkml:trace>
  <inkml:trace contextRef="#ctx0" brushRef="#br0" timeOffset="110822.77">26140 6441 658 0,'0'0'2241'0,"0"0"-2023"16,0 0-97-16,0 0-31 0,0 0 50 16,0 0-20-16,0 0-120 0,0 0 2 15,-56-21 5-15,24 42 31 0,1 5-26 16,-1 6 5-16,5 3-17 0,7 6-12 15,6 10 12-15,13 9 12 0,15 8-10 16,15 0 0-16,13-7 17 0,1-15-16 16,-4-14 22-16,-6-9 3 0,1-2-28 15,1-2-107-15,4 2-182 0,8-9-165 0,-15-3-709 16,-8-9-567-16</inkml:trace>
  <inkml:trace contextRef="#ctx0" brushRef="#br0" timeOffset="111021.78">26386 6615 1944 0,'0'0'1314'0,"0"0"-1085"16,0 0-4-16,0 0-102 0,20-44-29 15,-16 43-94-15,1 1-49 0,1 8-42 16,4 4 91-16,-3 9 73 0,1 4 15 16,0 9-26-16,-2 0-14 0,1 2-16 15,-3 4-10-15,0-3-22 0,-2 1 12 16,-1-4-12-16,-1-4-68 0,0-5-77 15,-3-5-94-15,-4-6-129 0,-4-6-181 16,-5-8-152-16,3-4-559 0</inkml:trace>
  <inkml:trace contextRef="#ctx0" brushRef="#br0" timeOffset="111212.49">26407 6718 2288 0,'0'0'410'0,"0"0"-95"0,0 0-91 15,70-53-122-15,-38 43-41 16,0 3-17-16,3 1 58 0,-1 4 6 0,-6 2-10 15,-5 0-39-15,-6 1-39 0,-7 7-20 16,-8 0-37-16,-4 2 8 0,-14 4 29 16,-10-1 14-16,-6 1-2 0,-7-1-8 15,0-1-4-15,1-3-19 0,6 1-41 16,4-3-101-16,8 3-135 0,11-1-217 16,4-2-474-16,5-4-772 0</inkml:trace>
  <inkml:trace contextRef="#ctx0" brushRef="#br0" timeOffset="111531.28">26735 6840 2722 0,'0'0'555'0,"0"0"-396"0,0 0-19 16,0 0-68-16,0 0-8 0,0 0-45 0,0 0-19 15,65-48-13-15,-48 40 0 0,3-2-2 16,0 0 11-16,0-2-43 0,-1 0-197 15,-2-3-28-15,-7 1 22 0,-4 2 48 16,-5-3 130-16,-2 5 47 0,-8-1 25 16,-7 1 56-16,-1 3 82 0,-1 1 0 15,2 2 10-15,-1 2 12 0,3 2-20 16,4 2-79-16,0 4-61 0,5 5 0 16,0 6 35-16,3-1 12 0,2 4-2 15,3 2-14-15,6 0 1 0,6 2-3 0,5-1-10 16,4 0 6-16,2-3-3 0,3-1-22 15,-2-4-47-15,-4-5-264 0,5-7-160 16,-7-3-330-16,-8-3-935 0</inkml:trace>
  <inkml:trace contextRef="#ctx0" brushRef="#br0" timeOffset="111741.15">27047 6396 2538 0,'0'0'390'0,"0"0"-131"0,0 0-83 15,0 0-52-15,0 0-4 0,0 0-47 16,0 0-32-16,0 0-25 0,0 0 25 0,0 0 38 16,54 25 21-16,-50-1 11 0,0 5-14 15,0 2-7-15,1 5 3 0,-1 1-21 16,1 1-23-16,0 1-12 0,0 0-37 16,-2-1 0-16,-1 0 0 0,-2-1-99 15,0-4-118-15,0-3-167 0,-9-4-343 16,3-7-332-16,0-9-627 0</inkml:trace>
  <inkml:trace contextRef="#ctx0" brushRef="#br0" timeOffset="111896.61">26983 6695 2549 0,'0'0'396'0,"0"0"-271"0,0 0 3 0,0 0-35 15,64-30-20-15,-35 28-19 16,0-2-32-16,4 2-22 0,-1 0-1 0,3 2-18 15,-3 0-13-15,5 0-271 0,-5 0-331 16,-10 0-970-16</inkml:trace>
  <inkml:trace contextRef="#ctx0" brushRef="#br0" timeOffset="112472.43">27268 6763 2107 0,'0'0'301'15,"0"0"-285"-15,0 0 3 0,0 0 182 0,0 0 79 16,0 0-53-16,0 0-125 0,77 1-57 16,-52-3-26-16,0-3-3 0,0-1-14 15,-3-3-2-15,-5 0-1 0,-3-1-123 0,-3-4 9 16,-4 0 15-16,-4-2 81 16,-3 0 0-16,0-1 5 0,-8 3 14 0,-3 0 22 15,-1 3 36-15,-4 1 19 0,1 2 19 16,3 3 12-16,2 1-15 0,3 4-58 15,-1 0-35-15,3 5-51 0,1 5 51 16,0 2 9-16,2 2 30 0,2 3-39 16,0 4 19-16,5 1 6 0,4 0-3 15,7 2 4-15,2-2-7 0,1 0-19 16,1-3-45-16,-3-4-245 0,0-5-69 16,-6-5-82-16,1-4-101 0,-4-1-7 15,-2-8-136-15,1-5 131 0,0-1 544 16,-2-5 10-16,3-3 444 0,-1 1 110 0,2-1-89 15,1-3-42-15,-1 3-66 0,4 3-34 16,-2 2-27-16,-1 2-30 16,3 3-56-16,-1 2-92 0,4 3-77 0,1 4-41 15,2 2-35-15,1 1-22 0,1 6 9 0,1 3-3 16,0 5 4-16,-2 4 8 16,0 2 14-16,-3 5 22 0,-7-2-17 15,-1 2-15-15,-6-4-61 0,-3-2-3 0,-2-2 28 16,-7-4 43-16,0-4 25 0,-5-2 3 15,2-5 45-15,-3-2 77 0,1 0 9 16,3-2 3-16,1-5 16 0,4 1 53 16,3-4 39-16,2-1-69 0,1-1-82 15,6-1-57-15,5-3-34 0,5-1-20 16,4-1-33-16,2-2-88 0,3 2-127 0,5-10-259 16,-6 2-642-16,-5 4-842 0</inkml:trace>
  <inkml:trace contextRef="#ctx0" brushRef="#br0" timeOffset="112722.07">27910 6291 1873 0,'0'0'276'0,"0"0"-192"16,0 0 39-16,0 0 77 0,0 0 29 16,69 50 9-16,-47-29-46 0,7 4-29 15,1 6 11-15,2 5-15 0,-1 5-27 16,0 3-41-16,-2 12-25 0,-6 6-12 15,-9 8-54-15,-11-3-39 0,-9-9-40 16,-9-18 4-16,-1-12-13 0,-1-10-36 16,1-3 36-16,-4 2 34 0,-6 0 38 15,-2 1-3-15,0-4-6 0,-1-2-36 0,5-3-85 16,2-4-37-16,2-1-13 0,2-4-223 16,6-4-320-16,6-1-964 0</inkml:trace>
  <inkml:trace contextRef="#ctx0" brushRef="#br0" timeOffset="113694.86">28831 6376 1641 0,'0'0'250'0,"0"0"-26"0,0 0 65 16,0 0-47-16,0 0-43 0,0 0-51 15,0 0-148-15,0 0-87 0,0 0 87 16,-16 17 26-16,4 6 19 0,-4 4 51 15,-1 4-9-15,-1 2-30 0,2-3-28 16,2 1-7-16,1-4-21 0,0-4 12 0,4-1 3 16,0-4 0-16,1-2-16 15,3-4 0-15,2-3-301 0,2-2-152 0,3-7-273 16,5-3-490-16</inkml:trace>
  <inkml:trace contextRef="#ctx0" brushRef="#br0" timeOffset="113886.28">28791 6341 2338 0,'0'0'333'16,"0"0"-195"-16,0 0-16 0,0 0-29 15,0 0-64-15,63-20 29 0,-38 28 79 16,7 4 51-16,3 7-39 0,-1 2-10 16,0 4-3-16,-2 3-61 0,-5 2-18 15,-3-1-45-15,-7 0-12 0,-2-2-19 16,-6-5-62-16,-3-1-70 0,0-4-128 0,-3-2-232 15,-2-5-488-15,1-8-802 0</inkml:trace>
  <inkml:trace contextRef="#ctx0" brushRef="#br0" timeOffset="115105.95">29423 6304 450 0,'0'0'1304'16,"0"0"-963"-16,0 0-72 0,0 0 25 15,0 0-18-15,0 0-39 0,0 0-102 0,0 0-135 16,0 0-26-16,0 0 26 16,58-22 51-16,-45 37 16 0,-2 7-4 0,2 2 4 15,-1 5 0-15,-2 4-20 0,-3-2-6 16,1 0-6-16,-4-3-22 0,-1-6-13 15,-1-3 1-15,-2-6 2 0,1-3 0 16,0-6 19-16,-1-2 0 0,1-2 44 16,1-2 50-16,3-4 26 0,1-7-104 15,3-5-35-15,2-5-1 0,-1-4-2 16,3-4 1-16,-1-3-2 0,-1-1 1 16,-1 0-12-16,0 6 12 0,-4 4 3 0,3 6 15 15,-4 4-16-15,-2 5 13 0,0 4-15 16,-2 5-37-16,3 1-99 0,-2 5-100 15,3 5 104-15,-2 7 103 0,1 3-3 16,2 4 30-16,-3 0 2 0,1 2 2 16,0-2 11-16,0-4-10 0,3-2 16 15,-2-6-6-15,-2-3 12 0,2-5 10 0,2-3 35 16,2-1 43-16,1-7-16 0,2-4-34 16,4-5-62-16,1-4-1 0,1-2-19 15,-2-3 19-15,0-2 25 0,1 2-24 16,-2 3 18-16,-3 3-16 0,-1 4-2 15,-3 3 0-15,-2 7 12 0,-1 1-13 16,-3 2-33-16,0 2-114 0,-1 4-93 16,2 6 117-16,0 4 88 0,2 4 35 15,-2 3 16-15,1 3-3 0,0 0-11 16,3 0 10-16,1 0 11 0,1-2 2 0,5 0 7 16,3-2-32-16,4-1-260 0,2-5-374 15,17-6-188-15,-5-4-591 0</inkml:trace>
  <inkml:trace contextRef="#ctx0" brushRef="#br0" timeOffset="115624.37">30416 6245 2279 0,'0'0'388'0,"0"0"-217"0,0 0 25 0,-43-50-30 16,27 44-32-16,-2 3-102 0,-1 3-32 16,-2 5-25-16,-2 2-14 0,3 5 1 15,-1 2 6-15,3 3 13 0,6 0-7 16,2-1 14-16,7 0 12 0,3 1 19 15,0-3 3-15,7 1-22 0,5-3-113 16,3-5 1-16,-2 0-78 0,4-7 65 16,0 0 22-16,0-7 6 0,-4-3 68 15,1-2 29-15,-3-2 32 0,-3-1-19 0,-4 1 129 16,1 1 3-16,-1 2 35 0,-3 3-1 16,0 1-48-16,0 5-3 0,-1 2-128 15,0 0-10-15,0 0-207 0,0 5 35 16,0 5 182-16,0 3 48 0,3 2-32 15,1 2 13-15,5 0 9 0,2 0-9 0,5 0 3 16,3-1 9-16,2-1-2 0,1-5-33 16,0-1-6-16,-1-6-211 0,-2-3-72 15,-1 0-49-15,-3-10-18 0,-3-4 110 16,-1-3 123-16,-4-5 91 0,-1-4 26 16,0-6 4-16,-3-4 12 0,-1-12-14 15,0-11 11-15,0-9 23 0,-1 1 100 16,0 14-35-16,-1 19 203 0,0 15 16 15,0 7 101-15,0-1-95 0,0 2-129 16,0 3-7-16,-1 4-58 0,1 3-132 16,0 1-32-16,0 5-211 0,4 8 40 0,5 6 143 15,-2 8 60-15,4 6 102 0,0 11 31 16,1 9-41-16,0 7-4 0,1 1-60 16,-8-11 1-16,0-13-1 0,-5-11-12 15,0-3-16-15,-3 3-88 0,-2 4-181 16,-2 3-286-16,-2-7-505 0,4-9-851 0</inkml:trace>
  <inkml:trace contextRef="#ctx0" brushRef="#br0" timeOffset="115939.37">30836 6329 1577 0,'0'0'1056'0,"0"0"-895"0,0 0-87 15,0 0 9-15,0 0-47 0,0 0-36 0,0 0-24 16,62-48-2-16,-42 39 14 0,1-2 10 16,2-1-11-16,0-1-71 0,-1-3-16 15,-4 2-29-15,-1-1 72 0,-6-2 57 0,-3 5 33 16,-4-1 5-16,-3 3 104 0,-1 0 35 16,-3 2-17-16,-6 3-19 0,-2 0-29 15,-6 2-61-15,-4 3-49 0,-1 0 14 16,-2 2 12-16,-1 4-9 0,3 6-19 15,6 2-25-15,1 1-4 0,5 2 10 16,5 4 16-16,5 1 3 0,3 2 22 16,9 1 13-16,6 0 10 0,4-2-45 15,3 1-61-15,11-4-245 0,-8-6-396 0,-4-5-1282 0</inkml:trace>
  <inkml:trace contextRef="#ctx0" brushRef="#br0" timeOffset="116206.63">31519 5907 2777 0,'0'0'350'16,"0"0"-283"-16,-7-57 45 0,1 42 28 16,-2 3-4-16,-1 2-16 0,-1 1 9 15,1 4-6-15,-4 2-73 0,2 3-50 16,-1 0-56-16,-3 10-42 0,5 4 35 15,-3 8 51-15,7 7 12 0,3 12 2 0,3 15 29 16,12 12-28-16,7 6 29 0,3-3-4 16,0-6-28-16,-2-11 16 0,0-4-16 15,-5-9-12-15,-2-12-69 0,-5-7-153 16,2 2-312-16,-1-5-475 0,-2-5-521 0</inkml:trace>
  <inkml:trace contextRef="#ctx0" brushRef="#br0" timeOffset="116471.34">31637 6054 2425 0,'0'0'641'16,"0"0"-376"-16,0 0-106 0,0 0-149 16,42-44-10-16,-26 43-54 0,2 1 12 15,0 2 29-15,3 5 13 0,0 6 55 0,-1 4-11 16,1 2 26-16,-2 5-42 0,-7 1-28 15,-2 1-22-15,-6 0-38 0,-4-3 6 16,-12 2 26-16,-3-5 28 0,-6-3 1 16,-4-4 25-16,0-5-1 0,0-4-2 15,1 0 11-15,2-4 4 0,3 0-38 16,6-5-25-16,4-4-153 0,4-10-228 16,5 4-601-16,0-4-948 0</inkml:trace>
  <inkml:trace contextRef="#ctx0" brushRef="#br0" timeOffset="117037.38">31684 6007 2183 0,'0'0'472'0,"0"0"-208"0,0 0-68 16,0 0-36-16,0 0-93 0,0 0-67 15,0 0-122-15,0 0 23 0,0 0 99 16,0 0 103-16,35 57 27 0,-30-28-28 0,1 3 15 16,-1 5-9-16,0 3-60 0,0 0-20 15,3 1-3-15,-1 0-7 0,4-3-17 16,-1-1 17-16,3-2 4 0,-1-3-22 15,0-5-3-15,-3-3-67 0,2-7-69 16,-6-2-191-16,-1-7-231 0,-3-4-494 16,-1-4-602-16</inkml:trace>
  <inkml:trace contextRef="#ctx0" brushRef="#br0" timeOffset="117488.23">31997 6145 2725 0,'0'0'382'15,"0"0"-238"-15,0 0-64 0,0 0-39 0,0 0 1 16,0 0-42-16,0 0-16 0,0 0-14 16,61-27 28-16,-47 20 2 0,2 0-38 15,2-2-4-15,-2-2-124 0,0-1-61 16,-4-2 62-16,-1-1 117 0,-3-1 46 16,-3 1 4-16,-2 0 44 0,-3 1 57 15,0 2 90-15,-6 1-43 0,0 0-31 0,-3 3-8 16,-3 1-31-16,-2 4-30 0,2-1-27 15,-3 4-8-15,-1 0-15 0,4 4-19 16,-2 4 4-16,3 3-43 0,4 3 48 16,1 4 10-16,3 2 22 0,3 3-9 15,2 2-1-15,9-1 17 0,5 1 15 16,6 0-18-16,1 0 2 0,6-3-25 16,-3-2-3-16,-3-3-241 0,-1-7-216 15,1-10-223-15,-6-4-576 0</inkml:trace>
  <inkml:trace contextRef="#ctx0" brushRef="#br0" timeOffset="117679.08">32298 5817 2549 0,'0'0'357'0,"0"0"-110"16,0 0 31-16,0 0-82 0,0 0-196 16,0 0-72-16,0 0-151 0,0 0 140 15,0 0 83-15,0 0 105 0,38 67 10 16,-27-38-26-16,-3 4-39 0,2 0-24 15,-1 2-23-15,2 1 8 0,-4-2-10 16,2 0 21-16,-3-2-21 0,-3-1-1 16,-3-2-116-16,0-5-311 0,0-4-333 15,-3-6-761-15</inkml:trace>
  <inkml:trace contextRef="#ctx0" brushRef="#br0" timeOffset="118039.46">32263 6128 2725 0,'0'0'437'0,"0"0"-208"0,0 0 76 0,0 0-148 16,0 0-143-16,61-29-14 0,-36 25-25 15,2 0 22-15,3 0-16 0,-3 1 16 16,1-2-16-16,-2-2-13 0,-1 0-221 16,-2-4-11-16,-3 0-120 0,-2-1 55 15,-3-2 135-15,-6 3 107 0,-1 0 87 16,-4-1 19-16,-1 4 0 0,-2-1 43 15,0 4 83-15,-1 2 17 0,1-1 15 16,0 2-17-16,1 0-22 0,-2 1 9 16,0 1-19-16,0-2-46 0,0 1-44 15,0 1-38-15,0 0-19 0,0 0-6 16,-2 3 12-16,-2 1 13 0,-4 1 70 0,-2 0 15 16,-1 2-18-16,1 1-4 0,0 1-41 15,-1 0-22-15,5 4-10 0,2 0 10 16,4 3 15-16,0 0-13 0,6 2 36 15,6 1 6-15,5-1 3 0,4 0-47 0,2-3-85 16,0-5-240-16,-3-3-128 0,3-7-249 16,-6-5-633-16</inkml:trace>
  <inkml:trace contextRef="#ctx0" brushRef="#br0" timeOffset="118371.4">32749 5956 2309 0,'0'0'468'0,"0"0"-198"0,0 0 46 15,0 0-138-15,0 0-124 0,0 0-54 16,0 0-29-16,0 0-91 0,64-19 21 16,-45 28 13-16,0 4 28 0,2 3 10 15,0 4 26-15,-1 1-363 0,0 1-135 0,-3 0-74 16,-2-3-18-16,-2-1 260 0,-6-2-59 15,-2-4 264-15,-5-4 147 0,-2-4 254 16,-5-2 346-16,2-2 77 0,-1-2-89 16,-1-5-113-16,3 0-22 0,-1 0-87 15,3-5-31-15,-1 0-52 0,3-1-124 16,0 0-45-16,1 0-45 0,6 1-69 16,-1-2 0-16,4 1-47 0,0 3-74 15,2-2-41-15,-2 1-181 0,6-4-68 16,-4 1-782-16,-5 1-979 0</inkml:trace>
  <inkml:trace contextRef="#ctx0" brushRef="#br0" timeOffset="118623.4">33067 5728 2792 0,'0'0'420'0,"0"0"-296"0,0 0-124 16,0 0-189-16,58 15 189 0,-28 4 118 15,2 6-3-15,7 8-17 0,1 4 20 16,3 11-49-16,-2 10-62 0,-8 7-7 16,-16-1-57-16,-16-13-92 0,-8-13-20 15,-9-16 48-15,-11-3 44 0,-6 2 45 16,-19 2 32-16,2-1 3 0,-3-4 16 16,6-3 7-16,10-5-25 0,-2 2-1 0,9-2 0 15,6 0-180-15,3-1-316 0,10-3-289 16,1-3-870-16</inkml:trace>
  <inkml:trace contextRef="#ctx0" brushRef="#br0" timeOffset="120720.31">24442 7449 287 0,'0'0'205'0,"0"0"-38"0,0 0-34 0,0 0 63 15,0 0-27-15,-57-8-16 0,50 6-9 16,0 0-44-16,-2 2-41 0,2-2-30 16,-2 2-9-16,2 0-17 0,0 0 30 15,-3 0 12-15,4 0 10 0,-3 2 10 16,3 0 10-16,0 0 16 0,-1-1 13 15,2 1-7-15,2-2-10 0,-1 0-16 16,1 1-9-16,2-1-10 0,-1 1-4 16,2-1-13-16,-3 0-12 0,2 0-10 15,1 0-13-15,0 0-2 0,0 0-11 16,0 0 13-16,0 0 13 0,0 0 42 0,0 0 25 16,0 0 20-16,0 0-33 0,1 0-41 15,4 0-24-15,3 0 17 0,3 0 10 16,9 0 19-16,5 0-15 0,7 0-1 15,9-4-7-15,15-1 1 0,16-3 6 16,16 0 0-16,9 0-10 0,0-2-9 16,-5 3 25-16,-6 0 7 0,5-1-14 0,2 1-8 15,2-1 5-15,3 2-2 0,2-1-4 16,2 1-9-16,2-1 9 0,2 2 10 16,2-2-13-16,0 3 38 0,-3-1-19 15,-4 0 38-15,-3 2-29 0,-7-1 3 16,-2 2-47-16,-8-1 23 0,-4 0 14 15,-3 0 20-15,-9-1-16 0,-5 2-28 0,-11-1-4 16,-15-1-9-16,-9 3 10 0,-6-2 10 16,1 1-4-16,0-2-18 0,-1 1 17 15,-4 0-2-15,-4 1 3 0,-5 2-4 16,-2-2 4-16,-1 2 6 0,-2-1 15 16,0 1-5-16,-1-1-10 0,0 0-10 15,1 1-13-15,-1-2-1 0,0 2-1 16,0 0-12-16,0 0-10 0,0 0-9 15,0 0-7-15,0 0 4 0,0 0 9 16,0 0 7-16,0 0 2 0,0 0 0 0,0 0-2 16,0 0-14-16,0 0-10 0,0 0-48 15,0 0-11-15,0 0 3 0,-4 3 19 16,-3 1-22-16,-6 1-99 0,-15-2-258 0,3-1-613 16,-3-2-744-16</inkml:trace>
  <inkml:trace contextRef="#ctx0" brushRef="#br0" timeOffset="124004.04">5351 9997 1015 0,'0'0'527'0,"0"0"-458"16,0 0-69-16,0 0-36 0,-61 19 36 0,51-12 16 15,4-4 43-15,0 0 81 16,-2-1 16-16,3 0 67 0,1 0 23 0,-1-1-7 16,-1 0-42-16,1 0-69 0,3 0-41 15,-1-1-39-15,2 1-26 0,0-1 1 16,1 0-23-16,0 0-25 0,0 0-36 15,5-2 4-15,8-5 57 0,5-5 93 16,8-8-1-16,6-11-12 0,18-15-32 16,12-15-23-16,10-8-6 0,-4 8-18 15,-18 15 1-15,-17 17-2 0,-12 12 0 0,0 0 2 16,-2 0-1-16,-1 2-1 0,-7 6-2 16,-2 4-33-16,-6 2-20 0,-1 3-60 15,-1 0-25-15,-1 3-34 0,0 3-80 16,-2 4-154-16,-5 0-111 0,-3 0-282 15</inkml:trace>
  <inkml:trace contextRef="#ctx0" brushRef="#br0" timeOffset="124354.48">5500 9546 1083 0,'0'0'352'0,"0"0"-254"16,0 0-46-16,-11-48-13 0,11 34 52 15,3 4 16-15,3 1 30 0,-2 1 8 16,0 4-47-16,2 3-98 0,-3 1 9 0,0 1-9 16,0 7 120-16,1 5 6 0,0 5-22 15,-4 5-30-15,0 4-26 0,-4 6-9 16,-3 2-10-16,-3 5-13 0,-2 0 23 16,-1 1 19-16,1-3 22 0,-1-1 3 0,2-6 4 15,1-4-42-15,3-4-17 16,1-3 1-16,2-2-28 0,1-3-1 0,2-2-2 15,1-2 0-15,0-2-20 0,1 0-1 16,6-1 4-16,4 1 9 0,2 0 10 16,4 1 13-16,4-2 13 0,6-3 6 15,2-1 0-15,5-4 12 0,3 0-18 16,1-7-1-16,4-5-25 0,0 0-121 16,12-7-228-16,-9 1-621 0,-12 2-813 0</inkml:trace>
  <inkml:trace contextRef="#ctx0" brushRef="#br0" timeOffset="126237.12">25745 7769 787 0,'0'0'358'0,"0"0"-192"0,0 0-26 16,0 0-9-16,0 0-1 0,0 0-7 15,0 0-16-15,0 0 17 0,0 0 2 16,0 0-26-16,0 0-28 0,0 0-27 0,0 0-22 16,0 0-12-16,0 0-11 0,0 0-3 15,0 0-19-15,0 0 2 0,0 0-6 16,0 0-6-16,0 0 19 0,0 0 13 15,0 2 1-15,0-2 2 0,1 2 33 16,-1-2 9-16,0 1 7 0,1 0-4 16,0-1-6-16,1 2-3 0,3-2 9 15,4 1 17-15,3-1 54 0,8 0 16 16,6 0-48-16,7 0-39 0,5-3-29 16,6-1-18-16,2-1 0 0,-2 0-1 0,-1 2 0 15,-5-1-1-15,-6 2 0 0,-7-3-1 16,-5 3-1-16,-9 1-1 0,-3 1-12 15,-5 0 0-15,-2 0-3 0,-1 0 3 16,0 0 16-16,0 0-3 0,-1 0-13 16,-3 0 14-16,-2 0-11 0,1 0 12 0,2 0 1 15,1 0-2-15,0 0-1 16,2 0-13-16,0 0-9 0,0 0-14 0,2 2-131 16,2-1 86-16,2 4 19 0,2-4-48 15,0 0-126-15,-4-1-218 0,0 0-680 16</inkml:trace>
  <inkml:trace contextRef="#ctx0" brushRef="#br0" timeOffset="129287.28">31104 6880 179 0,'0'0'564'16,"0"0"-192"-16,0 0-141 0,0 0-58 15,0 0-33-15,0 0-4 0,0 0-22 0,0 0-40 16,0 0-18-16,42-21-31 16,-31 17 1-16,5-2 23 0,1 3 16 0,4-1 3 15,0-2-3-15,3 2-14 0,3-2-5 16,0 1 12-16,3-1-3 0,4 3-54 16,3-2 50-16,2 1-34 0,3 0 18 15,2-1 7-15,0-1 3 0,1 2 23 16,1-2-1-16,-1-2-28 0,-1 0 6 15,0 0 9-15,-2-1-15 0,-1 4-10 16,-2-3-17-16,-2 4-12 0,-4-1 0 16,-5 2-1-16,-3 1-18 0,-4 2 6 0,-1 0 13 15,-4 0 1-15,-4 0 2 0,-4 0-2 16,0 0 1-16,-2 0 11 0,-3 0-10 16,0 0-1-16,-2 0 14 0,1 0-3 15,-1 0 0-15,0 0 2 0,1 0 5 16,2 0 15-16,0 0-19 0,1 0 1 15,0 0-17-15,2 1-3 0,-2-1-23 0,-1 0 7 16,0 0-19-16,2-2-290 0,-4-2-710 16,-1-4-738-16,-51 21 1776 0</inkml:trace>
  <inkml:trace contextRef="#ctx0" brushRef="#br0" timeOffset="134461.68">24804 8414 827 0,'0'0'0'16,"0"0"-39"-16,0 0-147 0,0 0-9 0,0 0 15 15,0 0 37-15,0 0 71 16,0 0 60-16,0 0 12 0,0 0 0 0,-22 14 0 16,20-11 116-16,1-1 15 0,0 0 6 15,-2-1 22-15,2-1 31 0,0 2-14 16,0-1-75-16,1-1-23 0,0 1-20 15,0 0 8-15,-1-1-1 0,1 0 10 16,-1 0 16-16,-1 2 3 0,1-2 4 16,-2 1-1-16,0 1-3 0,0 1 33 15,-3-1 0-15,2 0-33 0,2-2-23 0,0 3-13 16,0-3-6-16,2 0 9 0,-1 1 11 16,1-1 41-16,0 0 67 15,0 0 19-15,0 0 22 0,0 0 18 0,0-1-23 16,1-2-103-16,1-4-56 0,1 0-25 15,1-1-10-15,3-1-20 0,-2-1-1 0,1 1 1 16,4-2 0-16,1-3-1 16,3 2-1-16,3-1-24 0,2 1 2 0,3 1 0 15,2-1-7-15,1 2 7 0,-1 1-6 16,2 3-7-16,-3 3 7 0,-1 3-13 16,-5 0-13-16,-2 7-16 0,-1 3 16 15,-3 3 7-15,-4 4 18 0,-2 2 4 16,-4 3-1-16,-1 1 14 0,-3 0 12 15,-5 4 1-15,-6-3 12 0,-3 0 0 16,-2 0-13-16,0-2 13 0,1-1-13 16,2-2-1-16,1-3 1 0,1-2-3 15,6-4 3-15,1-3-1 0,2-1 1 0,3-3-1 16,1-1-1-16,1-1 2 16,0 0 38-16,0-1 55 0,0 0 37 0,1-5-7 15,5-3-79-15,3-1-44 0,1-3 0 16,5-3 0-16,1-3 13 0,1 0-11 0,2-2 1 15,-1-2-2-15,1 1 1 0,1-2-2 16,2 2-12-16,-3 0 12 0,1 1 0 16,-1 0 0-16,-1 1-10 0,-2 1 8 15,-1 3 4-15,-4 1-1 0,-1 2 27 16,-3 1-25-16,-2 1 10 0,-1 2-10 16,-2 2 10-16,-1 3-10 0,-1 1-2 15,0 2-1-15,0 0-47 0,-3 0-38 16,-3 0-20-16,-1 3 7 0,-5 6 31 15,3 3-6-15,-4 2 16 0,2 5 25 16,-1 1-3-16,2 5 3 0,0 3 16 0,3 0 14 16,2 1 2-16,2-1 11 15,3-1-8-15,6-3 19 0,4-3 10 0,7-2 19 16,4-5-3-16,3-2 12 0,5-4 10 16,0-7-10-16,1-1-9 0,-1 0-7 15,-3-8-2-15,0-2-14 0,-5-2-6 0,-4-2 28 16,-2 0-37-16,-2-1 18 0,-6 1-15 15,0 1-13-15,-4 3 12 0,-3 2-14 16,0 1-2-16,0 3-17 0,-3 0-13 16,-4 4-26-16,1-1-28 0,-4 1 3 15,-1 1 9-15,-1 6 25 0,1 1-60 16,0 3-240-16,3 1-229 0,0-1-201 16,4-4-864-16</inkml:trace>
  <inkml:trace contextRef="#ctx0" brushRef="#br0" timeOffset="134952.37">26066 8179 1372 0,'0'0'1015'16,"0"0"-837"-16,0 0 38 0,0 0 25 15,23-46-59-15,-22 42 29 0,1 0 17 16,-2 1-45-16,0 3-60 0,0 0-123 15,-7 4-69-15,-6 6-7 0,-6 7 32 16,-6 7 19-16,-5 5 25 0,-5 8 0 0,-10 13 2 16,-12 15 8-16,-12 16-7 15,-4 6-3-15,-1-1 15 0,6-8 4 16,6-5 0-16,3-5 9 0,4-6 13 16,8-4-28-16,9-9-13 0,9-13-1 0,9-9 1 15,7-10 3-15,3-3 16 0,1 1 6 16,1-1-6-16,0-1-16 0,4-4 9 15,-1-2-8-15,3-4-3 0,1-1 2 0,0-2 12 16,1 0 4-16,0 1 13 0,0-1 6 16,0 0 0-16,0 0-35 0,0 0-3 15,0-3-56-15,1-2-99 0,4-2-135 16,4-14-175-16,2 3-633 0,0-4-946 0</inkml:trace>
  <inkml:trace contextRef="#ctx0" brushRef="#br0" timeOffset="135868.14">26129 8669 465 0,'0'0'365'0,"0"0"-202"16,0 0-13-16,0 0 85 0,58-34-40 16,-47 25-20-16,1 1 11 0,-1 1 44 15,-3-1-16-15,-2 3-53 0,0 0-32 16,-2 3-19-16,-2 0 9 0,-2-1-23 16,0 3-32-16,0-2-47 0,0 2-17 0,0 0-29 15,0 0-9-15,0 0 12 0,-2 0 10 16,-1 1 14-16,3 0 2 0,-1-1 1 15,1 0 31-15,0 0 20 0,0 0 12 16,0 0 9-16,0 0 1 0,0-4-72 16,0 0-2-16,0 2 1 0,0 0 1 15,0-1-2-15,0 0 2 0,0 1 20 16,0-1 23-16,0 1-7 0,0 1 7 16,0-2-1-16,0 3 4 0,0 0 0 15,0 0-29-15,0 0-19 0,0 0-54 0,0 3-58 16,1 5-34-16,1 5 146 0,-1 7 45 15,1 6 63-15,-1 6 9 0,0 2-9 16,0 2-10-16,1 0-13 0,0 2-16 16,1-1 10-16,1-5-13 0,-1-1-22 0,-1-3-22 15,-1-6 3-15,-1-2-6 0,0-6-16 16,0-3 13-16,0-2-16 0,-3-5-91 16,0-1-76-16,-3-2-76 0,1-2-55 15,-3-6-73-15,0-17-341 0,5 2-620 16</inkml:trace>
  <inkml:trace contextRef="#ctx0" brushRef="#br0" timeOffset="136093.25">26274 8521 2259 0,'0'0'323'16,"0"0"-145"-16,0 0-108 0,69-45-21 16,-44 41 21-16,0 2 43 0,2 2 5 15,-1 2 3-15,-4 7-35 0,-2 1-3 16,-7 4-23-16,-2 2-28 0,-8 3-7 15,-3 2-22-15,-14 2 26 0,-6 0-7 0,-7 2 3 16,-6-4 4-16,0-1-10 0,-2-3-16 16,1-5-1-16,7-1-2 0,4-3-54 15,7-2-82-15,9-1-115 0,5-1-153 16,9-1-209-16,6-3-179 0,3 0-589 0</inkml:trace>
  <inkml:trace contextRef="#ctx0" brushRef="#br0" timeOffset="136415.67">26502 8782 1554 0,'0'0'296'16,"0"0"-189"-16,0 0-19 0,0 0 71 16,60-6 16-16,-41 2-49 0,-2 2-65 15,2-3 4-15,-5-2 2 0,0 2-15 0,-1-4-1 16,0-1-12-16,-4 0-16 0,0-3-4 15,-2 0-6-15,-2 1-10 0,-3-1 16 16,-1 1 32-16,-1 2 75 0,0 1 33 16,-3 2-31-16,-3 2-39 0,0 1-16 15,-2 0-26-15,1 4 1 0,-3 0-48 0,1 1-10 16,-2 8-24-16,0 1 11 0,0 2 1 16,3 3 19-16,2 2 1 0,1 0 2 15,5 0 12-15,0-1 16 0,10-1 7 16,-1-1-7-16,7-1 20 0,1 0-7 15,4-2-10-15,-1-2-31 0,2-1-66 16,-1-3-191-16,2-6-196 0,-6-5-527 16,-2-2-786-16</inkml:trace>
  <inkml:trace contextRef="#ctx0" brushRef="#br0" timeOffset="136668.31">26854 8449 2014 0,'0'0'301'16,"0"0"-65"-16,0 0 6 0,0 0 53 0,0 0-11 16,0 0-115-16,0 0-90 0,0 0-79 15,0 0-22-15,0 0-92 0,-1-25 13 16,4 37 101-16,0 5 92 0,1 2-3 16,0 5-10-16,1 2 38 0,-1 5-7 15,-1 0 3-15,1 0-53 0,-1 1-15 16,-1-1-8-16,0-2-18 0,0 0 0 15,-2-2-16-15,0-4-3 0,-4-1-100 16,1-4-143-16,0-4-194 0,0-6-329 16,2-4-604-16</inkml:trace>
  <inkml:trace contextRef="#ctx0" brushRef="#br0" timeOffset="136831.37">26824 8703 1596 0,'0'0'419'16,"0"0"-228"-16,0 0 16 0,0 0 13 16,74-14 50-16,-50 10-71 0,1 0-129 15,2 1-67-15,-2-1-2 0,-1 2-1 16,-2-1-66-16,2-2-404 0,-7-1-310 16,-3-1-1048-16</inkml:trace>
  <inkml:trace contextRef="#ctx0" brushRef="#br0" timeOffset="137201.84">27131 8717 2591 0,'0'0'479'0,"0"0"-252"16,0 0-93-16,0 0 75 0,0 0 75 16,0 0-77-16,0 0-98 0,0 0-59 15,0 0-50-15,0 0-11 0,1-5 11 0,7 3-2 16,1-3-129-16,8-3-39 15,4 1 25-15,-2-5 16 0,2 0 50 0,0-1 19 16,-6 0 60-16,-4-1 22 0,1 1 3 16,-6 0-21-16,-2 2 62 0,-1 0 44 15,-3 3 1-15,0 0-24 0,-4 3-1 16,-1-1-2-16,-3 2-37 0,-5 2-47 16,-1 2 0-16,-2 2-31 0,-1 6 9 15,1 2-6-15,2 4 3 0,4 3-3 16,4 2 17-16,2-2 11 0,4 4 2 0,0 0 13 15,9-2 4-15,1-1 3 0,5-1 3 16,1-2-25-16,0-2-154 0,0-6-84 16,-1-2-111-16,1-5-204 0,-6 0-90 15,1-7-16-15,-4-3-123 0,1-5 52 16</inkml:trace>
  <inkml:trace contextRef="#ctx0" brushRef="#br0" timeOffset="137433.79">27379 8627 520 0,'0'0'384'0,"0"0"-42"0,35-45-39 0,-24 35-36 16,-1 3-43-16,0 3-20 0,-3 3-78 15,4-2-71-15,-3 3-42 0,-1 3-10 16,3 4 42-16,-2 2 49 0,1 6 16 16,-1 1-20-16,1 4-3 0,-2 2-17 15,-1 2-25-15,1 0-22 0,0-1-14 16,-3-3-9-16,0-3-25 0,1-4-43 16,-3-3 43-16,-2-5 9 0,0-5 16 0,0 0 101 15,-6-3 107-15,1-5-58 0,1-3-51 16,-1-3 3-16,4-2 18 0,1-2-50 15,1-2-14-15,6 1-17 0,4 2-39 16,0 0-16-16,4 1-25 0,0 5-3 16,-1-1-127-16,5 0-137 0,-2 2-276 0,-5 1-953 15</inkml:trace>
  <inkml:trace contextRef="#ctx0" brushRef="#br0" timeOffset="138840.24">24333 8210 2714 0,'0'0'360'0,"0"0"-305"16,0 0-55-16,0 0-292 0,0 0 108 15,0 0 184-15,0 0 33 0,-70 62 60 16,45-35-29-16,-1 2-3 0,-2-2-45 15,4-1-16-15,4-3-1 0,9-3-12 16,2-5 13-16,5-3-22 0,4-4 22 16,1 0 13-16,9-3 38 0,1-3 20 0,9 0 3 15,1-1-11-15,2-1-24 16,1 0-23-16,-1-1-16 0,-7-1-1 0,-1 2-28 16,-9 0-51-16,-1 0-48 0,-5 4 6 15,0 4 73-15,-7 3 37 0,-4 2 12 16,-6 3 25-16,-5 1-9 0,-2 1-14 15,-3 1 9-15,2 0-11 0,2-3 0 0,4-1-1 16,3-3 1-16,7-3-13 0,2-1-12 16,6-2-17-16,1 1 42 0,8-1 3 15,4 0 26-15,6 0 16 0,5 3-16 16,4-1-29-16,0 4-119 0,-1-1 48 16,-4 2-6-16,-7 2-62 0,-9 5 22 15,-6 1 72-15,-5 5 45 0,-11 0 7 16,-5 0-5-16,-4 0 10 0,0-2-11 15,0-4 1-15,3-3 20 0,3-5 24 16,5-3 73-16,5-1-9 0,3-5-33 0,4 1-44 16,2-1-11-16,2 1 23 0,10 0 42 15,4 3-10-15,9 0-13 0,5 0-22 16,9-3-7-16,9 2-35 0,7 0-122 16,17 0-189-16,-13-1-395 0,-8-2-1107 0</inkml:trace>
  <inkml:trace contextRef="#ctx0" brushRef="#br0" timeOffset="139779.99">27689 8104 1929 0,'0'0'214'0,"0"0"-214"0,0 0 0 0,0 0 0 16,0 0 21-16,66-25 37 0,-50 24 7 15,1-2 35-15,-2 3-28 0,0 0-40 16,1 0-14-16,-3 0-18 0,-2 0 0 15,-1 3 0-15,-3 0 15 0,-2-1 21 0,0 0-5 16,-2-1-31-16,-2 1-15 0,-1 0 15 16,0 3 48-16,-1 0 46 0,-6 2-20 15,1 1-16-15,-2 1 0 0,-1 2-23 16,3-1-13-16,-1 1-22 0,5 1 1 16,2 1-1-16,5 1 26 0,6-1 35 15,5 4-19-15,4-2-4 0,3 1-16 16,3-2 4-16,1-3 3 0,1-1-7 15,-3-2 4-15,2-4-4 0,-2 1-9 0,-4-2 0 16,-4 0-13-16,-5-2 0 0,-3 1-3 16,-5-1-25-16,-4 1-49 0,0 0-32 15,-9 0 62-15,-5 4 47 0,-7-1 20 16,-7 3-18-16,-2 0 36 0,-5 2-25 16,4 1 3-16,1-1-16 0,8 1 0 15,5-1-32-15,7 2-19 0,6 1 28 0,4 4 23 16,3 3 19-16,10 2 23 0,11 2-3 15,5 4 8-15,8-1-15 0,5 0-28 16,-1 0 6-16,-1 0-10 0,-5-2-19 16,-8-4 6-16,-7-3 0 0,-10-3-12 15,-4-2-10-15,-6-3 9 0,-7-1 4 16,-4 1 22-16,-8-2 25 0,-3 1-2 16,-6-2-1-16,1 0 29 0,-2 3-9 15,1-2-13-15,3 3-29 0,1-1-11 0,3 0 10 16,-2 2-28-16,-2 2 27 15,-12 5-161-15,3-1-371 0,2-4-845 0</inkml:trace>
  <inkml:trace contextRef="#ctx0" brushRef="#br0" timeOffset="142416.37">26410 17174 2209 0,'0'0'298'0,"0"0"-92"15,0 0-22-15,0 0 95 0,0 0-78 16,19-52-58-16,-16 45-7 0,0 0 18 16,0 3-9-16,1-1-28 0,1 4-51 0,-1 1-57 15,3 0-9-15,2 3-41 0,1 5 41 16,7 5 13-16,0 5 40 0,4 4 31 15,3 3 12-15,-1 4 38 0,1 3-48 16,3 0-43-16,-1 4 22 0,-1 0-19 16,0-4-18-16,1 2-13 0,-4-5-3 15,0-4-11-15,-2-2-1 0,-2-3-1 16,-3-5 1-16,-2-3-18 0,-2-3-4 16,-4-2-11-16,-4-4-20 0,0 1-8 15,-2-4-32-15,-1 1-12 0,0-1 9 16,0 0-7-16,0-1-31 0,-4-3-62 15,0-4-79-15,-1-1-10 0,-2-6-116 0,3-2-121 16,1 0-78-16,3-19-145 0</inkml:trace>
  <inkml:trace contextRef="#ctx0" brushRef="#br0" timeOffset="142651.91">26840 17135 1565 0,'0'0'381'0,"0"0"72"15,0 0-114-15,0 0-43 0,0 0-56 16,0 0-116-16,0 0-124 0,0 0-96 15,0 0-22-15,0 0 118 0,3 5 64 16,-7 17 22-16,-8 3 16 0,-4 5-10 16,-9 2-35-16,-1 3-6 0,-10 0-1 15,3-2-9-15,-3-3-15 0,0-1-4 16,5-4-19-16,1-4 25 0,6 0-12 16,4-4 3-16,4-4-18 0,6 1-1 15,0-4-13-15,5-1 11 0,2-1-1 16,1-1 3-16,1-2-1 0,0-1 1 0,1-2-1 15,0 1-46-15,0 0-159 0,0-3-169 16,2-3-168-16,2-4-523 0,1-2-519 0</inkml:trace>
  <inkml:trace contextRef="#ctx0" brushRef="#br0" timeOffset="142956.94">27353 17277 1429 0,'0'0'1338'0,"0"0"-1145"15,0 0-97-15,0 0 13 0,69-36 6 16,-44 30-10-16,3-3 22 0,3-1-32 0,-1 2-25 16,1 0-51-16,-3 1-19 0,-2 3-2 15,-2-2-27-15,-4 6 1 0,-4-4-185 16,-3 3-199-16,-6 1-332 0,-3 0-801 16</inkml:trace>
  <inkml:trace contextRef="#ctx0" brushRef="#br0" timeOffset="143144.6">27408 17362 1873 0,'0'0'532'0,"0"0"-280"0,0 0-104 0,0 0 198 16,0 0 21-16,0 0-124 0,0 0-73 16,0 0-73-16,58-25-18 0,-39 18-19 15,2 1-29-15,1 1-19 0,0 2-12 16,-1-2-25-16,-1 1 0 0,0 1 0 0,-2 1-9 15,0 1-67-15,6-5-328 0,-4 1-325 16,-1-5-1264-16</inkml:trace>
  <inkml:trace contextRef="#ctx0" brushRef="#br0" timeOffset="143650.94">28208 16927 798 0,'0'0'1199'0,"0"0"-913"15,0 0 8-15,0 0-17 0,0 0-52 16,0 0-47-16,0 0-178 0,0 0-119 16,0 0 119-16,0 0 198 0,0 0-16 15,13 70-8-15,-21-15-29 0,-1 11-35 16,3 5-19-16,4-5-25 0,2-7-35 0,1-18-27 16,3-5 11-16,0-9-15 15,1-2 0-15,3 2 0 0,-3 2 3 0,0 2-3 16,-2-5-56-16,-3-6-76 0,0-4-117 15,-6-3-112-15,-4-6-177 0,-9-7-108 0,0-3-431 16</inkml:trace>
  <inkml:trace contextRef="#ctx0" brushRef="#br0" timeOffset="143900.37">28199 17147 1934 0,'0'0'266'0,"0"0"-27"0,0 0-58 16,56-39 51-16,-36 32-43 0,3 0-51 16,1 4-1-16,-1 3-10 0,-1 0-34 0,-1 3-33 15,-2 4-32-15,-5 3-28 0,-4 2-18 16,-2 0-10-16,-6 2-13 0,-2 1-4 16,-3-3 4-16,-8 2 15 0,0-3 10 15,-5 0 14-15,-4-1-36 0,-2-2-45 16,-2 1-44-16,-2-3-43 0,2 2-68 15,-1-3-111-15,-1-1-137 0,6 0-252 0</inkml:trace>
  <inkml:trace contextRef="#ctx0" brushRef="#br0" timeOffset="144295.04">28529 17312 2073 0,'0'0'334'0,"0"0"-147"0,0 0-68 16,0 0 26-16,0 0-45 0,0 0-42 15,0 0-17-15,65-28-39 0,-46 19-2 16,0 0 0-16,3-4-21 0,0 1-94 16,2-5-95-16,-1 1 17 0,-1-5 64 0,-2 0 9 15,-5 2-55-15,-1-1 108 0,-4 2 67 16,-4 3 13-16,-4 0 13 0,-1 5 110 15,-1 1 6-15,-1 1 7 0,-7 3-33 16,-2 1-51-16,-2 2-7 0,-4 2-3 16,-2 2 6-16,-1 3 3 0,2 3-3 15,0 1 0-15,6 2-10 0,0 2-12 16,5 2 15-16,3-1 32 0,2 3-19 16,1 0 0-16,2 0-26 0,3 1-15 15,6-3 2-15,-2 1-2 0,5-2-4 16,-1-2-3-16,3-1 3 0,0-4-22 15,-1-1-32-15,-4-4-235 0,0-2-56 0,-5 0-102 16,0-17-233-16,-1 1-663 0</inkml:trace>
  <inkml:trace contextRef="#ctx0" brushRef="#br0" timeOffset="144499.31">28865 16890 714 0,'0'0'1053'15,"0"0"-673"-15,16-44 40 0,-8 29-53 0,-2 4-31 16,-1 2-138-16,1 4-97 0,-3 3-36 15,0 2-65-15,1 4-98 0,0 4 9 16,2 5 89-16,-2 7 50 0,0 3 58 16,-1 6-10-16,-1 3-3 0,1 3 12 15,2 1-16-15,-3 1 7 0,2-1-11 16,-1-1-24-16,1 0-26 0,1-2-22 16,-2-1 0-16,-1-3-15 0,-2 0-44 0,0-4-71 15,-2-4-168-15,-5-6-252 16,2-3-523-16,1-10-981 0</inkml:trace>
  <inkml:trace contextRef="#ctx0" brushRef="#br0" timeOffset="144682.09">28870 17151 2100 0,'0'0'456'0,"0"0"-317"0,0 0-123 15,0 0 119-15,0 0 29 0,81 0-36 16,-53 1-101-16,5-1-27 0,-3 0-26 16,1 0 4-16,5-3-354 0,-9-4-693 0</inkml:trace>
  <inkml:trace contextRef="#ctx0" brushRef="#br0" timeOffset="145028.78">29178 17195 1782 0,'0'0'380'16,"0"0"-293"-16,0 0-32 0,0 0-9 16,0 0-24-16,0 0-20 0,61-31 24 0,-47 21-22 15,-2 0-4-15,3-1-30 0,-3-2 27 16,-3 1-23-16,3-3-29 0,-4 1 44 15,-3 2 11-15,0 3 33 0,-4-1 74 16,-1 5 93-16,0 0 25 0,-4 3-93 16,-2 0-52-16,-1 2-41 0,-5 2-38 15,2 5 1-15,-2 4-2 0,1 3 25 16,1 2 7-16,3 3-6 0,1 0-1 16,4-1-2-16,2 2-4 0,6 0 19 15,2-2-36-15,4 1 37 0,0-1-17 16,3-4-6-16,0 0-16 0,-3-5-57 15,0-4-327-15,-2-4-126 0,3-4-229 16,-5-4-611-16</inkml:trace>
  <inkml:trace contextRef="#ctx0" brushRef="#br0" timeOffset="145324.15">29496 17050 238 0,'0'0'1168'0,"0"0"-840"15,0 0-65-15,0 0-61 0,0 0-50 0,0 0-58 16,0 0-72-16,0 0-22 0,0 0-34 15,60-17 34-15,-51 29 32 0,4 5 33 16,-2 0-14-16,3 0-2 0,-1 3-30 16,-3 1-19-16,1-4 0 0,-2 2-32 15,-4-2 6-15,-2-4 3 0,-3 0-12 16,0-3 19-16,-3-4 16 0,-2 1 6 16,-3-5 68-16,0-2 97 0,2 0 35 0,0-2-17 15,-1-5 12-15,4-1-52 0,2-4-57 16,1 0-22-16,3-4-51 0,9-2 6 15,3-3 0-15,2-1 4 0,6 0-17 16,0 0-12-16,2-3-1 0,1 4-27 16,3 0 9-16,-2 3-25 0,-2 4-70 0,-4 4-58 15,-2 2-83-15,-3 4-133 16,-7 4-307-16,-2 1-824 0</inkml:trace>
  <inkml:trace contextRef="#ctx0" brushRef="#br0" timeOffset="146300.22">26634 17931 238 0,'0'0'378'0,"0"0"-156"0,0 0-66 16,0 0-2-16,0 0-24 0,0 0-36 15,-63 31-22-15,53-26 6 0,1-2 20 0,-2 1-20 16,3-1-4-16,-2 1 11 16,2-2-7-16,-1 1 13 0,0-1 42 0,3-1-1 15,-3 1-12-15,2-2-33 0,2 0-29 16,0 1-41-16,0 1 2 0,2-2-18 16,0 0 28-16,3 0 13 0,0 2 13 15,0-2 48-15,0 0 48 0,0 0 25 16,0 0 6-16,0 0 15 0,0 0-83 0,5 0-60 15,4 0-19-15,2 0-7 0,7-4-6 16,4 2 9-16,8-3 7 0,2 1 0 16,9-3 0-16,15 0-1 0,20-1 10 15,22-3 14-15,12-1 17 0,8 0 31 16,2 2-6-16,0 0-7 0,9 0-22 16,9 1 12-16,8-3-27 0,7 2 12 0,2-1-31 15,0 0-34-15,-4 1-6 0,-4 1-46 16,-6 2-16-16,-4 2-6 0,-15 0-12 15,-14 2 0-15,-13 1 24 0,-17 0-25 16,-14 2 28-16,-15-3 25 0,-12 3-15 16,-9 0 21-16,-3 0 9 0,1 0 11 15,1 0 2-15,1-1 0 0,-5 1 0 16,-5-2 4-16,-3 2 14 0,-4 0-15 16,1 0 19-16,-3 0 0 0,4-2 6 0,-4 0-6 15,2 0 6-15,-2-1 3 0,0 1-9 16,-2-2-4-16,-2 1-17 0,3 0 0 15,-4 1-1-15,0 2-2 0,-1-2-1 16,-1 0-9-16,-1-1-119 0,-1-7-264 0,-4-2-568 16,-1 2-739-16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08:02.8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1170 9723 411 0,'0'0'691'0,"0"0"-336"0,0 0-183 16,0 0-55-16,0 0 29 0,0 0-58 16,0 0-59-16,0 0 244 0,0 0-60 0,-31-44-42 15,25 40 3-15,2 1-65 16,2-1-77-16,0 1 23 0,0 1-20 0,0-1 64 16,1 2-25-16,0 0-14 0,1 0 1 15,-2 1-23-15,2-1-38 0,0 1-11 16,0 0-36-16,0 0-23 0,-1 0-26 15,1 0-16-15,0 0 3 0,0 0 9 16,1 4 20-16,5 4 77 0,-1 2 3 16,2 4 0-16,3 1 1 0,-2 4-1 15,3 0 0-15,-2 1 2 0,3 1-2 16,-3-1 0-16,4 1 0 0,-4-2 0 16,3 0 1-16,-1 1-1 0,0-3 0 0,2 0 0 15,-5-3 26-15,2-1-23 0,-4-3-1 16,-1-4 0-16,-2-3 11 0,-1 0 3 15,-1-3 3-15,-1 0 20 0,1 0 32 16,-1 0 57-16,4-3 57 0,1-4-10 0,2-7-35 16,8-8-45-16,2-10-48 0,7-16-31 15,10-13 3-15,10-13-18 0,1-1-1 16,2 4-2-16,-2 8-14 0,-6 11-38 16,-4 0-18-16,-5 3-246 0,-12 12-729 15,-9 7-1171-15</inkml:trace>
  <inkml:trace contextRef="#ctx0" brushRef="#br0" timeOffset="58790.06">21851 5446 16 0,'0'0'571'0,"0"0"-431"0,0 0-111 15,0 0 30-15,0 0 42 0,0 0 78 16,0 0 33-16,0 0-23 0,0 0-39 16,0 0-33-16,-16-10-20 0,16 10-13 15,0 0-35-15,0 0-26 0,0 0-10 16,0 0-11-16,0 0 17 0,0 0 27 16,0 0 15-16,0 0 8 0,0 0-8 0,0 0 4 15,0 0-17-15,0 0-9 0,0 0-25 16,0 0-14-16,0 0-22 15,0 0-11-15,0 0-15 0,0 0-4 0,0 0 3 16,0 0 20-16,0 0 6 0,0 0 21 16,0 0-11-16,0 0 13 0,0 0 0 15,0 0 1-15,0 0 3 0,3 0 41 0,4 0 23 16,3 0-3-16,0 2-17 0,6-2-12 16,1 0-14-16,4 0-2 0,3 0-4 15,3 0-13-15,6 1 13 0,1 1-16 16,5-2 0-16,5 2-1 0,1 0 1 15,4-1 3-15,4 3 15 0,-1-1-18 16,1 1 0-16,2 2-1 0,0-1 1 16,-4 1-3-16,1-1 0 0,-4 3-10 15,-4-3 13-15,-3 2-2 0,-4-1 2 16,-4-2 13-16,-5 0 10 0,-3-3 9 0,-1 1-6 16,0-1 3-16,-2-1-7 0,-2 0-2 15,2 0-18-15,-2 0 0 0,-1-1 1 16,-1 1-3-16,-2-2 0 0,-2 2-2 15,-1 0-14-15,-3 0 13 0,0 0-20 16,-5 0-3-16,-2 0 4 0,-1 0-7 0,-1 0 9 16,0 0 20-16,-1 0 15 0,0 0 37 15,0 0 61-15,0 0 0 0,0 0 2 16,0 0-22-16,0 2-32 0,0-2-29 16,0 0-29-16,0 0 0 0,0 0-3 15,0 0-1-15,0 0-11 0,0 0-4 16,0 0-10-16,-1 0-147 0,-3 0-165 15,-2 0-258-15,-2 0-752 0,27-2 703 0</inkml:trace>
  <inkml:trace contextRef="#ctx0" brushRef="#br0" timeOffset="60411.01">24625 5454 704 0,'0'0'196'0,"0"0"-95"16,0 0 10-16,0 0 19 0,0 0-16 0,0 0-3 16,0 0-11-16,0 0 5 0,0 0-11 15,0 0-10-15,-5-10-12 0,5 10-14 16,0 0-12-16,0 0-20 15,0 0-23-15,0-1 0 0,0 1 0 0,0 0-1 16,3 0 15-16,3 0 2 0,6 0 7 16,1 0-3-16,5 0 16 0,3 0 0 15,5 0-23-15,2 0 3 0,5 2-6 16,1-1-10-16,4-1 1 0,-1 0 15 16,3 0-16-16,-2 0 30 0,2 0-20 0,-2 0 9 15,-1-1-19-15,-2-2 27 0,2 0-30 16,-4 2 12-16,-3-3-12 0,-1 2-12 15,-3-1 12-15,-3 0 0 0,-2 1 51 16,-2 2-18-16,-3-3-8 0,-2 3-5 16,-2 0 2-16,-1 0 4 0,-3 0-24 0,-3 0-2 15,-1 0-1-15,1 0-1 0,-3 0 2 16,0 0 2-16,-1 0 11 0,0 0-12 16,-1 0 2-16,0 0 17 0,0 0-4 15,1 0-13-15,-1 0 10 0,0 0-13 16,0 0-2-16,0 0-30 0,0 0-97 15,0 0-253-15,0 0-320 0,0 0-702 0,-2 0 1404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1053.60132" units="1/cm"/>
          <inkml:channelProperty channel="Y" name="resolution" value="1516.9907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0T03:09:31.50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16696 2227 2272 0,'0'0'262'15,"0"0"-185"-15,0 0 43 0,0 0 73 16,-2-46 28-16,1 39-11 0,1 2-25 16,-1 0 45-16,1 1-31 0,-1 2-26 15,1 1-42-15,0 1-44 0,0 0-41 16,0 0-21-16,0 0-25 0,0 0-11 15,0 0-24-15,0 0-5 0,0 0-6 0,0 2-20 16,0 1-6-16,3 2 72 0,2 4 7 16,5 2 33-16,2 3-21 0,4 3 15 15,4 4-6-15,3 0 0 0,3 4-9 16,5-1 18-16,1 6-15 0,3-1 24 16,3 2 7-16,-1 1-1 0,2-1-21 0,-2 0-29 15,-3-2 14-15,0-2-13 0,-4-3 6 16,-2 0-9-16,-5-4-28 0,-6-1 7 15,-1-2-23-15,-7-1-30 0,-4-1-75 16,-3-3-85-16,-2 1-185 0,-12-4-154 16,-3-2-403-16,-1-4-684 0</inkml:trace>
  <inkml:trace contextRef="#ctx0" brushRef="#br0" timeOffset="284.96">17275 2156 2436 0,'0'0'746'0,"0"0"-596"0,0 0-150 0,0 0 0 15,0 0-13-15,0 0 10 0,0 0-109 16,-71 0 10-16,44 21 93 0,-5 7 9 16,-4 8 41-16,-8 11 1 0,5-3-7 15,-1 2 25-15,0 0-15 0,8-10-7 16,-5 5-15-16,2-7 15 0,6-4 54 15,0-5-3-15,5-4-10 0,3-4 3 16,5-3-7-16,3-3-21 0,2-1-13 16,4-5-29-16,1 2-11 0,2-2 12 15,1-3-12-15,2 0 11 0,0-2-12 16,1 1-34-16,7-1-281 0,3 0-288 16,2-1-835-16</inkml:trace>
  <inkml:trace contextRef="#ctx0" brushRef="#br0" timeOffset="918.07">17601 2530 401 0,'0'0'1728'0,"0"0"-1543"0,0 0-149 0,0 0 6 16,0 0 87-16,0 0 61 0,0 0-51 16,0 0-27-16,0 0 26 0,0 0-13 15,0 0-100-15,10-7-22 0,-4 4-2 16,5 1-1-16,0-1 0 0,6 0-2 16,3 1 2-16,8-1 48 0,5-1 6 15,9 2 13-15,16-1 19 0,22 1 6 16,23 0 6-16,12 1-16 0,3 1-10 0,-6 0 16 15,-9 0-63-15,1 5-3 0,-4-2 7 16,-1 1-26-16,0-1 0 0,-3 1 9 16,-3-1-12-16,0 0-10 0,-3 2-9 15,-3-3-6-15,-2 3-13 0,-10-3-21 16,-4 1-29-16,-9-3-1 0,-15 0-12 16,-10 0 57-16,-13-1 44 0,-2-1 1 15,0 0 18-15,3-1-17 0,-1 1 11 0,-3-1-1 16,-5 1-9-16,-1 0 0 0,-2 1 0 15,-1 1-3-15,-3 0-2 0,0-2-11 16,0 2-3-16,-3 0-6 0,2 0 3 16,-4 0-3-16,1 0 9 0,-2 0 12 0,0 0 1 15,2 0 2-15,-3 0-2 0,-2 0-83 16,0-2-76-16,0-2-238 0,0-2-242 16,-6-8-370-16,1 3-151 0</inkml:trace>
  <inkml:trace contextRef="#ctx0" brushRef="#br0" timeOffset="1150.78">19915 2363 1387 0,'0'0'478'16,"0"0"-85"-16,0 0-25 0,0 0-23 15,0 0-64-15,0 0-61 0,0 0-5 0,0 0-13 16,0 0-73-16,0 0-120 16,0 0-9-16,-3-18-85 0,11 24-34 0,3 1 72 15,4 5 47-15,4 3 47 0,0 4 47 16,2 1 25-16,-1 1-33 0,-3 1-11 15,-5-1-32-15,-3-2-39 0,-7 1-4 16,-2-2-3-16,-12 0 1 0,-6 0 1 0,-7-1-11 16,-9-1-85-16,-4 0-98 0,-5-2-101 15,-12 0-255-15,7-5-258 0,9-4-1111 0</inkml:trace>
  <inkml:trace contextRef="#ctx0" brushRef="#br0" timeOffset="1951.09">18207 2051 844 0,'0'0'277'0,"0"0"-247"15,0 0 9-15,0 0 143 0,0 0 108 16,0 0 2-16,0 0-19 0,0 0-60 16,0 0-109-16,0 0-27 0,-35-2-58 15,16 2-6-15,-6 0 10 0,-1 4 32 16,-1 1-10-16,-2 3 19 0,3 3-22 15,3 1-4-15,1 0 20 0,5 1-39 0,2 1-19 16,6 0-8-16,5-1 7 0,4 1 2 16,2-2 17-16,8 2 17 0,8-1 42 15,3-1 22-15,5-4-6 0,2-2-30 16,-3-3-56-16,0-3 9 0,-4-2-16 16,-3-5 25-16,-2-1-9 0,-6-2 3 15,-1-5-5-15,-4-1-14 0,-2-1-19 0,2-2 19 16,-5 0-13-16,0 4 4 0,0 0 9 15,-2 4 25-15,-1 3 10 0,1 3-19 16,1 3 3-16,1 0 54 0,0 2-73 16,0 0-35-16,0 0-105 0,0 4-73 15,0 2 119-15,0 5 94 0,3 1 67 16,4 3 3-16,1 1-31 0,-1 1 21 16,6 2-31-16,0-1-10 0,-2-1-6 0,4 2-13 15,-2 0 3-15,0-4 16 0,0 1-19 16,6-1-370-16,-4-5-345 0,-2-5-970 0</inkml:trace>
  <inkml:trace contextRef="#ctx0" brushRef="#br0" timeOffset="2366.84">18553 2135 2297 0,'0'0'391'0,"0"0"-250"0,0 0-6 16,0 0 57-16,0 0-3 0,0 0-87 15,-69-28-67-15,51 27 3 0,-1 1 15 16,1 3-24-16,2 4-26 0,2 0-3 16,1 3-3-16,4 2-48 0,1 0 23 0,5 3 28 15,3 0 10-15,0-1 22 0,5 1 0 16,5-3-30-16,0-1 10 0,4-3 17 16,1-4-29-16,-2-3-78 0,4-1 2 15,-1-3-23-15,0-5-12 0,-3-5 37 16,1-2 4-16,-3-5 41 0,-3-4 0 15,2-3 0-15,-4-3-19 0,-1-2 3 0,-1-2 17 16,-1 0 28-16,0 2 0 16,-2 4 38-16,-1 3 94 0,0 6 50 0,0 5 12 15,0 5-70-15,-1 5-4 0,1 0 3 16,-1 4-123-16,1 0-35 0,0 4-183 16,0 4 8-16,0 7 198 0,0 6 12 15,0 5 60-15,2 4 10 0,2 3-29 16,-1 1-40-16,1 0 12 0,0 0 0 0,2 0 9 15,-3 0-3-15,0-1 3 0,-1-4-22 16,0-2-365-16,2-7-287 0,1-4-563 16</inkml:trace>
  <inkml:trace contextRef="#ctx0" brushRef="#br0" timeOffset="2685.27">18705 2106 2187 0,'0'0'501'15,"0"0"-340"-15,0 0-39 0,0 0-122 0,0 0-4 16,0 0-63-16,0 0 51 0,0 0 16 16,0 0 83-16,0 0-2 0,25 58-46 15,-13-38-9-15,-1 1-1 0,3 1 1 16,1-3 9-16,-3-1-32 0,2-2 11 0,-3-4-12 16,0-3 12-16,-2-3 18 0,0-1 3 15,-3-5 13-15,1 0 18 0,3-3 8 16,-3-3-14-16,2-4-13 0,-2-2-9 15,3-1-15-15,-3-4 5 0,-2-1-28 16,2-2 0-16,-1 1 15 0,-2 1 20 16,-1 0 5-16,0 3-21 0,0 1 29 15,1 3-1-15,-2 2-13 0,0 1 23 16,0 2-20-16,0 3-37 0,0 2-23 16,0-1-24-16,0 2-41 0,0 0-47 0,4 5-118 15,1 2-137-15,-1 1-360 0,3-3-886 16</inkml:trace>
  <inkml:trace contextRef="#ctx0" brushRef="#br0" timeOffset="2857.11">19076 2135 2531 0,'0'0'428'0,"0"0"-428"16,0 0 0-16,0 0 6 0,0 0 116 15,0 0 73-15,0 0-26 0,0 0-61 16,-3 56-29-16,2-39-19 0,0 2-41 15,0 1 3-15,1 1-9 0,0-1-13 16,0 1-35-16,0 0-429 0,0-5-323 16,0-7-1109-16</inkml:trace>
  <inkml:trace contextRef="#ctx0" brushRef="#br0" timeOffset="3005.7">19090 2020 2757 0,'0'0'434'0,"0"0"-246"16,0 0-55-16,0 0-12 0,0 0-115 0,0 0-6 16,0 0-165-16,0 0-355 0,0 0-551 15,0 0-294-15</inkml:trace>
  <inkml:trace contextRef="#ctx0" brushRef="#br0" timeOffset="3384.45">19265 2070 2745 0,'0'0'398'0,"0"0"-283"15,0 0 34-15,0 0 32 0,0 0-38 0,0 0-143 16,0 0-51-16,0 0-50 0,0 0 22 16,-59-8 50-16,48 18 10 0,1 0-19 15,3 2 0-15,3 0 34 0,3 1-21 16,1 3 25-16,3-1 41 0,5 1-22 15,6-1 7-15,5 2 6 0,3-2-1 0,-2-1-31 16,4 1-19-16,-3-3-67 0,-2 0-41 16,-6-2-52-16,-7-1-20 0,-5-3-42 15,-2 0 89-15,-10-1 152 0,-8 0 6 16,-7 2 23-16,-2-4-12 0,-2 0-15 16,-2-1 11-16,5 0-12 0,6-2 70 15,5 2 22-15,6-2-55 0,6 1-38 16,4-1-39-16,0 0 13 0,9 0 26 15,4 0 107-15,6 0-40 0,7-3-67 16,5-1-212-16,0-2-115 0,1-1-169 0,0-1-66 16,-3-3-120-16,-5-1 187 0</inkml:trace>
  <inkml:trace contextRef="#ctx0" brushRef="#br0" timeOffset="3884.86">19428 2230 284 0,'0'0'600'0,"0"0"-99"0,0 0-65 16,0 0-40-16,13-45-108 0,-13 37 8 0,-1 1-58 15,-1 4-11-15,2 0-64 16,-1 1 5-16,1 2-105 0,0 0-63 0,0 0-130 15,-1 5-96-15,0 2 156 0,0 4 70 16,1 3 32-16,0 1 0 0,1 1-6 16,4 0-4-16,2-2-6 0,3 0-15 15,-2-1 0-15,3-3 18 0,-4-2-6 16,0-1-1-16,1-5 17 0,-3-2 22 16,2 0 22-16,0-2-10 0,-1-5-9 15,-1-1-35-15,4-4 0 0,-4 0-4 0,0-2-15 16,2-1-4-16,-1 1-24 0,2-1-4 15,1 1 10-15,-2 4 10 0,0 0 11 16,1 3-31-16,-5 2 31 0,0 2 0 16,-3 1 1-16,0 2-51 0,0 0-60 15,0 3-67-15,-3 2 53 0,-1 4 105 0,-4 1 19 16,2 2 1-16,2 1-3 16,1 1-1-16,1 0 4 0,2 1 7 0,0-1 6 15,1-2 2-15,4 0 1 0,1-4 4 16,4 1 15-16,-2-4 3 0,2-2 7 15,-1-3 22-15,0 0 12 0,1-1 4 16,-2-6-29-16,5-2-32 0,-3-1 19 16,1-4-22-16,2-1 3 0,-2-2-10 0,3-2-11 15,1-3 0-15,0-2-1 0,2-2-21 16,0-1 8-16,-1 2 11 0,-3-1 2 16,-3 4 2-16,-6 3 23 0,-4 2 4 15,-2 1-26-15,-13 0 98 0,-8 0 3 16,-7-1-35-16,-10-1-13 0,-7 2 26 15,-2-1 24-15,2 0 0 0,1 2-7 16,9 3-49-16,6 2-41 0,10 2-9 16,6 3-34-16,6 4-68 0,-1 1-405 0,5 0-880 15,3 0-1054-15</inkml:trace>
  <inkml:trace contextRef="#ctx0" brushRef="#br0" timeOffset="4441.05">20262 2181 1888 0,'0'0'418'0,"0"0"-353"0,0 0-26 16,0 0 6-16,0 0 55 0,0 0 42 15,67 24 19-15,-50-6 51 0,0 4-33 0,1 1-48 16,1 2-52-16,0 2-34 16,-1-1-20-16,-1 0-25 0,0-3-114 0,-2 0-109 15,0-6-211-15,4-1-95 0,-5-7-296 16,-4-3-579-16</inkml:trace>
  <inkml:trace contextRef="#ctx0" brushRef="#br0" timeOffset="4733.02">20632 2193 2085 0,'0'0'431'16,"0"0"-109"-16,0 0 5 0,0 0-59 15,0 0-268-15,0 0-10 0,0 0-171 0,0 0 181 16,0 0 22-16,0 0 99 0,-29 73-10 15,13-37-44-15,-8 13-23 0,-10 18-9 16,-13 13-16-16,-4 3-6 0,1-7-10 16,11-15 0-16,14-22 10 0,9-10-13 15,6-9 2-15,4-6-2 0,-1 2 69 0,2-1-18 16,0-1 24-16,3-4-18 0,-2-3-20 16,3-2-12-16,1-4 4 0,0-1 19 15,0 0 17-15,0 0 4 0,0 0 9 16,6 0-4-16,-1-3-24 0,1-2-29 15,1-2-21-15,-2 2-25 0,0-4-229 16,-5-8-199-16,0 2-738 0,-1-2-1283 0</inkml:trace>
  <inkml:trace contextRef="#ctx0" brushRef="#br0" timeOffset="5686.95">21169 2532 1889 0,'0'0'237'0,"0"0"-153"15,0 0-19-15,0 0 65 0,0 0 12 0,0 0-7 16,0 0 0-16,0 0 55 0,0 0 56 0,0 0-67 16,-33-39-97-16,44 35-82 0,3 3-6 15,7-1-29-15,9 2 10 0,9-2 25 16,21 2 1-16,21 0 24 0,26 0 4 16,15 0 9-16,2 2-7 0,3 0-18 15,-11-1-10-15,9 3 26 0,8-1 6 16,3 2-16-16,5-1-4 0,2-1 1 15,2 1-15-15,1-1-1 0,-2 2-3 16,1 1 3-16,-4 0 0 0,-5 0-1 16,-7 1-12-16,-9-3-12 0,-8 0-38 15,-11-1-7-15,-10-3-3 0,-10 0 29 16,-9 0 42-16,-9 0 2 0,-14 0 0 0,-12-1 23 16,-11-3 18-16,-3 2 35 0,4 0 10 15,-1-1-23-15,2 1-28 0,-4 1-35 16,-4 1-1-16,-5 0 0 0,-1 0-25 15,-5 0 1-15,2 3-10 0,-2 0 4 16,2-1 31-16,-1 2 15 0,4-1-11 0,-2 0 15 16,-1-1 9-16,0 0 13 0,-4-2-6 15,0 0 15-15,0 0 7 0,-4-4-13 16,-1 1-44-16,-2-2-122 0,0-2-67 16,-1 0-88-16,-3 0-62 0,-5 1-28 15,2 0-4-15,-1-6-253 0,0 2-566 16</inkml:trace>
  <inkml:trace contextRef="#ctx0" brushRef="#br0" timeOffset="5937.44">24569 2373 1278 0,'0'0'244'16,"0"0"-55"-16,0 0 74 0,0 0 41 16,0 0-22-16,0 0-57 0,0 0-83 15,0 0-40-15,0 0-2 0,0 0-33 16,0 0-67-16,-13-10-50 0,18 15 50 15,2 5 25-15,6 4 39 0,2 1-16 16,2 4-13-16,2 2-22 0,1 2-13 0,0 0-13 16,-3 1-15-16,-1-2 15 0,-7 0 10 15,-2 1-33-15,-5-2 24 0,-2-2-1 16,-4 0 13-16,-8-2 38 0,-4 0 1 16,-4-2-1-16,-6-1-38 0,-4-1-26 0,-22-2-278 15,8-3-324-15,2-4-1094 0</inkml:trace>
  <inkml:trace contextRef="#ctx0" brushRef="#br0" timeOffset="6649.37">22434 2034 1557 0,'0'0'266'0,"0"0"-185"0,0 0 43 15,-60-20 57-15,35 18-3 0,-2 2-16 16,-5 0-30-16,0 7-13 0,-2 1-45 16,1 4-13-16,4 3-13 0,5-1-35 15,5 3 0-15,5-3-13 0,7 3 0 16,6-2 3-16,1-1 49 0,7 0 108 15,8-3-36-15,3-2-41 0,5-3-23 16,3-3-12-16,2-3-48 0,2-4-1 16,-2-6-47-16,0-4-28 0,-4-3 57 15,-2-2 19-15,-3-1 22 0,-4-3-9 0,-2 2 6 16,-3 2 19-16,-4 3-25 0,-2 3-10 16,-2 3 47-16,-1 5 64 0,-1 1 66 15,0 2-1-15,0 2-154 16,-1 2-25-16,-4 5-103 0,-1 3 65 0,-2 5 26 15,3 1 10-15,4 3 0 0,1 2 2 0,5 2 18 16,10-1 10-16,6-1 16 0,9 1-44 16,4-4-88-16,7-2-151 0,6-5-82 15,-2-3-181-15,1-3-54 0,10-5-252 16,-13-1-614-16</inkml:trace>
  <inkml:trace contextRef="#ctx0" brushRef="#br0" timeOffset="7018.48">22857 2099 2024 0,'0'0'454'0,"0"0"-231"0,0 0 37 16,0 0 44-16,-60-51-59 0,46 44-102 0,-1 4-58 16,0 0-3-16,-1 2-22 0,5 1-29 15,-1 4-31-15,0 1-2 0,3 4-36 16,0 2 19-16,0 1 16 0,3 2-11 16,2 3 14-16,-1-3 2 0,5 1 1 0,0-2 16 15,4-1 0-15,2-3-19 0,1-2-70 16,5-2-24-16,1-5-1 0,2 0 19 15,3-4-42-15,1-4-54 0,-3-5-32 16,0-5 63-16,-4-4 22 0,0-5 41 16,-2-7-28-16,0-4 3 0,-3-2-24 15,1 0 115-15,-1 4 12 0,-4 2 129 16,-1 7 119-16,-2 6 90 0,0 4-83 16,0 7-29-16,0 3-8 0,0 5-36 15,0 2-182-15,0 2-19 0,-3 5-255 16,1 7 211-16,-1 6 63 0,-2 6 86 0,3 3-23 15,2 0-4-15,0 6-8 0,8 1-23 16,-1 0-3-16,0 1-9 0,4-2-3 16,-2-1-10-16,1-2-3 0,0-6-348 15,4-4-300-15,-2-9-506 0,-1-6-643 0</inkml:trace>
  <inkml:trace contextRef="#ctx0" brushRef="#br0" timeOffset="7467.95">23019 2076 2752 0,'0'0'484'16,"0"0"-308"-16,0 0 1 0,0 0-47 16,0 0-130-16,0 0-122 0,0 0-72 15,0 0 150-15,0 0 44 0,0 0 38 16,19 47-10-16,-13-31 7 0,2 0-22 0,1-1 13 16,1 0-11-16,-1-4 1 0,3-1 13 15,-3-2 9-15,2-2 9 0,0-4 1 16,2-1 5-16,-1-1 7 0,1-1 0 15,-1-6-7-15,-1-3-15 0,0-2 0 16,-3-5-13-16,3 1-6 0,-4-2-18 16,-1-1-1-16,2 2 0 0,-2 0 0 15,-2 4 19-15,1 2 41 0,0 2-13 0,-1 4-1 16,0 0-46-16,2 2 0 0,1 1-25 16,0 0-18-16,0 2-26 0,4 0-23 15,-1 2-37-15,2 3-12 0,1 3-46 16,-1-2-163-16,3 0-164 0,-1 0-101 15,-3-3-41-15,3-1-16 0,-5-2 164 16,-1 0 430-16,-1 0 78 0,-5-4 469 0,-1 1 134 16,-1 1-11-16,0-1-76 0,0 1-26 15,0 2-60-15,0 0-150 0,0 0-134 16,0 1-95-16,-1 3-51 0,-2 4 31 16,-4 3 82-16,-2 3 16 0,1 1-85 15,-1 4-41-15,1 1 13 0,2-1-14 16,-1 3-1-16,4 0 6 0,1-1-7 15,2-1-274-15,0-5-224 0,3-4-308 16,3-6-1075-16</inkml:trace>
  <inkml:trace contextRef="#ctx0" brushRef="#br0" timeOffset="7622.81">23492 1903 1436 0,'0'0'1769'0,"0"0"-1441"0,0 0-179 15,0 0 6-15,0 0-43 0,0 0-112 16,0 0-120-16,0 0-69 0,0 0-234 16,0 0-97-16,0 0-33 0,8 20-1269 0</inkml:trace>
  <inkml:trace contextRef="#ctx0" brushRef="#br0" timeOffset="7965.79">23682 1993 2577 0,'0'0'495'16,"0"0"-274"-16,0 0 74 0,0 0 21 16,0 0-137-16,0 0-91 0,0 0-48 15,0 0-40-15,0 0-6 0,0 0-13 16,-67-22-2-16,56 30-11 0,-1 1-8 0,5 3 5 16,2 2 19-16,4 1 16 0,1 0 2 15,6 3 36-15,7 0-9 0,3-1-1 16,5 0-7-16,3 0-18 0,0-1-3 15,-3-3-66-15,-4-1-32 0,-6-3-18 16,-4-1 2-16,-4-4 4 0,-3-1 2 16,-7-1 67-16,-4-2 41 0,-6 1 32 15,-4 1-7-15,-1-2-9 0,-1 0-14 16,1 0 30-16,2 0 44 0,4 0-38 16,1 0-16-16,5 0 0 0,1 0-20 0,4 0-2 15,0 2 0-15,1-2-16 0,2 0 14 16,1 0-20-16,1 0-238 0,6-5-260 15,2 2-264-15,0-4-1237 0</inkml:trace>
  <inkml:trace contextRef="#ctx0" brushRef="#br0" timeOffset="8333.02">23769 2176 2598 0,'0'0'467'16,"0"0"-426"-16,0 0-5 0,0 0-5 16,0 0 84-16,0 0-115 0,0 0-9 15,0 0-33-15,0 0 7 0,0 0 13 0,63-23-132 16,-48 18-42-16,1 0-49 16,0-1-62-16,-1-1 12 0,2 0-7 0,-4 0 91 15,-4 0 169-15,-1 2 42 0,-1 0 205 16,-5 1 97-16,-1 3 9 0,-1-2-68 15,-1 1-75-15,-3 0-59 0,-5 2-29 16,-1 0-28-16,-3 0 12 0,-1 2 16 0,2 3-16 16,-2 0-19-16,4 2-29 0,-1 1-14 15,4 1 0-15,-2 3-2 0,5-2-1 16,3 0 1-16,1-1 32 0,2 1 7 16,10 0 8-16,2-1-47 0,7-1-67 15,6-1-144-15,0-2-94 0,5-3-135 16,-4-1-212-16,-1-1-325 0,6-6 341 15</inkml:trace>
  <inkml:trace contextRef="#ctx0" brushRef="#br0" timeOffset="8771.32">24132 2149 968 0,'0'0'420'0,"0"0"-62"0,0 0-17 15,0 0-65-15,-28-50-89 0,21 43-13 16,-1 4-32-16,-1 1-49 0,3 2-54 16,0 0-39-16,-3 4-19 0,1 2 19 15,-1 4 26-15,2 2-7 0,0 2 4 0,0 1-1 16,4 3 13-16,2-2-33 15,1 3 21-15,0-3 2 0,6 0 4 0,3-2-16 16,0-2 6-16,2-3 0 0,-1-3-19 16,2-4-35-16,-3-2-48 0,2-3-52 15,-3-4-41-15,1-6-18 0,-1-1 4 16,1-5 109-16,0-2-39 0,-1-2 81 16,5-4-6-16,-2-3 9 0,3-4 4 15,1-3-14-15,3-3 45 0,-2-2-5 16,-2 3 6-16,-1 1 139 0,-7 8 88 15,1 6 38-15,-6 6-62 0,-1 5 41 0,0 5 11 16,0 4-99-16,0 4-39 0,-2 0-117 16,-3 2-129-16,0 6 69 0,-2 6 60 15,-2 3 60-15,1 5-19 0,3 4 7 16,2 3 6-16,3 0 3 0,0 6 3 16,3 1-16-16,3 2 22 0,1-1-38 0,1-1 19 15,-2 0 13-15,-1-2-23 0,2-3 2 16,-5-4-11-16,-1-2 10 0,-1-2-13 15,0-3-14-15,0-3-11 0,-4-3-1 16,-1-4 1-16,2-2 0 0,1-4-3 16,1-1 2-16,1-2-2 0,0-1-10 15,0 0-46-15,0-2-74 0,0-3-49 0,2-11-332 16,7 4-939-16</inkml:trace>
  <inkml:trace contextRef="#ctx0" brushRef="#br0" timeOffset="9781.23">25152 2314 2357 0,'0'0'355'15,"0"0"-236"-15,0 0-9 0,0 0 63 16,0 0 66-16,0 0-20 0,0 0-130 16,0 0-89-16,0 0-66 0,77-29 66 15,-39 24 23-15,6-1 5 0,3 2-15 0,3-2 9 16,-1-1 7-16,-5 2-4 0,-2-1-6 15,-5 1-4-15,-10 1-11 0,-7 0 33 16,-5 1-21-16,-9 3 28 0,-1-2 0 16,-4 2-9-16,-1 0-7 0,0 0-28 15,0 0-9-15,0 0-35 0,-1 2-95 16,-6 5-63-16,-3 3 158 0,-7 6 44 16,-4 2 34-16,-3 6-32 0,-3 5 17 15,0 3-16-15,-3 3-3 0,-3 4 0 16,-2 1-2-16,1 0 2 0,0-1 16 15,1 0-16-15,7-3-2 0,8-7 0 16,6-6-14-16,4-6 1 0,6-7 15 0,2-3 11 16,0-2 15-16,8-2 34 0,9-1 60 15,10-1 2-15,8-1-37 0,21 0-57 0,11-1-26 16,11-3 1-16,2-1-1 0,-17 2 1 16,-14 0 0-16,-20 1 0 0,-3 2-1 15,4-2 1-15,-1 2-2 0,3-2 3 16,-8 2 6-16,-2 0-10 0,-4-2-4 15,-4 1-9-15,-5 1 13 0,0 0 0 16,-4 0 0-16,-3 0 2 0,-1 0-1 16,-1 0-1-16,0 0-12 0,0 0-23 15,0 0-34-15,-1 0-148 0,-5 0-259 16,-11-1-180-16,2-1-551 0</inkml:trace>
  <inkml:trace contextRef="#ctx0" brushRef="#br0" timeOffset="11333.89">17488 3130 29 0,'0'0'209'0,"0"0"-124"0,0 0-4 16,0 0 122-16,0 0 90 0,0 0 16 16,0 0-35-16,0 0-69 0,0 0-43 15,0 0-12-15,-14 0 5 0,14 0-6 16,0 0-16-16,0 0-20 0,0 0-39 16,0 0-22-16,0 0-26 0,0 0-26 15,0 0 0-15,0 0-13 0,0 0-3 16,0 0-10-16,0 0 0 0,0 0 13 15,0 0-3-15,0 1-20 0,0 2 36 16,2 1 23-16,0 2 16 0,2 0-7 0,-1 0-3 16,-1 2-6-16,1-1 2 0,0 2-21 15,0-1-2-15,0-1 1 0,3 0 19 16,-2 2-19-16,1-3 10 0,2 3-1 16,0-1 17-16,3-2-13 0,2 2-3 15,2 3 10-15,-2-2-10 0,2 3 6 16,1 0-19-16,-4-1-48 0,2 3-384 0,-6-3-553 15</inkml:trace>
  <inkml:trace contextRef="#ctx0" brushRef="#br0" timeOffset="11579.84">18005 3495 2058 0,'0'0'311'0,"0"0"-261"15,0 0-48-15,0 0 28 0,0 0 25 16,0 0-26-16,0 0-10 0,0 0-15 0,0 0-1 16,0 0-3-16,0 0-13 0,43 5 13 15,-29 0 12-15,4-1-12 0,6 4-268 16,-1-4-384-16,-3 1-888 0</inkml:trace>
  <inkml:trace contextRef="#ctx0" brushRef="#br0" timeOffset="11745.41">18359 3638 2142 0,'0'0'259'0,"0"0"-259"15,0 0 0-15,0 0 49 0,0 0 116 16,0 0-75-16,0 0-42 0,0 0-16 15,62 8-19-15,-45-4-10 0,1 1-3 16,-1 3-3-16,-1-3-226 0,2 6-243 16,-5-6-682-16</inkml:trace>
  <inkml:trace contextRef="#ctx0" brushRef="#br0" timeOffset="11895.95">18701 3775 1784 0,'0'0'386'0,"0"0"-386"0,0 0-13 16,0 0 13-16,0 0 33 0,0 0-33 16,0 0-2-16,63 14 0 0,-47-8-161 15,16 1-256-15,-6-1-695 0</inkml:trace>
  <inkml:trace contextRef="#ctx0" brushRef="#br0" timeOffset="12041.19">19107 3868 1992 0,'0'0'651'15,"0"0"-365"-15,0 0-87 0,0 0-27 0,0 0-13 16,0 0-45-16,0 0-41 0,0 0-28 16,0 0-45-16,0 0-45 0,0 0-24 15,14 3 2-15,-5-1 29 0,-1 0-121 16,4-2-376-16,-5 0-766 0</inkml:trace>
  <inkml:trace contextRef="#ctx0" brushRef="#br0" timeOffset="12590.8">19855 3893 2259 0,'0'0'597'0,"0"0"-356"16,0 0-94-16,0 0 18 0,0 0-28 16,0 0-26-16,0 0-20 0,0 0 7 15,0 0-98-15,0 0-16 0,0 0-18 16,54-5 2-16,-33 6 1 0,-1 5-188 15,5-1-185-15,-4-1-324 0,-4-3-888 0</inkml:trace>
  <inkml:trace contextRef="#ctx0" brushRef="#br0" timeOffset="12758.34">20435 3924 2899 0,'0'0'365'0,"0"0"-247"0,0 0-109 16,0 0-9-16,0 0-92 0,0 0-4 0,0 0 39 16,0 0 44-16,0 0-22 0,78 22-354 15,-51-15-352-15,0-1-793 0</inkml:trace>
  <inkml:trace contextRef="#ctx0" brushRef="#br0" timeOffset="12905.4">20984 4021 1364 0,'0'0'491'0,"0"0"-491"0,0 0-114 16,0 0 75-16,0 0-88 0,64 4-296 16</inkml:trace>
  <inkml:trace contextRef="#ctx0" brushRef="#br0" timeOffset="13072.16">21550 4009 2639 0,'0'0'476'0,"0"0"-361"16,0 0 47-16,0 0 32 0,0 0-23 16,0 0-45-16,54-29-80 0,-40 26-46 0,1 0-19 15,0 0-9-15,-1 0 6 0,2 2-70 16,5-3-521-16,-2 1-785 0</inkml:trace>
  <inkml:trace contextRef="#ctx0" brushRef="#br0" timeOffset="13592.84">22499 3829 2858 0,'0'0'337'0,"0"0"-296"15,0 0-41-15,0 0-105 0,0 0 50 16,0 0 52-16,66-24 0 0,-46 19-29 15,1 1-164-15,12-4-281 0,-3 0-292 16,-3-1-827-16</inkml:trace>
  <inkml:trace contextRef="#ctx0" brushRef="#br0" timeOffset="13766.43">23317 3589 320 0,'0'0'2452'0,"0"0"-2156"0,0 0-283 16,0 0-13-16,0 0-64 0,71-31 19 16,-50 26 19-16,0 0 4 0,2 3-178 15,0-1-165-15,11 0-248 0,-4 0-615 16</inkml:trace>
  <inkml:trace contextRef="#ctx0" brushRef="#br0" timeOffset="13925.54">23938 3456 2100 0,'0'0'634'0,"0"0"-355"16,0 0 9-16,0 0 68 0,0 0-101 0,29-47-129 15,-22 40-107-15,-1 1-19 0,5-1-29 16,0 2 7-16,3 0-15 0,5 1-7 16,1-1-82-16,4 2-178 0,6 3-187 0,13-4-273 15,-7 2-515-15</inkml:trace>
  <inkml:trace contextRef="#ctx0" brushRef="#br0" timeOffset="14066.37">24360 3306 1547 0,'0'0'717'0,"0"0"-361"0,0 0-5 15,0 0-76-15,0 0-74 0,0 0 20 16,21-46 10-16,-19 42-74 0,0-1-101 16,1 2-56-16,2 1-32 0,0 0-13 15,1 0-42-15,6 2-184 0,11 0-254 16,-1 0-535-16,0 2-760 0</inkml:trace>
  <inkml:trace contextRef="#ctx0" brushRef="#br0" timeOffset="14221.98">24726 3171 1353 0,'0'0'1268'0,"0"0"-1104"0,0 0 45 16,0 0 133-16,0 0-65 0,0 0-110 15,0 0-108-15,0 0-59 0,0 0-48 16,57-41 1-16,-46 41-3 0,3 0-14 15,0 0-183-15,-3 0-252 0,5 0-211 16,-6-3-448-16</inkml:trace>
  <inkml:trace contextRef="#ctx0" brushRef="#br0" timeOffset="14582.02">24842 3027 1722 0,'0'0'439'0,"0"0"-145"0,0 0-19 15,0 0-38-15,0 0-64 0,0 0-10 16,0 0 44-16,0 0 49 0,0 0-80 15,0 0-103-15,0 0-73 0,-23-43 0 16,30 48-79-16,5 2 79 0,6 2 10 16,7 1 1-16,4 2-11 0,0 1-41 15,3-1-44-15,0 0-22 0,-3-2-10 0,-4-3 16 16,-3 0 41-16,-3-2 18 0,-4-3 42 16,-6-1 7-16,-2-1 43 0,-5 0 39 15,0 0 38-15,-2-1-80 0,0-2-44 16,0 1 29-16,0-1 53 0,0 1-6 15,-2 1 2-15,2 1 2 0,-1 0-68 16,0 0-15-16,0 0-76 0,-2 3-43 0,-5 4 119 16,1 2 12-16,-4 4 23 0,-1 1-23 15,-2 2-12-15,-2 2 2 0,2 2 7 16,-5 4 7-16,-1-1-14 0,-2 2-1 16,-3 0 1-16,1 0 1 0,1 1-1 15,0-1-2-15,1-1-20 0,2 1-33 16,3-1-35-16,2-5-95 0,5 0-227 15,6-2-290-15,3-2-584 0</inkml:trace>
  <inkml:trace contextRef="#ctx0" brushRef="#br0" timeOffset="15663.84">22885 4105 1235 0,'0'0'450'0,"0"0"-285"0,0 0-58 0,11-46 72 16,-11 32 44-16,0 0 20 0,-1 0-89 16,-5 1 84-16,-2 2-94 0,-1 2 70 15,-2 2-58-15,-1 1-77 0,-5 3-47 16,-4 3-10-16,-1 0-19 0,-4 6-3 15,0 1-2-15,3 4-1 0,3 1-19 0,3 0-4 16,7 2-2-16,3-1-10 16,6 1 37-16,2 2 1 0,10-2 35 0,3-1-35 15,3 1-16-15,7-3 15 0,-1 1-47 16,1-4-31-16,0-2-61 0,-2-1 15 16,-4-5 29-16,-2 0 96 0,-6-2 19 15,1-3 48-15,-6 2 10 0,-1-2 16 16,0 1-26-16,-2-1-17 0,-1 2 40 15,-1-1 49-15,1 3-19 0,-1-1-35 16,0 2-85-16,0 0-59 0,0 2-61 16,0 6-19-16,0 5 139 0,0 4 22 0,0 3 13 15,0 4-3-15,2 1-17 0,0-1-2 16,0 2-13-16,-2-4-2 0,1 0-20 16,-1-2-7-16,0-5 10 0,-5-1 3 15,-1-5 14-15,-4-1 2 0,-3-2 1 16,1-3 34-16,-4-3-3 0,-1 0 0 15,1-1-7-15,4-6-3 0,0-1 13 0,6-1-35 16,2 1-16-16,2 2 16 16,1 1-1-16,-1 1 0 0,1 1-15 0,0 1-12 15,1 1-1-15,0 0-37 0,0 1-179 16,4 0-129-16,3 0-112 0,11-2-62 16,-2 0-232-16</inkml:trace>
  <inkml:trace contextRef="#ctx0" brushRef="#br0" timeOffset="16547.56">23329 3906 2191 0,'0'0'678'0,"0"0"-453"15,0 0-135-15,0 0-90 0,0 0-131 16,0 0-30-16,0 0 161 0,0 0 166 15,0 0-19-15,-34 56-35 0,21-37-48 16,0 3-29-16,1 0-10 0,0-2 4 16,2 1-7-16,0-3-20 0,3 0 11 0,-1-4-13 15,2-1 13-15,2-3-10 0,0-1 13 16,0-1-4-16,0-1-12 0,2 0-47 16,0-2-71-16,0-2-73 0,2-1-27 15,0-2-62-15,0 0 93 0,0 0 97 16,0-5-53-16,0-2-223 0,0-1-154 0,0-3-5 15,2 0 88-15,0-3 263 0,1 0 174 16,2-1 102-16,0-2 15 0,-1 1 43 16,2-1-121-16,2 0 62 0,-2 1 72 15,0-1 117-15,4 2 107 0,-5 2-124 16,0 3 41-16,1 1 26 0,-3 2-53 16,0 0 20-16,-1 2-125 0,-2 1-48 15,1 3-23-15,-1 0-7 0,0 1-50 16,0 0-54-16,1 0-41 0,3 3-73 15,3 4-25-15,3 5 139 0,6 3 152 16,5 5-29-16,4 2-25 0,5 1-13 0,1 2 3 16,3-2-35-16,-3-3-2 0,-1-1-30 15,-6-2-21-15,-3-3-53 0,-5-1-30 16,-2-3-61-16,-7-3-109 0,-3 0-212 16,-4-7-204-16,-1 0-464 0</inkml:trace>
  <inkml:trace contextRef="#ctx0" brushRef="#br0" timeOffset="16721.5">23203 4088 2572 0,'0'0'553'0,"0"0"-371"0,0 0 31 16,0 0 52-16,0 0-148 0,0 0-77 15,0 0-36-15,79-38 58 0,-53 34-7 16,4 0-39-16,-2 3-16 0,-2-1-2 0,-2 2-17 15,-8 0-4-15,-3-1-203 0,-10-4-469 16,-3-1-927-16</inkml:trace>
  <inkml:trace contextRef="#ctx0" brushRef="#br0" timeOffset="30878.05">8183 1013 33 0,'0'0'1409'0,"0"0"-1243"16,0 0 25-16,-70-34 27 0,51 27-27 16,-1 4 20-16,1-1-27 0,0 4-26 15,-2 0-65-15,-2 4-35 0,0 7-33 16,-6 4 17-16,2 5-41 0,-3 3-1 16,3 3 3-16,4 2-3 0,3-1 4 0,5-2-4 15,7-4 0-15,5-2-10 0,3-2 10 16,3-4 99-16,4-1-50 0,4-6 8 15,2-3-9-15,3 0 9 0,4-3 7 16,2-5-10-16,0-5-54 0,4-3-6 16,-1-3 3-16,-1-3 1 0,-4-3 2 15,-1 0 2-15,-3 1 10 0,-7 3 17 0,0 2 12 16,-5 5-15-16,-3 5 43 0,0 2 11 16,-1 2-30-16,0 2-50 0,0 0-133 15,-1 6-105-15,-3 3 75 0,-2 4 109 16,2 4 53-16,2 2-12 0,2 0 13 15,0 2 2-15,7-1-2 0,6-1 42 16,5 1-10-16,4-1 9 0,2-3 4 16,2-3-45-16,3-2-391 0,10-5-251 15,-9-3-439-15</inkml:trace>
  <inkml:trace contextRef="#ctx0" brushRef="#br0" timeOffset="31146.12">8506 1065 1861 0,'0'0'393'0,"0"0"-215"16,0 0-43-16,0 0 26 0,0 0 32 16,0 0-32-16,0 0-14 0,-61-44-26 15,45 44-67-15,-2 0-25 0,-3 5-29 16,-1 3 0-16,-2 5 0 0,-1 4 1 16,1 3 13-16,4 1-14 0,4 1-1 15,4-1-25-15,6 1-6 0,5-3 30 16,1 2 0-16,5-1 2 0,6-2 11 15,0-3 1-15,5-4 23 0,2-4 32 16,3-3-29-16,2-4-38 0,3-5-149 0,4-6-141 16,-3-3-32-16,-2-6-61 0,0-5-42 15,-4-3 48-15,-7-3-30 0,0-7 16 16,-6-9-140-16</inkml:trace>
  <inkml:trace contextRef="#ctx0" brushRef="#br0" timeOffset="31295.54">8550 825 1127 0,'0'0'553'15,"0"0"25"-15,0 0-58 0,-22-49-78 16,18 42-60-16,2 3-107 0,1 3-194 15,0 1-81-15,1 2-182 0,0 8-87 16,0 6 269-16,0 8 38 0,3 5 51 16,1 6-48-16,-1 3 0 0,4 2 0 15,-1 0-10-15,0 1 1 0,-1-3-30 16,1 0-2-16,-2-2-35 0,-1-5-243 16,-1 2-306-16,-1-9-442 0,-1-8-582 0</inkml:trace>
  <inkml:trace contextRef="#ctx0" brushRef="#br0" timeOffset="31629.17">8757 988 2522 0,'0'0'396'16,"0"0"-133"-16,0 0-263 0,0 0-102 16,0 0-17-16,0 0 119 0,0 0 77 15,0 0 3-15,-5 58-48 0,5-38 13 0,0 2-33 16,2-1 4-16,7 1 0 0,-2-5-12 15,2 0 18-15,3-2-19 0,-1-3 20 16,0-4-7-16,2-3 6 0,-2-4 19 16,3-1-9-16,-1 0 22 0,-2-5-3 15,3-4-7-15,-4-3-3 0,1-3-9 16,-6-2 9-16,0-4-41 0,-3-4-2 16,-2 0 1-16,0 0-49 0,0 0 48 15,-4 0 2-15,1 4 32 0,-1 4 16 0,0 2-30 16,2 3 1-16,0 3 13 0,2 4-22 15,-2 3-10-15,2 2-28 0,0 0-149 16,0 2-90-16,5 6 88 0,2 3 134 16,4 5-299-16,-2-2-419 0,2-2-1099 0</inkml:trace>
  <inkml:trace contextRef="#ctx0" brushRef="#br0" timeOffset="31817.05">9147 976 1960 0,'0'0'1010'0,"0"0"-716"0,0 0 65 16,0 0-116-16,0 0-124 0,0 0-112 15,0 0-7-15,0 0-94 0,0 0 12 0,0 0 82 16,0 0 41-16,-5 47 0 16,5-26-20-16,0 1-8 0,0 2 3 0,0 1 5 15,-1-2-21-15,-3 2-183 0,-3-1-241 16,-2-5-294-16,5-8-759 0</inkml:trace>
  <inkml:trace contextRef="#ctx0" brushRef="#br0" timeOffset="31972.7">9203 756 3477 0,'0'0'427'0,"0"0"-336"16,0 0-3-16,0 0-88 0,0 0-57 15,0 0-138-15,0 0 31 0,0 0-108 16,0 0-812-16,0 0-1210 0</inkml:trace>
  <inkml:trace contextRef="#ctx0" brushRef="#br0" timeOffset="33861.92">9604 932 1549 0,'0'0'159'0,"0"0"-87"0,0 0-10 16,-65-31 42-16,39 31 6 0,-4 1-45 15,0 7 38-15,-2 3-15 0,5 0-10 16,5 4-44-16,4-1-34 0,7-1-23 15,8 1-25-15,3-1 48 0,7 1 82 0,9 1 31 16,7-3-45-16,8 2-13 0,4-1-4 16,2-2-22-16,1 1-6 0,-2-2-7 15,-7-2-15-15,-6 1-1 0,-11-2-36 16,-7 1-51-16,-5-2 49 0,-5 2 38 16,-7 1 42-16,-9-1-1 0,-5 2-15 15,-1-3 3-15,-4 0-27 0,2 0 18 0,2-2-17 16,2-1 10-16,3 0-13 0,7-2-1 15,3 0-3-15,8-2-34 0,4 0-298 16,13-4-218-16,6-5-582 0,5-2 399 0</inkml:trace>
  <inkml:trace contextRef="#ctx0" brushRef="#br0" timeOffset="34134.53">9832 1027 2236 0,'0'0'398'0,"0"0"-269"0,0 0-46 15,0 0 56-15,-65 0 18 0,46 4-52 16,5 1-54-16,3 3-13 0,4 0-38 16,2 0-35-16,3 2 7 0,2 0 28 15,4 2 2-15,7 1 33 0,5-1 0 16,4 0 22-16,0-3-9 0,3 1-32 0,-2-6 9 16,-3 0-25-16,-4-4-41 0,-3 0-77 15,-5-2 3-15,-4-4 86 0,-2-4 7 16,-1 0-29-16,-7-3 51 0,-4-3-39 15,-3-1 8-15,-1 1 31 0,-2 0 14 16,0 0-11-16,4 3 30 0,3 2-32 16,-1 2 0-16,6 3-1 0,3 1-45 15,3 3-180-15,3-1-392 0,2 2-1034 0</inkml:trace>
  <inkml:trace contextRef="#ctx0" brushRef="#br0" timeOffset="34394.08">9936 1035 2188 0,'0'0'226'16,"0"0"-161"-16,0 0-42 0,0 0 173 0,68 9-22 15,-44-5-74-15,1 3-46 16,0 1-6-16,-3 2-48 0,-4 2-3 0,-4 2 0 16,-6-1-26-16,-3-1-3 0,-5-1 6 15,-1 0 26-15,-6-5 12 0,1 0 39 16,-2-4 74-16,0 1 83 0,2-3 80 15,0-3-61-15,0-1-50 0,0-4-31 16,4-4-65-16,1 0-31 0,1-3-50 16,2-1-15-16,7-1-41 0,4-3-63 15,5 4-195-15,9-14-231 0,-4 8-710 16,1-1-787-16</inkml:trace>
  <inkml:trace contextRef="#ctx0" brushRef="#br0" timeOffset="34644.01">10686 698 1850 0,'0'0'1128'0,"0"0"-779"15,0 0 76-15,0 0-133 0,0 0-91 16,0 0-46-16,0 0-44 0,0 0-101 16,0 0-10-16,0 0-112 0,-31-9 25 15,7 26 87-15,-6 7 2 0,0 4-2 16,-2 4-3-16,6 6-37 0,4 3 24 15,4 3-2-15,6-1 8 0,7 2 10 16,5-4 16-16,1-1-15 0,11-1 1 16,2-3 17-16,8-4-19 0,7-4-2 15,1-3-160-15,5-6-125 0,10-5-316 0,-8-5-619 16,-8-9-769-16</inkml:trace>
  <inkml:trace contextRef="#ctx0" brushRef="#br0" timeOffset="34851.68">10865 905 3089 0,'0'0'510'16,"0"0"-283"-16,0 0-101 0,0 0-82 16,0 0-41-16,0 0 31 0,0 0-8 15,0 0 37-15,67 5 9 0,-37 11 2 16,0 5-18-16,1 1-56 0,-4 0-6 15,-3 0-84-15,-5-1-142 0,-3 0-200 0,-5-3-303 16,-5-3-428-16,-3-8-503 0</inkml:trace>
  <inkml:trace contextRef="#ctx0" brushRef="#br0" timeOffset="35038.04">11136 817 1911 0,'0'0'673'0,"0"0"-351"0,0 0-1 0,0 0-89 15,0 0-232-15,0 0-73 0,0 0 73 16,0 0 96-16,-57 46 18 0,31-15-10 16,-2 3-44-16,-5 5-6 0,0 0-23 15,-4-1 1-15,1 0-31 0,1-3-1 16,5-4-20-16,6-5-223 0,2-6-113 16,4-4-244-16,5-5-585 0</inkml:trace>
  <inkml:trace contextRef="#ctx0" brushRef="#br0" timeOffset="35333.75">11397 1088 3469 0,'0'0'628'16,"0"0"-426"-16,0 0-202 0,0 0-94 16,0 0 94-16,0 0 25 0,0 0 53 15,0 0-10-15,-33 60-43 0,8-37-25 16,-4 0-118-16,-6 0-199 0,-3 0-293 15,8-5-572-15,8-7-988 0</inkml:trace>
  <inkml:trace contextRef="#ctx0" brushRef="#br0" timeOffset="35587.32">11567 819 1072 0,'0'0'2044'0,"0"0"-1817"16,0 0-132-16,0 0-95 0,0 0-16 15,0 0-70-15,0 0 86 0,0 0 61 16,0 0 25-16,21 48 2 0,-16-24-59 16,0 1-16-16,4 1 2 0,0-2 1 15,2-4-16-15,0-2-145 0,6-4-113 16,1-2-114-16,-1-8-170 0,2-3 7 15,-4-1-100-15,1-5-111 0</inkml:trace>
  <inkml:trace contextRef="#ctx0" brushRef="#br0" timeOffset="35762.91">11766 978 489 0,'0'0'538'0,"0"0"-115"0,3-65-110 0,-2 42 44 15,0 1 18-15,1 5-43 0,-1 2-21 16,0 5-40-16,0 3-105 0,-1 5-34 16,0 0 29-16,1 2-129 0,-1 0-32 15,0 4-120-15,1 7 110 0,0 4 10 16,-1 5 86-16,0 6-11 0,0 1-6 0,-5 3 4 15,-3 0-4-15,-1 1-44 0,-3 0 0 16,-1-1-7-16,-1 0-18 0,1-3-68 16,1-3-124-16,0-2-164 0,5-6-164 15,1-6-146-15,2-5-676 0</inkml:trace>
  <inkml:trace contextRef="#ctx0" brushRef="#br0" timeOffset="36060.43">11937 686 2598 0,'0'0'633'0,"0"0"-521"16,0 0-112-16,0 0-112 16,0 0 112-16,0 0 42 0,0 0 107 15,0 0-15-15,60 52-24 0,-42-26-21 0,-2 5-20 16,1 7 7-16,-2 6-32 0,-2 0-13 15,-6 0 3-15,-6-1-34 0,-1-5-18 16,-7 4 5-16,-7 1-3 0,-4-3 16 16,-2-1-2-16,-2-1-4 0,1-5 4 15,1-4-14-15,-1-5 1 0,4-3 11 16,2-5-18-16,3-3-47 0,0-4-111 16,2-2-16-16,1-2-200 0,2-5-132 0,1-7-295 15,3-2-880-15</inkml:trace>
  <inkml:trace contextRef="#ctx0" brushRef="#br0" timeOffset="36667.89">12794 817 881 0,'0'0'782'0,"0"0"-558"0,0 0-107 16,0 0-23-16,0 0 26 0,0 0-64 15,0 0-54-15,0 0 148 0,0 0 34 16,0 0-58-16,-33 67-46 0,20-40-31 15,-3 2-14-15,2-2-32 0,4-2-1 16,-2 0-2-16,5-3 1 0,-1-2 3 16,3-3-3-16,0-1 12 0,1-3-1 15,2-3-9-15,-2-3 22 0,2 0-2 16,1-2-23-16,1-5-203 0,0 0-87 16,3-3 93-16,5-6-212 0,9-13-388 0</inkml:trace>
  <inkml:trace contextRef="#ctx0" brushRef="#br0" timeOffset="36860.25">12818 787 1520 0,'0'0'503'0,"0"0"9"0,1-45-23 0,-1 35-106 16,0 4-107-16,0 0-49 0,0 4-86 15,0 2-141-15,0 2-144 0,5 6-63 16,5 6 207-16,4 7 123 0,6 4-41 16,5 6 12-16,4 3 1 0,5 1-17 15,2 0-10-15,-2-3-15 0,0-3 3 16,-2-5-25-16,-4-1-15 0,-4-2-16 15,-2-3-28-15,-4-3-131 0,0 2-236 16,-4-6-632-16,-7-5-756 0</inkml:trace>
  <inkml:trace contextRef="#ctx0" brushRef="#br0" timeOffset="38094.47">13812 856 1793 0,'0'0'454'0,"0"0"-315"15,0 0-61-15,-2-47 48 0,-3 35 96 16,-4 3-13-16,2 1-46 0,-6 4-16 15,-2 1-122-15,-4 3-25 0,-6 3-38 16,-2 8 13-16,-1 4 2 0,-3 5-2 16,5 3 13-16,2 2 11 0,6 1-39 0,2 1 20 15,9-5 8-15,2-1-27 0,5-3 21 16,1-1 18-16,8-3 23 0,4-2 5 16,-1-3 17-16,4-1 3 0,1-5 9 0,2-2-57 15,1-1-55-15,1-6 53 16,0-5-50-16,-1-3 33 0,-2-2 18 0,-2-4 1 15,-3 0 16-15,-3-1-13 0,-2 4 32 16,-5 0 13-16,-1 5 6 0,-1 2-3 16,-1 3 92-16,0 5 31 0,0 1-47 15,1 1-127-15,-1 0-113 0,0 3-80 16,2 4-20-16,1 3 213 0,1 5 30 16,2 2 21-16,6 2-3 0,1 1-10 15,7-1 7-15,5-2-20 0,5-1 16 16,4-1-41-16,1-1-159 0,19-5-416 15,-12-3-600-15,-5-6-501 0</inkml:trace>
  <inkml:trace contextRef="#ctx0" brushRef="#br0" timeOffset="38478.17">14204 859 235 0,'0'0'2208'0,"0"0"-1920"15,0 0-144-15,-75-33-9 0,53 28 48 16,-2 3-24-16,3 2-70 0,2 2-41 15,1 5-27-15,1 4-21 0,2 2-35 16,2 4 19-16,3 4 4 0,2 0 12 16,4 1 1-16,3 0-1 0,1-1 12 15,7-1-11-15,3-3 18 0,4-3 29 16,-1 1-13-16,3-5-35 0,0-3-61 16,0-4-57-16,-3-3-105 0,2 0 5 15,-1-7-30-15,-2-4-84 0,-2-6-2 0,-3-3 129 16,-3-6 92-16,-1-7 80 0,-3-12 1 15,0-10 28-15,0 5 8 0,-2 5 18 16,0 10 248-16,-1 11 145 0,1-1-60 16,0-1 34-16,1 7-57 0,0 6-66 0,0 3-74 15,1 5-57-15,0 1-18 0,0 4-117 16,0 0-117-16,0 9-144 0,2 4 170 16,3 7 91-16,4 5 37 15,-1 5 23-15,3 6 6 0,-2 2-43 0,2 4-5 16,1 6-14-16,2-5 26 0,0 1-30 15,1-6-126-15,0-11-273 0,8 3-380 16,-5-10-680-16</inkml:trace>
  <inkml:trace contextRef="#ctx0" brushRef="#br0" timeOffset="38793.21">14426 802 2651 0,'0'0'421'16,"0"0"-191"-16,0 0 56 0,0 0-74 15,0 0-74-15,0 0-88 0,0 0-50 0,0 0-75 16,0 0-57-16,0 0 132 16,0 0 13-16,16 15 21 0,-8 6-9 0,3 1-22 15,2 0 0-15,-2 1 16 0,3-2-7 16,-3-3 1-16,1-3-12 0,1-3 18 16,-5-5-16-16,-1-1 16 0,2-5-16 15,-4-1 37-15,1 0 34 0,1-5 19 16,-1-6-30-16,0-3-38 0,0-6-4 15,-2-2-5-15,-2-4-13 0,0-2 22 16,-2-3-25-16,0 2-26 0,0 1-5 0,0 3 28 16,0 5-10-16,0 4-9 0,0 4 10 15,0 5 9-15,0 4-50 0,0 1-13 16,1 2-195-16,2 3-233 0,4 4-45 16,1 4 58-16,7 5-125 0,-3-2-668 15</inkml:trace>
  <inkml:trace contextRef="#ctx0" brushRef="#br0" timeOffset="38949.83">14774 737 2183 0,'0'0'537'16,"0"0"-113"-16,0 0-118 0,0 0-151 15,0 0-66-15,0 0-89 0,0 0 16 16,0 0 84-16,0 0 1 0,19 51 6 0,-12-28-40 16,-3 2-36-16,0 2 0 0,0 0-15 15,2-1-16-15,1-2-101 0,0-2-171 16,5-7-321-16,-3-6-634 0,1-7-743 0</inkml:trace>
  <inkml:trace contextRef="#ctx0" brushRef="#br0" timeOffset="39101.58">14757 597 2636 0,'0'0'158'0,"0"0"-158"15,0 0-245-15,0 0 83 0,0 0-226 16,0 0-305-16,-35 52-570 0</inkml:trace>
  <inkml:trace contextRef="#ctx0" brushRef="#br0" timeOffset="39728.05">15229 684 2259 0,'0'0'558'16,"0"0"-320"-16,0 0 21 0,0 0-30 15,0 0-77-15,-16-47-58 0,8 42-2 16,-5 3-58-16,-2 2-34 0,-4 0-44 0,-2 5 16 16,-1 3 9-16,0 4 18 0,4 0-21 15,3 2-13-15,7 3-14 0,6 0 49 16,2 3 19-16,6 3-18 0,11 0 18 15,4 3-3-15,9 1-16 0,1 1-68 0,4 1-118 16,-4-1-120-16,-1-3-72 16,-8-2-25-16,-7-2-6 0,-10-6 101 0,-5-1 145 15,-6-4 80-15,-10 0 83 0,-5-3 32 16,-2-2 14-16,-6-2 152 0,3-2 42 16,0-1-9-16,4 0-21 0,4-5 13 15,3-1 6-15,6-2-2 0,3 1-73 16,4-5-94-16,2-1-60 0,6-1-25 15,6-3-129-15,8-2-51 0,3-1-68 16,6 1-109-16,2-2-33 0,4-1-115 16,0 3-59-16,-1-1 77 0,0 3 313 15,-5 2 199-15,-2 3 355 0,-7 1 154 0,-7 3 35 16,-2 1-105-16,-5 5 79 0,-4-1-79 16,-1 2-115-16,-1 1-158 0,0 0-103 15,0 1-63-15,-1 4 0 0,-2 3 20 16,-2 3 49-16,0 2 11 0,-1 3-26 0,3-1-20 15,1 2-21-15,2 0 9 0,0 1-6 16,5 0 3-16,7 1-16 0,5-2 26 16,4-1 15-16,3-5 6 0,2-1-19 15,2-6-8-15,-3-2 8 0,-3-2-12 16,-6-2-19-16,-4-7-38 0,-4-3 16 16,-6-4 6-16,-2-4-12 0,-3-2-32 15,-8-2 7-15,-5 0 5 0,0 1 23 16,-3 1-4-16,-5 3 14 0,1 3 12 15,0 3-72-15,0 4-158 0,0 4-141 16,-2 0-265-16,7 4-559 0</inkml:trace>
  <inkml:trace contextRef="#ctx0" brushRef="#br0" timeOffset="40060.68">15702 770 3094 0,'0'0'430'16,"0"0"-414"-16,0 0-16 0,58-19-32 15,-34 19 30-15,2 1-27 0,2 6-12 16,-1 4 9-16,-5 4 10 0,0 2 19 16,-3 2-16-16,-4 3-10 0,-5 0-16 15,-3 0-47-15,-6-3-1 0,-1 1-26 16,-6-6 65-16,-3-2 44 0,-1-4 10 0,-2-1 100 15,-3-5 31-15,3 0 48 0,-2-2-17 16,2 0-26-16,4-2 10 0,-1-1-20 16,1-3 21-16,5-2 4 0,0-4-30 15,3-2-40-15,0-1-32 0,4-2 19 16,7-3-43-16,2-1-25 0,5 2-40 0,3 1-47 16,3-1-49-16,2 4-17 0,-2-1-92 15,7-3-230-15,-3 4-770 0,-6 0-910 0</inkml:trace>
  <inkml:trace contextRef="#ctx0" brushRef="#br0" timeOffset="40609.54">16613 536 473 0,'0'0'2022'0,"0"0"-1629"0,0 0-82 15,0 0-21-15,0 0-46 0,10-46-106 16,-20 46-87-16,-7 0-51 0,-8 5-95 15,-11 9 95-15,-7 8 6 0,-2 9 17 0,-4 6-1 16,3 16-22-16,5 13-22 0,20 12 20 16,18 2-32-16,15-11 20 0,17-16 14 15,0-20 32-15,0-8-4 0,0-2-3 16,8 3-23-16,4 0 17 0,3-1 0 16,-5-4-19-16,-6-9-113 0,-8-1-64 0,-8-5-10 15,-8-3 82-15,-5-3 105 16,-4-3 108-16,0 0-108 0,-5-4-16 0,-5 0-9 15,-4-1-45-15,-3 1-55 0,0-2-134 16,-7 0-256-16,5 1-485 0</inkml:trace>
  <inkml:trace contextRef="#ctx0" brushRef="#br0" timeOffset="41027.21">16713 724 2402 0,'0'0'436'0,"0"0"-292"16,0 0-105-16,0 0 31 0,60 2 58 15,-41 8-10-15,1 5-41 0,1 3-7 16,-1 3-20-16,1 2-31 0,1 0-19 15,0-2-79-15,0-2-45 0,0-3-135 16,-3-6-84-16,-2-3-45 0,-4-7 32 16,-1 0 207-16,-2-9 113 0,-3-2 36 15,-1-4 41-15,0-4 40 0,0 0 146 16,-1-2 55-16,0-2-140 0,3 2 3 16,-3 1-19-16,0 4-21 0,-1 3 27 15,1 6 66-15,-4 2-58 0,0 2 47 16,-1 3-187-16,0 3-41 0,-7 7-48 15,-2 9 89-15,-8 5 108 0,-3 6-19 0,-5 13-39 16,-11 11 4-16,6-4-4 0,2-6-15 16,4-7-16-16,7-10-18 0,2 3-1 15,1 3 0-15,5-4-128 0,6-1-240 0,2-7-625 16,1-8-1212-16</inkml:trace>
  <inkml:trace contextRef="#ctx0" brushRef="#br0" timeOffset="41199.83">17252 984 3488 0,'0'0'442'16,"0"0"-442"-16,0 0-13 0,0 0-59 16,0 0 72-16,0 0 107 0,-34 47-44 15,15-26-32-15,-7 0-31 0,0 1-88 16,2-2-252-16,-1 0-378 0,8-4-664 15</inkml:trace>
  <inkml:trace contextRef="#ctx0" brushRef="#br0" timeOffset="41600.08">17401 776 2527 0,'0'0'400'16,"0"0"-224"-16,0 0 25 0,0 0-57 0,0 0-128 15,0 0-16-15,0 0-83 0,0 0 41 16,76-25 7-16,-46 25 32 0,1 0-6 16,4 0 9-16,0 0 10 0,0 2-10 15,-5-2-16-15,-4 3 13 0,-5-3 1 16,-8 2-20-16,-7-1 3 0,-5-1-39 15,-1 2-35-15,-9 1 52 0,-7 3 41 0,-5 1 25 16,-6 1 4-16,-4 1-6 16,1 2-21-16,0-2-1 0,4 1 0 0,4 4-2 15,3-1-30-15,2 4 12 0,7 1 6 16,2 1 0-16,5 2 13 0,3-2 20 16,2 0-1-16,9-2 13 0,2 0-3 15,8-2 3-15,5-2-3 0,2-3-4 16,1-2-9-16,2-1-16 0,-3-3-22 0,0-3-157 15,-5-1-187-15,2-10-301 0,-6-3-643 16</inkml:trace>
  <inkml:trace contextRef="#ctx0" brushRef="#br0" timeOffset="41876.97">17777 567 1918 0,'0'0'603'16,"0"0"-467"-16,0 0-62 0,60 6 32 15,-30 5 45-15,3 6-1 0,3 3 7 0,2 8-20 16,-2 6-45-16,-4 3-3 0,-1 11-29 16,-10 10 9-16,-15 10-34 0,-12-1-7 15,-22-7 0-15,-5-14-2 0,0-14-23 16,4-8-1-16,-1-1-1 15,-2 1-1-15,-3 2-1 0,-3 1-15 0,3-7 0 16,6-2-31-16,3-4 44 0,0-3-63 16,4-3-102-16,4-4-240 0,7-1-241 15,6-3-719-15</inkml:trace>
  <inkml:trace contextRef="#ctx0" brushRef="#br0" timeOffset="42480.64">18620 980 1439 0,'0'0'365'0,"0"0"-86"16,0 0-72-16,0 0-35 0,0 0-30 16,0 0-36-16,0 0 10 0,0 0 48 15,-1 0 60-15,11 0-52 0,7 0-38 16,10 0-24-16,23 0-21 0,20-3-23 16,22 0-31-16,7 1-19 0,-7 1-16 15,-11-1 0-15,-19 2-13 0,-11 0 10 16,-16 0 2-16,-11 0-21 0,-7 0-7 0,0 0-179 15,-3 0-184-15,-12 2-177 0,-2-2-535 16,-12 0-303-16</inkml:trace>
  <inkml:trace contextRef="#ctx0" brushRef="#br0" timeOffset="42692.78">18700 1163 1334 0,'0'0'826'0,"0"0"-425"0,0 0-282 16,0 0-13-16,0 0 29 0,0 0 45 16,0 0 44-16,0 0 33 0,71 0-52 15,-35 0-85-15,6-3-57 0,4 3-29 16,13-1 1-16,-3 1-16 0,-2-2-19 16,-1 2-12-16,-12-1 10 0,3 0-89 15,3-6-348-15,-14-1-540 0,-5-1-818 0</inkml:trace>
  <inkml:trace contextRef="#ctx0" brushRef="#br0" timeOffset="42993.61">19243 724 2259 0,'0'0'343'0,"0"0"-21"0,0 0-124 0,0 0-76 16,0 0-74-16,0 0-23 0,0 0-25 15,0 0-76-15,0 0 76 0,0 0 6 16,57 31 61-16,-32-13-16 0,6 4-19 16,0 4-30-16,2 4-2 0,-2 0-3 15,-1 2 3-15,-6 2 38 0,-5-1-16 0,-3-3-3 16,-10 4 13-16,-5-5-29 0,-3 3 19 16,-10 1 7-16,-5-2-13 0,-6-1-1 15,-3-3-13-15,0-2 10 0,2-6-9 16,1-1 23-16,2-3-24 0,3-4-1 15,1-1 15-15,2-4-2 0,3 1-14 16,1-2-28-16,1-3-258 0,1 0-142 16,3-4-175-16,2-3-542 0</inkml:trace>
  <inkml:trace contextRef="#ctx0" brushRef="#br0" timeOffset="43844.88">20301 773 1560 0,'0'0'325'16,"0"0"-33"-16,0 0 41 0,13-58-27 16,-11 46-7-16,-2 4-60 0,0 1-54 15,0 4-59-15,-1 2-25 0,-5 1-44 16,-5 0-57-16,-5 7-72 0,-6 7 72 16,-2 5 12-16,-2 4 20 0,1 7-32 15,4 4 0-15,6 1 0 0,4 4-1 16,9-1 1-16,4-2 0 0,13-3 18 0,6-3 5 15,3-6 8-15,6-4 7 0,-1-6-38 16,0-4-85-16,-3-8-139 0,-2-2-40 16,-3-2 63-16,-3-9 69 0,-2-2 14 15,-5-4 2-15,-2-2 42 0,-2-2 37 0,-4 0 37 16,0 2 23-16,1 0 32 16,-2 4 96-16,0 6 35 0,0 3-55 0,-1 4-131 15,0 2-89-15,0 5-158 0,2 9 173 16,0 4 74-16,3 5 93 0,-4 6-3 15,-2 5-7-15,-1 3-9 0,-8 4-55 16,0-1-17-16,-5 2 11 0,-2-4-13 16,-1-2-13-16,1-6 3 0,-4-5 10 15,2-4 23-15,-3-7 34 0,0-5 30 0,0-3 24 16,-1-4 22-16,-3-2 3 0,2-2 38 16,2-2-77-16,1-1-47 0,3-2-22 15,5 2-11-15,1-2 2 0,4-1 4 16,2 3-23-16,3-4-208 0,2 0-187 15,5-6-383-15,5 1-755 0</inkml:trace>
  <inkml:trace contextRef="#ctx0" brushRef="#br0" timeOffset="44126.38">20510 916 2300 0,'0'0'301'15,"0"0"-301"-15,0 0-59 0,53 0 56 16,-31 10 3-16,5 2 33 0,-1 5-1 16,1 0-6-16,1 5-10 0,-4-1-16 0,0 2-77 15,-4-1 39-15,-5-3 5 0,-4-2 1 16,-3-6 9-16,-5-3-12 0,-3-4 35 16,0-4 148-16,-2 0 364 0,-5-7-75 15,1-3-276-15,-3-2-38 0,-1-5-3 0,3-1-23 16,-1-4-17-16,4-1-21 15,3-2-25-15,1-3-34 0,7 2-44 0,5 0-75 16,6 2-82-16,2 5-74 0,4 3-261 16,17 3-459-16,-5 1-288 0</inkml:trace>
  <inkml:trace contextRef="#ctx0" brushRef="#br0" timeOffset="44808.75">21269 863 2502 0,'0'0'380'15,"0"0"-258"-15,0 0-42 0,0 0 25 16,0 0 39-16,-69-8 69 0,39 13-36 0,0 3-38 16,-3 4-57-16,1 0-50 0,5 2-32 15,4 3-25-15,4 2 3 0,3-1-6 16,7 0 9-16,3 0 8 0,5-1 10 16,2-3 1-16,9-1-66 0,4-3-60 15,2-4 21-15,5-2-25 0,3-4-48 0,-1 0-36 16,-1-4-59-16,0-5-1 15,-3-2-53-15,-3-3 80 0,-3-3 150 0,0 0 97 16,-4-2 6-16,1 1 82 0,-4-1 81 16,-2 3 54-16,1 2-29 0,-2 4 74 15,-2 2 8-15,0 1 15 0,-1 4-84 16,0 1-11-16,0 2-181 0,0 0-15 16,0 5-167-16,0 5 56 0,0 3 111 15,-2 5 38-15,2 2-25 0,0 1 6 0,4 0-7 16,6-3 20-16,4-1-31 0,4-1 2 15,1-5-3-15,1-1-98 0,1-6-58 16,-1-1-48-16,-1-3-33 0,-1-3-1 16,-4-6-1-16,-1-2 12 0,0-3 49 15,-5-3 100-15,1-3 42 0,0-1 34 0,-2-3 2 16,3 1 68-16,-2 0 159 0,0 6 42 16,0 2-66-16,-4 4 0 0,2 4-52 15,-2 2-7-15,-2 2-29 0,-1 3-17 16,0 0-98-16,-1 3-72 0,0 4 44 15,0 5 28-15,0 2 54 0,-1 4 0 16,-3 2-32-16,-3 0-20 0,3 1 1 0,0-3 1 16,0-1 15-16,1-2 0 0,2-3-18 15,-1-3-1-15,2-4-12 0,0-1-71 16,6-3 33-16,1-1 8 0,6-5-12 16,-1-5 15-16,3-2 39 0,2-5 16 15,-1-2-3-15,-2-4 26 0,2 0-17 16,0-4-19-16,-1 3 51 0,-3 3 39 15,1 1 2-15,-4 6 41 0,-2 4-10 16,-3 5-6-16,-2 2-43 0,-1 3-77 16,-1 3-166-16,1 6-71 0,2 6 194 0,0 5 43 15,5 5 0-15,-1 3 2 0,5 3-2 16,0-1 28-16,5 0-9 0,2-3-19 16,5 0-190-16,2-5-351 0,16-3-208 15,-8-2-511-15</inkml:trace>
  <inkml:trace contextRef="#ctx0" brushRef="#br0" timeOffset="45208.21">22203 905 1380 0,'0'0'374'15,"0"0"-11"-15,8-54 42 0,-8 39-73 16,-4 1-37-16,-6 4-116 0,-4 0-23 16,-4 3-1-16,-5 2-22 0,-2 3-26 15,-4 2 2-15,1 2 58 0,-2 9-76 16,3 4-48-16,2 3-2 0,2 4-17 15,5 3 7-15,3 4-15 0,9 1-1 16,5-1-15-16,3-2 1 0,10 1 14 0,9-4 10 16,5-2-25-16,2-4-69 0,4-6-111 15,-3-6-77-15,-1-5-128 0,-2-2-54 16,-6-8-98-16,-2-6 74 0,-7-6 113 16,-1-4 210-16,-5-5 127 0,-2-7 13 15,-3-11 42-15,0-14 49 0,0-12 75 0,0 4 71 16,0 12 28-16,-2 21 0 15,0 16 172-15,1 6-30 0,-1-1-125 0,1 5 98 16,0 0-184-16,0 6-14 0,1 4-182 16,0 1-18-16,0 6-224 0,0 8-46 15,0 8 288-15,0 9 73 0,5 13 2 16,3 16-44-16,5 11 22 0,0 6-22 16,-1-10-15-16,-1-15-13 0,-7-19-3 15,-1-9 0-15,-1-4 0 0,-1 4 0 16,2 3-10-16,1-1-59 0,6 0-201 15,-2-8-493-15,2-8-835 0</inkml:trace>
  <inkml:trace contextRef="#ctx0" brushRef="#br0" timeOffset="45381.78">22430 1124 3283 0,'0'0'507'0,"0"0"-356"0,0 0-97 15,0 0 2-15,0 0 33 0,0 0 1 16,0 0-49-16,68 5-41 0,-35-3-1 16,1 1-15-16,2-2-15 0,10-1-227 15,-9-4-463-15,-7-6-1385 0</inkml:trace>
  <inkml:trace contextRef="#ctx0" brushRef="#br0" timeOffset="46362.38">23519 903 775 0,'0'0'1147'15,"0"0"-855"-15,0 0-50 0,-10-48 33 16,1 34-60-16,-4-1-39 0,-4 1-45 0,-4 2-41 15,-2 2-14-15,-5 3-25 0,-4 4-3 16,-2 3 2-16,1 2-24 0,-3 8-15 16,7 4-11-16,0 4-13 0,7 4-18 15,3 5-20-15,8 2 36 0,2 1 14 16,8 2 2-16,2-3 1 0,12-1 37 16,4-2-2-16,5-2 11 0,4-5-23 15,-1-2 10-15,3-5-35 0,-3-4-35 16,-3-6-15-16,0-2-55 0,-3-6 29 0,-3-6 22 15,-3-5 9-15,-1-4-19 0,-5-4 36 16,1-3 28-16,-3-3 41 0,-2-2-10 16,-1 0-30-16,0 4 58 0,0 2 129 15,-1 8 14-15,1 6 81 0,-2 4-17 0,0 5-15 16,0 3-90-16,0 1-161 0,1 1-91 16,-1 8-85-16,2 5 167 0,-1 6 9 15,1 6 53-15,2 3-32 0,2 1-19 16,4 0-2-16,0-3 1 0,8-2-1 15,4-1 37-15,4-2-37 0,4-3-80 16,1-3-209-16,8-5-297 0,-7-4-735 16,-7-7-912-16</inkml:trace>
  <inkml:trace contextRef="#ctx0" brushRef="#br0" timeOffset="46627">24036 992 2085 0,'0'0'427'0,"0"0"-230"0,0 0 64 16,2-52 23-16,-6 35-42 0,-5 3-42 16,-4 1 5-16,-5 1-51 0,-3 2-51 15,-6 1-47-15,-7 6-9 0,-5 1-3 16,0 2 2-16,0 5 1 0,3 4-47 16,7 4-3-16,5 3-25 0,4 4 12 15,7 0-15-15,6 3 28 0,4 0 1 16,3 1 1-16,7-1 1 0,10 1 25 15,5-2-13-15,6-2-12 0,5-1-49 16,2-5-157-16,-2-3-103 0,1-6-96 16,-7-5-171-16,-2-3-391 0,-8-10 157 15,-4-3 38-15</inkml:trace>
  <inkml:trace contextRef="#ctx0" brushRef="#br0" timeOffset="46808.04">23964 952 305 0,'-4'-63'496'16,"0"-11"-66"-16,2 3-82 0,-1 17 0 15,1 20 216-15,1 16-39 0,0 3-129 16,-1 3 2-16,0 0-27 0,1 2-60 15,1 5-89-15,0 3-66 0,0 2-156 0,0 2-159 16,0 6-85-16,5 9 89 0,2 7 155 16,-1 8 50-16,6 13-1 0,-2 12-2 15,2 12-35-15,-2 0-9 0,-1-7-3 16,-5-16-3-16,-1-15-56 0,-1-11-96 16,1 0-319-16,1 2-228 0,-2-2-443 15,1-6-562-15</inkml:trace>
  <inkml:trace contextRef="#ctx0" brushRef="#br0" timeOffset="47258.28">24238 948 2369 0,'0'0'510'0,"0"0"-200"0,0 0-51 0,0 0-66 16,0 0-76-16,0 0-105 0,0 0-12 16,0 0-81-16,0 0 81 0,0 0 50 0,0 0-15 15,27 50-10-15,-22-25-6 16,-1-1-18-16,3 0 2 0,5-2 32 0,2-2-21 15,1-4-14-15,4-5-12 0,-2 0 9 16,0-6-45-16,0-4-2 0,-5-1 22 16,1-3 28-16,-4-5 1 0,-1-7 14 15,-4-1 7-15,-2-5 4 0,-2-2-26 16,0-2-14-16,-5 0-11 0,-2 0 25 16,-1 1 3-16,1 3 28 0,0 4 70 15,3 4 3-15,2 3-6 0,1 5-11 16,1 2-25-16,0 2-62 0,3 1-18 15,5 0-51-15,9 0-57 0,9 1 54 0,4 2-32 16,4 2 60-16,4 0-126 0,-1 0-49 16,0-3-11-16,0-2 70 0,-6 0 13 15,-6-2 140-15,-5-4 7 0,-6 0 58 16,-4 0 64-16,-5 0 166 0,-3 3 7 0,0 0-24 16,0 1-1-16,-1 2-31 0,-1 0-90 15,0 0-134-15,0 5-15 0,0 6-86 16,-1 4 86-16,-4 5 31 0,3 2 0 15,0 4-30-15,1-1 11 0,1 1-11 16,0-1-1-16,0 1-23 0,0-5-252 16,-2-1-278-16,0-6-637 0,0-8-1281 0</inkml:trace>
  <inkml:trace contextRef="#ctx0" brushRef="#br0" timeOffset="47388.75">24647 664 3205 0,'0'0'430'16,"0"0"-430"-16,0 0-57 0,0 0-229 0,0 0-105 15,0 0-118-15,0 0-166 0,-10 51-906 16</inkml:trace>
  <inkml:trace contextRef="#ctx0" brushRef="#br0" timeOffset="48009.12">25090 807 2466 0,'0'0'368'16,"0"0"-176"-16,0 0-16 0,0 0-42 15,0 0-45-15,0 0-31 0,-67-37 24 16,52 37 0-16,0 6-44 0,5 2-38 15,2 3-11-15,5 6 10 0,3 4 2 0,3 3 36 16,11 3-18-16,6 2-1 0,6 2-14 16,7 0-4-16,0 0-55 0,0-1-100 15,-3-3-112-15,-7 0-121 0,-10-6-83 16,-7-2 44-16,-7-5 86 0,-13-4 158 16,-8-4 167-16,-9-2 16 0,-1-4 56 0,-3 0 155 15,-1-4 0-15,6 0 29 0,3-1 39 16,7-2-63-16,8 0-17 0,2 1-19 15,7 0 15-15,3 0-64 0,2-5-131 16,11 1-29-16,3-3-66 0,7 1-36 16,3-1-46-16,6-1-25 0,0 2-124 15,4 0-102-15,2 0 58 0,-1 3 8 16,-4-2 170-16,0 2 192 0,-7 0 108 16,-7 2 152-16,-2-1 78 0,-10 3 127 15,0 1 16-15,-3 1-73 0,-3 2-83 16,-1 0-131-16,0 1-106 0,0 0-88 15,0 5-35-15,-1 3 13 0,-5 3 22 0,-1 2 60 16,2 3-25-16,2 1-7 0,2 1-2 16,1 1-11-16,2 0-12 0,7-3 23 15,6 4-1-15,4-6-3 0,4-2 9 16,3-1-18-16,1-5 12 0,-4-3-25 0,-4-3-35 16,-3-3 35-16,-7-6 13 15,-4-4-13-15,-4-6-10 0,-1-3-24 0,-7-3 12 16,-7-4-35-16,-2-1 23 0,-4-4 12 15,-3 4 9-15,-1 2-9 0,-1 3 19 16,2 6-38-16,2 7 6 0,2 5-35 16,2 6-139-16,8 1-226 0,4 11-310 15,4 0-446-15</inkml:trace>
  <inkml:trace contextRef="#ctx0" brushRef="#br0" timeOffset="48508.5">25658 1210 2028 0,'0'0'976'0,"0"0"-976"0,0 0 0 16,0 0 0-16,0 0 201 0,0 0 96 0,0 0 12 16,0 0-268-16,0 0-41 0,0 0 0 15,0 0 11-15,49-50-11 0,-40 36 3 16,-3-3-3-16,-2-3-13 0,-1-4 12 15,-2-1-21-15,-1-5-25 0,-1-2 12 16,-4-2 33-16,0 0 2 0,0 3 18 16,-2 6-17-16,3 4 65 0,1 8 29 15,1 6-26-15,-1 2-22 0,2 2-44 16,1 2-3-16,0 1-69 0,0 0-47 16,0 4-32-16,0 3 39 0,4 4 109 0,3 3 29 15,6 2 2-15,6 2-31 0,5-1-63 16,4-1-58-16,4-1-108 0,-3-2-91 15,2-5 37-15,-7-4 57 0,-3-4 160 0,-2 0 66 16,-6-7 68-16,-5-1 16 0,-3-4 52 16,-4 0 70-16,-1 1-7 0,-1-1-46 15,-4-1-3-15,0 2-29 0,-2 3-35 16,3 2 15-16,0 2-47 0,2 4-54 16,-1 0-22-16,-2 5-124 0,-2 7 146 15,0 4 13-15,-1 4-1 0,0 4 4 16,3 3 6-16,2-1 0 0,1 0-22 15,2 1 19-15,0-2 9 0,0-2-27 16,4 0 11-16,1-4-12 0,1 0-127 16,7-7-345-16,-1-4-692 0,0-6-763 0</inkml:trace>
  <inkml:trace contextRef="#ctx0" brushRef="#br0" timeOffset="49125.53">26655 732 2151 0,'0'0'437'0,"0"0"-273"0,0 0-122 15,-56-17 0-15,27 17 48 0,-6 6-26 0,-5 7-16 16,1 3 10-16,1 7-23 0,7 9-21 16,4 4-12-16,10 13 18 0,7 10-4 15,17 7 3-15,21 1 10 0,14-7 19 16,11-8 0-16,3-11-23 0,1-1-6 15,-8-10 10-15,-10-8-29 0,-9-10-207 16,6-5-233-16,-9-1-736 0</inkml:trace>
  <inkml:trace contextRef="#ctx0" brushRef="#br0" timeOffset="49298.85">26736 911 2906 0,'0'0'417'0,"0"0"-297"0,0 0-12 16,0 0-108-16,0 0-76 0,0 0 76 0,60 15 105 15,-32 1 25-15,6 6-11 0,2 3-62 16,-2 3-7-16,2-1-50 0,-2 2-15 16,-4 0-143-16,7 4-203 0,-13-8-376 15,-3-5-937-15</inkml:trace>
  <inkml:trace contextRef="#ctx0" brushRef="#br0" timeOffset="49487.35">27101 885 3298 0,'0'0'365'0,"0"0"-365"0,0 0-92 15,0 0-168-15,0 0 68 0,0 0 192 16,0 0 160-16,-43 63-23 0,15-35-67 15,-4 1-13-15,-8 3-54 0,-15 4 32 16,7-4-35-16,-4-3-57 0,-2 6-351 16,18-12-349-16,5-2-767 0</inkml:trace>
  <inkml:trace contextRef="#ctx0" brushRef="#br0" timeOffset="49669.46">27388 1213 3687 0,'0'0'525'0,"0"0"-354"0,0 0-171 15,0 0-136-15,0 0 14 0,0 0 119 16,0 0 3-16,-63 33 34 0,29-16-34 16,1 1-276-16,-8 8-253 0,7-6-503 15,12-5-637-15</inkml:trace>
  <inkml:trace contextRef="#ctx0" brushRef="#br0" timeOffset="50198.02">27407 894 2674 0,'0'0'385'0,"0"0"-161"15,0 0-90-15,0 0-32 0,0 0 46 16,0 0-81-16,0 0-64 0,62-12-3 16,-34 11 3-16,7 0 16 0,1-2-3 0,3 3 12 15,1 0-3-15,0-1 1 16,0-1-26-16,-1 0 0 0,-4 0 0 0,-3 1 0 15,-8-1-2-15,-8 2 2 0,-6 0 32 16,-4 0 6-16,-5-2 2 0,0 2-40 16,-1 0-22-16,0 0-56 0,-1 0-64 0,-8 4-60 15,-2 4 109-15,-6 4 92 0,-4 4-21 16,-4 5 0-16,-2 0 9 0,2 3-9 16,-1 1 21-16,2 2 0 0,-1-2-11 15,5 0 10-15,5-1 2 0,2-2 0 16,5-2 0-16,3-2 3 0,4-3 32 15,1-3 3-15,7-2 0 0,4-1 67 16,9-2 3-16,9 0-10 0,3-1-45 16,7-3-24-16,4-2-14 0,-2-1-2 15,-1-1-10-15,-1-4 16 0,-5-4-19 0,-5 0-16 16,-4-2-107-16,-7 0 44 0,-3 0 16 16,-10-1 3-16,-5 0-48 0,0 1-118 15,-7-2-130-15,-11-4-257 0,4 2-415 16</inkml:trace>
  <inkml:trace contextRef="#ctx0" brushRef="#br0" timeOffset="50524.15">28038 689 2669 0,'0'0'597'0,"0"0"-419"0,0 0-178 15,0 0-79-15,0 0-34 0,66 18 113 16,-33 2 83-16,3 4-13 0,3 10 13 0,-1 3-35 16,2 15-11-16,-3 9 30 0,-8 7-64 15,-15 5-3-15,-14-9-1 0,-19-8-18 16,-10-8 18-16,-9-4-24 0,2-7 6 16,5-9 17-16,4-8-1 0,2-1-12 15,-1 3 15-15,-1 2 17 0,-2 1 11 16,6-6-25-16,4-3 19 0,3-1 57 15,5-5-28-15,2 0-26 0,3-4-22 0,2 0 13 16,1-3-15-16,2-1-1 0,0-2 0 16,0 0 22-16,-1 0-22 0,2 0-60 15,-1-7-294-15,1-1-428 0,-1-4-1787 0</inkml:trace>
  <inkml:trace contextRef="#ctx0" brushRef="#br0" timeOffset="61548.05">2069 4568 1444 0,'0'0'250'0,"0"0"-136"0,0 0-7 15,0 0 104-15,0 0-42 0,0 0-53 16,0 0-13-16,0 0-2 0,0 0-8 0,-18-44-25 16,11 40 9-16,1 1 10 0,-3 0-46 15,2 1-41-15,-2 1-51 0,-1 1 3 16,1 0 16-16,-4 1-1 0,-2 4 14 15,-2 2 0-15,0 3 16 0,-7 1 2 16,1 1 1-16,-3 2-14 0,0 1 11 16,-3 0-4-16,3 1 7 0,-2-1 17 15,1 0-15-15,4-1 12 0,2 1-13 0,5 0 0 16,2-3-1-16,2 1-26 0,4-1 22 16,-1-1-18-16,5 1-1 0,3 0 10 15,1-1-6-15,1 1 19 0,10-1 12 16,3 1 7-16,8 0 26 0,8-2-13 15,5 0 14-15,6-4-21 0,3 0-2 16,-2-2-7-16,-2 1-15 0,-6 0-1 0,-4 3-14 16,-9 1-15-16,-4 3-22 0,-9-1-4 15,-3 4 19-15,-5 2 33 0,-1 3 3 16,-7 2 2-16,-6 1 31 0,-1 2-21 16,-4 1-9-16,-1-2 9 0,-4-2 14 15,1-2-23-15,0 0-2 0,1-3 19 16,0 0-20-16,1-2-11 0,1-2 11 15,1-3 2-15,3 1 11 0,6-4-11 16,0-1-2-16,5-1 1 0,1-5-1 16,2 3-1-16,1-3-2 0,1 0-20 15,0 1 4-15,3 0 16 0,5 0 3 0,7 0 51 16,7 0 17-16,4-1-30 0,6 0-34 16,-1 0 9-16,1 0-12 0,-1 0-1 15,-5 1-4-15,-3 2-31 0,-5 0 13 16,-3 0-7-16,-6 2-7 0,-4 0-2 15,-2-1-4-15,-3 4 23 0,0-1 19 0,-7 4 22 16,-6 4 17-16,-7 4-20 0,-5 2-18 16,-4 3 12-16,-6 6-11 0,-2 0-2 15,-2 3-3-15,4 3 3 0,2-2 21 16,7 1 12-16,6 1-8 0,4 0-24 16,9 1 28-16,4-1-6 0,5 2-11 15,9 1 4-15,9 0-13 0,7 2 0 16,8 0 51-16,5 0-34 0,5-2 12 15,2-3-13-15,0-4 16 0,-2-5-3 16,-2-6-13-16,-4-5-18 0,-6-3-1 16,-8-6 2-16,-5-2 14 0,-7-3 10 0,-5-1-4 15,0-1-3-15,-1 0 4 0,0 0-9 16,4-3-14-16,2 0-96 0,4-2-55 16,0 1-195-16,-6-4-831 0</inkml:trace>
  <inkml:trace contextRef="#ctx0" brushRef="#br0" timeOffset="71324.84">22067 7631 149 0,'0'0'466'0,"0"0"-104"0,0 0-53 16,0 0-90-16,0 0-57 0,0 0-29 0,0 0-32 16,0 0-26-16,0 0-17 0,0 1-25 15,0-1-17-15,1 0-16 0,-1 0-1 16,0 0 1-16,0 0 0 0,0 0 1 0,0 0 22 16,0 0 6-16,0 0 6 15,0 0 11-15,0 0-14 0,0 0-9 16,0 0-7-16,0 0-13 0,0 0 0 0,0 0 17 15,0 0-7-15,0 0-10 0,0 0 0 16,0 0 14-16,0 0-14 0,0 0 0 16,0 2-1-16,1 0 14 0,1 0 10 15,1 0 7-15,0 3-4 0,1-1-7 16,1-1 7-16,0-1 4 0,3 4 12 16,-1-2 13-16,4 1 10 0,0-2 9 15,4 2 29-15,4-3-16 0,5 2-16 16,2-1-33-16,8 1-2 0,4 0-11 0,6 0-8 15,3-2-1-15,14 4-3 0,18-1 0 16,17 1-13-16,7 1-1 0,3-2 14 16,-4 2-13-16,-5-1 13 0,4-1 10 15,-2 1-7-15,0-3 0 0,-5 2 6 16,-1-1-6-16,-7-3-6 0,-5 2-13 0,-7-3 0 16,-5 4 0-16,-6 2-2 0,-4 0 2 15,-9-1 1-15,-9 1-1 0,-11 0 0 16,0-2-1-16,2 0 0 0,4 3-1 15,1 0 1-15,-6-2 1 0,-3-1 25 16,-6 1-3-16,-6-3-2 0,-3 0-5 16,-3-1 8-16,-3-1 5 0,-3 1 1 15,-1-1 6-15,1 0-7 0,-3 0 1 16,-1 2-4-16,0-2 3 0,1 0 1 16,-1 0-10-16,0 0-19 0,0 0-1 15,0 0-28-15,0 0-2 0,0 0-42 0,-5 0-137 16,-8-2-308-16,-3-3-659 0</inkml:trace>
  <inkml:trace contextRef="#ctx0" brushRef="#br0" timeOffset="73471.78">22009 8909 574 0,'0'0'264'0,"0"0"-222"0,0 0-42 15,0 0 0-15,0 0 29 0,0 0 10 0,0 0-13 16,0 0 0-16,0 0 3 0,-26 0 7 16,25 0-3-16,-1 0-14 0,1 0 20 15,0 0 23-15,0 1 3 0,0-1 0 16,-1 0 17-16,-1 0 9 0,1 0 10 15,0 0-7-15,1 1-6 0,-1 0 9 16,1 0-6-16,1-1-20 0,-2 1-9 16,1-1-10-16,1 0-10 0,0 0-3 15,0 0-21-15,-1 0-18 0,1 0-3 16,0 0 0-16,0 0 3 0,0 0 0 16,0 0 22-16,0 0 17 0,0 0 20 0,0 1-1 15,0-1 19-15,0 0 14 0,0 0 2 16,0 0 0-16,0 0-2 0,0 0-14 15,0 0-13-15,0 0-10 0,0 0-9 16,0 0-3-16,0 0-17 0,0 0-9 0,0 0-13 16,1 0-1-16,-1 0 1 0,3 0-3 15,-2 0-2-15,1 0 0 0,2 0-10 16,1 0 8-16,0 0 2 16,1 0 2-16,4 3 0 0,-2-3 3 0,5 0 1 15,0 0-1-15,3 0 0 0,2 0 10 16,3 0-11-16,1 0-2 0,7 0 1 15,1-3 1-15,6 3-1 0,5-2 0 16,2 0-1-16,5-2 0 0,6 3 0 16,10-2 2-16,13-2-1 0,15 3 1 15,5-2-2-15,-1 1-4 0,-6 3 3 0,-5-3 0 16,0 3 0-16,0 0-1 0,-4 0 2 16,-4 4 0-16,-6-1-1 0,-5 0-2 15,-13 0-10-15,-12-1 11 0,-14 0-1 16,-3-2-13-16,1 3 16 0,0-3 1 15,1 0 15-15,-5 0-15 0,-4 0 1 16,-2 0-2-16,-6 1-2 0,1-1 2 0,-3 1 2 16,-2-1 14-16,1 0-3 0,-3 0-12 15,0 0 18-15,-2 0 0 0,0 0-16 16,0 0 16-16,0-1-15 0,0 1-4 16,1 0 0-16,1 0-13 0,-2 0 10 15,0 0-10-15,1 0 10 0,-1 0-1 16,-1 0 1-16,0 0 0 0,0 0 0 15,0 0-93-15,-5-1-225 0,-2-2-363 16,-1 1-865-16,18 8 937 0</inkml:trace>
  <inkml:trace contextRef="#ctx0" brushRef="#br0" timeOffset="106763.76">23665 15323 1888 0,'0'0'341'0,"0"0"-212"0,0 0 20 0,42-53 38 16,-34 40-23-16,2 1-32 0,-4 3 15 15,-3 1 26-15,-2 2 11 0,-1 0-48 16,0 3-41-16,-4 2-25 0,-7-1-39 15,-4 2-31-15,-8 0-22 0,-8 6 19 16,-5 3 1-16,-5 6 2 0,-2 3 19 16,-1 4-19-16,1 3 0 0,3 0 0 15,3 3 13-15,6 0-13 0,3-2-31 16,6 0 18-16,7 1 11 0,6-2-17 16,6-2 7-16,3 1 10 0,8 0 2 0,8-1 12 15,3 2 3-15,4-1-15 0,5 0 0 16,5-1 3-16,5 0 10 0,0-3-13 15,0-2 0-15,-4-1-16 0,0-3-9 16,-8-3-10-16,-4-3 19 0,-5-3 16 16,-5-1 3-16,-6-4 29 0,-1 0 12 15,0 0 28-15,-1-5 1 0,-1 0-23 0,0-3-28 16,1-4 6-16,2-2 17 0,-2-1 46 16,0-4-57-16,-1-3 6 0,3 0 1 15,1-4-7-15,-2-3-31 0,3 0 10 16,1 0 7-16,-2 1-19 0,1 4 1 15,-3 2-2-15,-1 6-11 0,-3 4-1 16,-1 4-4-16,0 4-21 0,-2 1-19 16,-5 2-63-16,-5 1-4 0,-3 2-40 15,2 4-201-15,-8 4-237 0,4 0-529 0,3-3-547 16</inkml:trace>
  <inkml:trace contextRef="#ctx0" brushRef="#br0" timeOffset="106927.63">23521 15526 2035 0,'0'0'386'15,"0"0"-160"-15,0 0-184 0,0 0 70 16,0 0-21-16,0 0-88 0,0 0-3 16,74 0-2-16,-46 0-24 0,10 4-203 15,-8-1-308-15,-3 1-826 0</inkml:trace>
  <inkml:trace contextRef="#ctx0" brushRef="#br0" timeOffset="107264.32">23877 15711 2138 0,'0'0'236'0,"0"0"-197"0,0 0 39 16,75-13 38-16,-47 5 0 0,5 1-16 0,-2-3-17 15,1-2-38-15,-1 1-6 0,-3 1-7 16,-2-4-29-16,-3 1 23 0,-3-1-1 16,-2-2 14-16,-4 0-37 0,-5 0 11 15,-1-1-12-15,-6 2 2 0,-2 1 13 16,0 1-14-16,-6 3 1 0,-5 1 93 0,-1 1-29 16,-1 4-6-16,-5 0-1 0,-1 4-6 15,-1 1 19-15,-1 6-35 0,0 1-3 16,3 3-22-16,1 0-13 0,6 3-22 15,2 3 10-15,5-1 9 0,4 3-1 16,1-1 4-16,11 1 19 0,1 0 16 16,8 0-19-16,5 0 3 0,3-1-19 15,2-3-260-15,7 2-277 0,-5-6-660 16</inkml:trace>
  <inkml:trace contextRef="#ctx0" brushRef="#br0" timeOffset="107723.08">24424 15497 1661 0,'0'0'428'0,"0"0"-120"15,0 0-62-15,0 0 34 0,0 0-56 16,0 0-55-16,0 0-42 0,0 0-65 15,0 0-62-15,0 0-3 0,41-15 3 16,-38 27 44-16,-1 2 10 0,-2 6 9 16,0 0-25-16,0 2-25 0,-3 3-1 15,-1-1 3-15,-1-1-14 0,0-2 1 16,-1-1 1-16,2-5 13 0,3-5-16 0,-1-2 0 16,1-5 1-16,0-1 18 0,1-2 6 15,0 0 51-15,0-4 21 0,0-4-21 16,4-1-36-16,-1-7-39 0,7-2 14 15,-2-2 0-15,4-1-14 0,1-1-1 0,2 1-10 16,3 0-3-16,0 2 10 16,0 6 2-16,-3 3-14 0,2 2-17 0,0 6-13 15,0 2-14-15,1 0 9 0,0 9 43 16,0 1 7-16,-2 0 44 0,0 5-22 16,-2-1 3-16,-4 3 0 0,-2 0-6 15,-6 1-16-15,-2-1-3 0,0 1-38 16,-3-2-85-16,-3 0-189 0,0-2-285 15,0-3-523-15,4-6-722 0</inkml:trace>
  <inkml:trace contextRef="#ctx0" brushRef="#br0" timeOffset="108297.3">24932 15683 196 0,'0'0'1876'0,"0"0"-1643"0,0 0-126 15,0 0 6-15,32-46-13 0,-22 34 10 16,1-4-49-16,-1 1 26 0,2-2-42 16,-3-1-23-16,1 0 4 0,-3 1 9 15,-3 1-19-15,-1 2 48 0,-3 2 7 16,0 0 50-16,-2 5-19 0,-4 2-32 16,-4 1-29-16,-2 3-28 0,-5 1-13 15,-1 4 19-15,-2 4 6 0,-1 6-6 16,3 2-4-16,3 5-15 0,3 1 0 15,5 2-3-15,3 2 1 0,4-2 0 16,5 1 2-16,4-3 3 0,7-1 13 0,1-1 6 16,3-4-3-16,0-2-19 0,0-4-107 15,0-4-182-15,-3-2 13 0,-1-4-6 16,-2-1-216-16,1-4 17 0,-4-6 91 0,1-3 19 16,-3-2 41-16,1-3 184 15,-3-2 146-15,4-1 51 0,-3-2 60 0,2 1 201 16,-1-1 1-16,1 4 9 15,-1 0 29-15,-1 6 3 0,3 3-63 0,-3 5-98 16,4 1-90-16,-4 3-49 0,3 2-54 16,-3 0-23-16,4 7-6 0,-4 2 16 15,1 4 13-15,-1 3 1 0,-3 4 1 16,0 2 23-16,-3 0 23 0,-1 0 20 16,-1-3-46-16,0 0 14 0,0-2-17 15,-2-5-16-15,-2-4 35 0,2-3 20 16,-1-1 3-16,1-2 47 0,-1-2 73 0,-2 0 75 15,0-2-36-15,1-5-69 0,2-3-48 16,0-2-25-16,2-3-19 0,1 0-34 16,5-3-25-16,6 0 0 0,2 0-35 15,-1 1-8-15,5 2-19 0,0 3-56 16,0 2-106-16,1 3-62 0,-1 3-140 0,8 1-284 16,-4-1-525-16</inkml:trace>
  <inkml:trace contextRef="#ctx0" brushRef="#br0" timeOffset="108442.82">25587 15504 1395 0,'0'0'618'16,"0"0"-246"-16,0 0-136 0,0 0-133 16,0 0-58-16,0 0 0 0,0 0 97 15,0 0 69-15,0 0-39 0,-1 46-32 16,-4-29-16-16,0 2-61 0,0-1-25 16,0 1-16-16,3-2-3 0,1 1-17 0,1-2 14 15,-1 0-16-15,1-3-135 0,0-4-367 16,0-5-741-16,0-4-640 0</inkml:trace>
  <inkml:trace contextRef="#ctx0" brushRef="#br0" timeOffset="108601.89">25525 15303 3056 0,'0'0'374'0,"0"0"-262"0,0 0-112 16,0 0-73-16,0 0-38 0,0 0 15 15,0 0 22-15,0 0 49 0,0 0-139 0,47 60-880 16,-37-41-911-16</inkml:trace>
  <inkml:trace contextRef="#ctx0" brushRef="#br0" timeOffset="109064.56">26010 15553 1495 0,'0'0'296'0,"0"0"-72"0,0 0 90 15,0 0-52-15,0 0-33 0,0 0-21 16,0 0-41-16,0 0-43 0,-61-44 16 15,31 44 12-15,-5 2-9 0,1 6-39 0,4 2-45 16,5 3-37-16,6 2-22 0,7 4-17 16,7 0 4-16,5 3 13 0,7 1 33 15,10-2-14-15,6 1 25 0,7-2-16 16,2-2-15-16,3-2-13 0,2-3-11 0,-4-2-73 16,-1-5-55-16,-4 0-40 0,-5-6-104 15,2 0-226-15,-7-7-540 0,-7 0-684 0</inkml:trace>
  <inkml:trace contextRef="#ctx0" brushRef="#br0" timeOffset="109706.72">23331 16137 985 0,'0'0'514'0,"0"0"-179"0,0 0-75 16,0 0 38-16,0 0 63 0,0 0-4 15,0 0-61-15,0 0-184 0,0 0-68 0,0 0 19 16,0 0 13-16,74-9 12 0,-40 8 4 16,5 0 14-16,5 1 11 0,13 0-8 15,14 0-9-15,24 1-1 0,11 1 3 16,2 0-18-16,6 0 17 0,-4-2-39 16,9 3 15-16,5-2-31 0,5 1 0 15,1 2-34-15,-3-4-12 0,-3 0-34 16,-5 0-33-16,-7-3-7 0,-10-4-37 15,-8 1 19-15,-7-1-1 0,-9-2 6 16,-8 0 10-16,-9 1 18 0,-13 1 37 16,-12-1 6-16,-10 2 14 0,-4 1 2 15,2-1 2-15,0 0 1 0,2 0 10 16,-5 2-13-16,-2 1-1 0,-4 0-15 0,-6 1 4 16,-1 1 9-16,-3 1-22 0,-3 0 3 15,-2 0-9-15,0 0-152 0,-7 0-180 0,-4 0 36 16,-13 0-203-16,3-2-600 15</inkml:trace>
  <inkml:trace contextRef="#ctx0" brushRef="#br0" timeOffset="112200.22">7694 15298 1095 0,'0'0'202'16,"0"0"-78"-16,0 0-62 0,0 0 39 16,0 0 35-16,0 0 59 0,0 0 32 0,0 0-36 15,-55-19-26-15,50 16-65 0,3 2-29 16,-1 0-13-16,1 1 7 0,2-2-11 15,-1 2-15-15,1 0-20 0,0 0-19 16,0 0-19-16,0 0-10 0,0 0 0 16,0 0 16-16,0 0 13 0,0 0 2 15,0 0 2-15,0 0 9 0,0 0-13 16,3 0 0-16,2 2 34 0,7-2 30 16,5 2 7-16,6-1-17 0,8 1-9 15,10 1-13-15,14-2-3 0,20 0-29 16,15 2 10-16,7 1-10 0,-6 1 0 0,-9 0-2 15,-14 1-1-15,-8-2 1 0,-15 1-11 16,-13-1 11-16,-9-1-1 0,-8 1 1 16,0-1 0-16,1-1 1 0,-5-1 1 15,-3 0 3-15,-5-1 32 0,0 0 19 0,-3 0 20 16,0 0 12-16,0 0-7 0,0 0-22 16,0-2-16-16,0 2-22 0,0 0-18 15,0 0-1-15,0-2 0 0,0 2-3 16,0 0-22-16,0 0-13 0,0 0-3 15,0 0-4-15,0 0 7 0,0 0-3 16,0 0 18-16,0 0 11 0,0 0 12 16,0 0 19-16,0 0 9 0,0 0 26 15,0 0 10-15,0 0-10 0,0 0-10 16,0 0-9-16,0 0-33 0,0 0-2 16,0 0-22-16,0-1-16 0,0 1-13 15,0 0-22-15,0 0-48 0,-4 1-291 0,1 5-554 16,-4-2-268-16,21-14 526 0</inkml:trace>
  <inkml:trace contextRef="#ctx0" brushRef="#br0" timeOffset="113665.69">12178 15384 1015 0,'0'0'133'16,"0"0"-132"-16,0 0 1 0,0 0 56 16,0 0 27-16,-59-12 52 0,51 11 12 15,1-1-15-15,3 2-20 0,-2-3-43 0,1 3-9 16,3 0 3-16,0 0 12 0,1 0 8 16,1 0 2-16,-1 0 13 0,0 0 4 15,-1 0-7-15,1 0 0 0,-1 0-23 16,0 0-20-16,-2 0-12 0,2 0-3 0,0 0-4 15,0 0-6-15,1 0 6 0,0 0-6 16,1 0-6-16,0 0-7 0,0 0-16 16,0 0 0-16,1 0-32 0,5 0 12 15,5 0 20-15,6 3 61 0,7 0 7 16,10-1-11-16,9 0-22 0,11-2-6 16,16 0-10-16,6-2-16 0,-6 0 1 15,-18-1 7-15,-19 2-11 0,-14-1-1 16,1 2-12-16,-3 0 1 0,-1 0 8 15,-10 0-18-15,-3 0 0 0,-3 0 18 16,0 0 4-16,-5 0 32 0,-6 0-28 0,-4 0-4 16,-2 0-16-16,-3 0 3 0,2 0 0 15,3 0-9-15,6 3-20 0,1-2-67 16,8 4-312-16,7-2-304 0,0-1-929 0</inkml:trace>
  <inkml:trace contextRef="#ctx0" brushRef="#br0" timeOffset="121228.93">20523 15216 1398 0,'0'0'238'0,"0"0"-40"15,0 0-3-15,0 0 90 0,-10-46-43 16,11 38-71-16,4-1-64 0,5-1-11 16,2-1-38-16,5-2 3 0,5 0 9 15,6-2-16-15,8-1 23 0,8-2-7 16,14-5-3-16,17 0 0 0,14-4-3 16,5 1-30-16,-7 6-24 0,-9 5-10 0,-11 4-16 15,-5 3 0-15,-13 4-6 0,-11 0 3 16,-10 1-16-16,-6 2 13 0,1 1 3 15,0 0-51-15,1-2-369 0,-9 0-530 16,-6-2-612-16</inkml:trace>
  <inkml:trace contextRef="#ctx0" brushRef="#br0" timeOffset="121441.86">21434 14766 1327 0,'0'0'494'0,"0"0"-319"0,0 0 10 16,57 5-29-16,-45 4-40 0,0 6-9 0,-7 2 31 15,-4 3-57-15,-1 2-1 0,-10 0-28 16,-9 3 5-16,-7-1-34 0,-7-1 3 16,-5 1-23-16,-3-2 10 0,1 0-3 15,3-1-10-15,6-3-2 0,7 1-30 16,11-3-331-16,7-5-810 0</inkml:trace>
  <inkml:trace contextRef="#ctx0" brushRef="#br0" timeOffset="122113.95">22062 14171 1694 0,'0'0'584'0,"0"0"-399"0,0 0-43 16,0 0-71-16,0 0-71 0,0 0-68 15,0 0 68-15,0 0 100 0,-59 35 42 16,46-3 5-16,6 5-73 0,3 2 13 16,1 2-30-16,2 2-9 0,-1-2-26 15,-3-1-19-15,0-3-1 0,-3-4 10 16,-2-5-10-16,-1-4-2 0,-3-3 3 16,-1-5 9-16,2-4 14 0,2-7 6 15,-2-2-1-15,6-3 17 0,2-7 54 0,2-3 31 16,2-7-51-16,1-3-38 0,5-6-38 15,5-3-6-15,9-2-41 0,4 1 16 16,5 2 0-16,2 2 23 0,4 5-30 16,0 6-3-16,-1 5 10 0,0 5 12 15,-3 5-28-15,0 2-13 0,-3 8 10 0,-2 7 31 16,-4 3 13-16,-3 3 38 0,-3 2-3 16,-9 6-16-16,-5-3-6 0,-1-1-11 15,-6-1 10-15,-4-2 1 0,-3-4-12 16,-4-1 15-16,2-5-13 0,0-3 19 15,1-2-6-15,1-2-16 0,5-2-11 16,3-2-148-16,3 1-143 0,4-7-212 16,4-1-230-16,2-4-928 0</inkml:trace>
  <inkml:trace contextRef="#ctx0" brushRef="#br0" timeOffset="122761.38">22402 14599 767 0,'0'0'1477'0,"0"0"-1222"0,0 0-161 15,0 0-23-15,0 0 6 0,0 0 36 16,61-19 38-16,-43 11-65 0,-1-1-41 16,3-1-19-16,-1-2-9 0,1-3-17 15,-1 1-1-15,-3-3 0 0,0 1 2 16,-6 0 1-16,-2-2 14 0,-3 3 0 15,-4 2 6-15,-1 1 26 0,-1 2 19 16,-6 1-35-16,-2 2-4 0,1 2-8 16,-4 2-10-16,1 3-10 0,-5 1-28 15,1 6 8-15,-2 2-11 0,5 4 29 0,-1 4-1 16,5 1 0-16,3 0 0 0,5 4 1 16,5 2 2-16,9-1 32 0,7 1-16 15,12-1 19-15,5-2-35 0,5-1-10 16,4-6-232-16,2-3-63 0,0-5-4 0,-1-4-147 15,-2-2 76-15,-5-7 61 0,-3-4-225 16,-7-4 169-16,-4-3 372 0,-5-3 3 16,-6 2 287-16,-3-4 198 0,-7 2-117 15,0 0-43-15,-6 1 9 0,-2 3-75 16,-6 3-53-16,-1-1-68 0,-4 5-57 16,-4 3-68-16,1 1-10 0,-1 2-2 15,-2 4 28-15,2 0-10 0,-1 5-19 16,3 3 0-16,1 2-13 0,5 2 0 15,2 1 12-15,2 3 1 0,5-1 3 16,0 2 29-16,9-1-16 0,0-3 16 16,6-1-6-16,0-3 16 0,2-4-1 0,-3-2-9 15,3-3 0-15,-2 0 19 0,-1-6 3 16,-3 1 0-16,0-4-3 0,-2 2 9 16,0 1-37-16,-4-1 18 0,0 2-3 15,-3 1 12-15,0 1 7 0,-1 3-57 0,-1 0-53 16,2 0-112-16,-1 6-4 0,3 3 131 15,0 4 37-15,3 3 1 0,5 5 26 16,6-1 2-16,5-2-28 0,4 0-163 16,5-2-245-16,0-3-222 0,15-2-42 15,-10-7-442-15</inkml:trace>
  <inkml:trace contextRef="#ctx0" brushRef="#br0" timeOffset="123212.05">23663 14461 1388 0,'0'0'401'15,"0"0"24"-15,0 0-63 0,7-49-46 16,-7 40-86-16,0-1-44 0,-5 2-24 16,-3 2-57-16,1 1-58 0,-1 1-6 15,-5 4-28-15,0 0-11 0,1 5 17 0,-4 4 6 16,1 6 4-16,2 4-1 0,1 2 10 16,4 6 3-16,5 2-7 0,3 1-18 15,0 0 0-15,7 2-15 0,1-6-1 16,3-5-29-16,-2-3-49 0,0-6-70 15,-2-5-65-15,-2-6 80 0,2-1 8 16,-1-10-99-16,-1-5-191 0,1-6 17 0,1-5 249 16,-2-5 87-16,2-6 62 0,3-10 3 15,-1-12-3-15,6-10 3 0,-1-1-16 16,-3 14 26-16,-1 17 65 0,-6 15 156 16,0 3 47-16,0-1-55 0,4 2-14 15,-4 0 5-15,-1 6-48 0,0 2 0 16,-2 7-23-16,-1 3-83 0,0 2-63 15,-2 10-234-15,-2 4 234 0,-4 10 28 16,-1 7 111-16,3 15-22 0,3 14-35 16,3 14 9-16,7 6 10 0,10-6-1 15,1-9-16-15,1-8-46 0,-3-10-7 0,-4-7-16 16,-6-12 4-16,-1-8 21 0,-4-3-39 16,-1-1-1-16,0 2-1 0,-2 0 0 15,-6-4-2-15,0-4 0 0,-8 0-28 16,-3-6-38-16,-2 0-124 0,-4-3-169 0,-14-6-235 15,6-2-658-15,5-6-634 0</inkml:trace>
  <inkml:trace contextRef="#ctx0" brushRef="#br0" timeOffset="129747.74">4255 15449 2141 0,'0'0'211'0,"0"0"-137"0,0 0-74 16,0 0-171-16,0 0 86 0,0 0 85 15,0 0 175-15,-2 59-68 0,4-29-39 16,2 2-29-16,3 2-7 0,2-1-19 15,-1-5 0-15,3-3 3 0,-2-3-16 16,1-4-1-16,-3-3 1 0,0-2 13 16,-1-5 0-16,-3-1-11 0,-2-5 1 0,0 0 26 15,-1-2 32-15,0 0 94 0,0-4 101 16,-5-4-135-16,-3-1-92 0,2-6-2 16,1-5-27-16,-1-1-2 0,4-1 2 15,2-1 0-15,4 2-3 0,5 2-9 0,5 0 8 16,5 5-69-16,3-1 22 0,4 6 13 15,2 3 6-15,2 4-16 0,-2 2-13 16,-1 3 16-16,-5 6 16 0,-3 6 13 16,-7 2 0-16,-2 1-3 0,-7 2 2 15,-3 0 17-15,-7-1 2 0,-6 0 36 16,-6-2-9-16,-5-1 29 0,-5-2 3 16,1-3-13-16,-3 0 3 0,4-3 9 15,3-2 1-15,2-4-3 0,4-2-1 16,2 0 25-16,7-5 17 0,1-2-52 15,4 0-47-15,4-4-35 0,1 0-91 16,10-2-260-16,4 1-135 0,13-9-215 0,-3 4-628 16</inkml:trace>
  <inkml:trace contextRef="#ctx0" brushRef="#br0" timeOffset="130059.37">4786 15459 1588 0,'0'0'458'16,"0"0"-134"-16,0 0-133 0,0 0-88 16,0 0 35-16,0 0-9 0,0 0-129 15,0 0-39-15,0 0 0 0,0 0 39 16,0 0 22-16,-52 41-19 0,47-28-1 16,3-2-2-16,2-2-10 0,0-1 10 15,4-1 29-15,5 0 45 0,0-4-16 0,5 0 12 16,1-3 7-16,0 0-13 0,0-2-10 15,1-2 6-15,-6-1 4 0,0-2 12 16,-6 0 23-16,-4-3 2 0,0-1-67 16,-3 1-34-16,-7 0-38 0,-1 1-13 15,-4 0 0-15,-2 2-18 0,-2 4-17 16,0 1 10-16,1 0-23 0,-1 2 22 16,3 2 16-16,1 3-16 0,6 0-202 0,2 2-257 15,7 1-169-15,1-1-618 0</inkml:trace>
  <inkml:trace contextRef="#ctx0" brushRef="#br0" timeOffset="131025.61">5108 15429 1246 0,'0'0'521'0,"0"0"-313"15,0 0-14-15,0 0-9 0,-62-20 15 16,46 20-67-16,-4 0-85 0,0 2-35 15,1 7 16-15,-1 0-14 0,3 5-14 16,2 0-1-16,3-1 18 0,1-1-18 16,6-2-22-16,3 2-4 0,2-1 6 0,3 0 20 15,9-4 29-15,0 1 10 0,7-2 16 16,3-3 22-16,4-3-19 0,0 0-1 16,-2-2-18-16,-4-6-10 0,-3 1-29 15,-5-3-42-15,-4-4-128 0,-5-3-30 16,-3-2-38-16,0-6 24 0,-3-3 7 0,-5-2 38 15,-3-3 78-15,0-1 62 0,0 4 29 16,-2 0 29-16,4 6 101 0,-4 3 39 16,6 4 109-16,-2 6-13 0,4 1-68 15,2 5-21-15,1 2-80 0,2 1-96 16,0 2-61-16,0 0-202 0,1 7 28 16,3 3 167-16,6 4 68 0,-2 4 0 15,4 4 23-15,-1 2-4 0,3-1-3 16,2 2 10-16,-2-2-10 0,4-2 10 15,0-2-13-15,2 0 0 0,2-5 38 0,-1-3-2 16,0-4-4-16,-1-2 3 0,-1-4 3 16,-2-1-18-16,-1-6-33 0,-5-2-71 15,1-4 26-15,-3 0 3 0,-2-5 19 16,-3 0 23-16,-2 1 23 0,-2-1-1 16,0 2 36-16,0 2-13 0,-1 1-19 15,-1 6 45-15,0-2 63 0,1 4-25 0,1 3-109 16,0 1-19-16,0 0-192 0,0 5-56 15,1 3 160-15,2 1 107 0,1 3 20 16,4 1 18-16,-1-1-12 0,1 0 3 16,2-1 42-16,0-1 3 0,1-2-13 15,-1-2-16-15,3-1-3 0,-3-2-4 16,2 0 7-16,2-3 9 0,-3 0 1 16,4-6-1-16,-1-2 0 0,-2-3-22 15,0-1-16-15,-5-3 6 0,-3 1-11 16,-3 1-11-16,-1-1-13 0,-3 0-5 15,-2 0 18-15,-2 1 0 0,-2 2-3 0,1 0 0 16,0 3 3-16,2 2 0 0,3 0 30 16,0 0-17-16,1 3 25 0,1-1-19 15,1 2-19-15,0 2-15 0,0 0-52 0,0 0-32 16,0 0-22-16,0 4-7 0,3 1 124 16,1 3 4-16,2 4 68 0,3 3-14 15,-2 3 16-15,2 4-3 0,-1 4 3 16,0 6-25-16,3 4 3 0,0 11-10 15,5 12 16-15,1 12-23 0,2 6-18 16,-1-4-10-16,-3-6 13 0,-3-13-16 16,0-8-1-16,-5-14-91 0,1-8 38 15,-4-3 3-15,0 0 13 0,-1 0 9 16,-1-2 4-16,-2-4 23 0,-2-4 2 16,-4-1 1-16,-3-7 40 0,0-1 13 0,-3-2 4 15,1 0-4-15,-4-2-13 16,1-5 19-16,1-3-3 0,-2-4 25 0,-1-2-16 15,3-2-3-15,0-3 0 0,0-1-35 16,5-3-25-16,2-3 54 0,3-3-56 16,3-2 0-16,7-3-1 0,5-1-35 0,8-1-12 15,7-1 6-15,5 0-37 0,25-19-32 16,-7 12-392-16,-5 2-1149 0</inkml:trace>
  <inkml:trace contextRef="#ctx0" brushRef="#br0" timeOffset="133691.41">26843 13646 2191 0,'0'0'298'0,"0"0"-66"0,21-49-61 15,-19 32 21-15,-2 3-61 0,-3 2-19 16,-4 0-14-16,-8 2-24 0,-4 3-52 0,-6 1-10 16,-8 6-8-16,-6 2 27 0,-4 7 26 15,-1 8-9-15,-3 4 2 0,4 7-25 16,4 1 1-16,6 5-25 0,9 3 18 16,8 1-7-16,11 1-11 0,5 1-1 0,14-1 22 15,9-1 0-15,8-3 0 0,7-5 10 16,7-8 2-16,2-3 4 0,2-11-7 15,-5-4-9-15,0-4 4 0,-6-7-1 16,-4-7-3-16,-6-6 8 0,-4-7-30 16,-6-5-2-16,-2-3-19 0,-2-11-43 15,-4-7-30-15,-2 4-60 0,-5 8 2 16,-3 10 83-16,-2 10 21 0,-8-2-66 16,-4 4-109-16,-6 7-133 0,-6 5-164 15,0 2-103-15,-18 7-155 0</inkml:trace>
  <inkml:trace contextRef="#ctx0" brushRef="#br0" timeOffset="133858.34">26614 13762 1231 0,'0'0'491'16,"0"0"-156"-16,0 0-99 0,0 0 75 0,0 0 17 16,74 40-49-16,-48-23-47 0,3 3-16 15,7 4-39-15,3 0-24 0,5 3-64 16,1-2-20-16,2 3-29 0,-3-1-36 15,-1-2-4-15,-6 1-62 0,-5-7-183 16,-3 0-169-16,2-11-290 0,-7-1-646 16</inkml:trace>
  <inkml:trace contextRef="#ctx0" brushRef="#br0" timeOffset="134183.12">27577 13597 752 0,'0'0'1982'0,"0"0"-1728"0,0 0-193 16,0 0-61-16,0 0-84 0,0 0 84 15,0 0 26-15,0 0 45 0,0 0-14 16,0 0-15-16,-42 29-14 0,31-23 11 0,-1-2 2 15,6 0-2-15,1-3-8 0,1 1-2 16,3-2 47-16,1 0 55 0,0-2 203 16,2-5-98-16,4-1-171 0,1-2-65 15,1-1-3-15,1 2-9 0,-2 0-26 16,0 2-33-16,-3 3 39 0,-1 2 16 16,-3 2-35-16,0 0-118 0,-4 6-147 15,-11 14-137-15,0-3-331 0,2 0-855 0</inkml:trace>
  <inkml:trace contextRef="#ctx0" brushRef="#br0" timeOffset="134419.7">27553 13952 264 0,'0'0'1464'0,"0"0"-1266"0,0 0-7 15,0 0 91-15,0 0-75 0,0 0-11 0,0 0-54 16,0 0-33-16,0 0-23 0,0 0-9 15,0 0-16-15,3 20-1 0,-3-19 17 16,0-1 31-16,0 0 88 0,0 0 49 16,0-1-47-16,0-1-113 0,0-1-85 15,0 1 0-15,0-1-25 0,0 1 3 16,0 2-22-16,0 0-24 0,0 0-71 16,0 0-265-16,-2-2-567 0,0-1-370 15,6 21 109-15</inkml:trace>
  <inkml:trace contextRef="#ctx0" brushRef="#br0" timeOffset="134729.14">27853 13800 2564 0,'0'0'444'15,"0"0"-137"-15,0 0-72 0,0 0-54 16,0 0-33-16,0 0-79 0,70-27-38 16,-40 27-3-16,7 0-9 0,6 0-17 15,15 3 11-15,14 3-12 0,13 0 0 16,-2 2 1-16,-14-4 11 0,-23 0-11 16,-22-3 0-16,-4-1 16 0,-2 0 7 0,0 0 3 15,-4-1 7-15,-6 0-1 16,-4-1 25-16,-4 1 0 0,0-3-59 0,-4 2-40 15,-6-1-85-15,-6 2-4 0,-4 1 26 16,-12 0-58-16,6 0-487 0,4 0-1093 0</inkml:trace>
  <inkml:trace contextRef="#ctx0" brushRef="#br0" timeOffset="141258.57">7706 17230 742 0,'0'0'307'15,"0"0"-99"-15,0 0 27 0,0 0-21 16,0 0-29-16,0 0-26 0,0 0 55 15,0 0 16-15,0 0-30 0,0 0-13 16,11-37-52-16,-11 35-49 0,0 2 0 16,0 0-22-16,0 0-22 0,0-1-23 0,0 0-19 15,0 1-1-15,0 0 1 0,0 0 29 16,0 0 15-16,0 0 17 0,0-2 12 16,0 1-27-16,-1-2-46 0,-2-1-2 15,-2-1 0-15,-3 0-23 0,1 0 12 16,-1-2-1-16,-2 1 14 0,2-1 3 15,-3 0 0-15,3-2-1 0,-2 3 0 0,1-2-1 16,-2 0 2-16,2-2 25 16,-4 1-28-16,3-2 10 0,-4 0-10 0,0 1-1 15,1 0-12-15,-4-2-12 0,-1 1 6 16,-2 1 17-16,-1 0-21 0,-3-1 21 16,-1 2-1-16,-4-1-10 0,0 0 10 15,-5 1 0-15,-2-1-16 0,1-1 18 0,-2 3 1 16,1-1 0-16,2 2-1 15,5 2 1-15,3 0 2 0,5 0 14 0,3-1-14 16,3 2 30-16,2-2-10 0,1 0 0 16,-2 1-21-16,-1-2 11 0,1 0-11 15,-4 0-2-15,-2-1-23 0,-1 2 8 16,-5-1-13-16,-2 3-3 0,0-1 10 16,-5 1 3-16,-2 1-13 0,1 3 19 15,-4 0 10-15,1 0 0 0,0 0 0 16,1 1-10-16,4 1 11 0,0 0 2 0,3-1 15 15,0 0-12-15,4-1 10 0,2 0-2 16,0 0-11-16,2 0-3 0,1 1-9 16,0 2-4-16,1-2 3 0,0 2 10 15,1-2-13-15,-1 0 13 0,-1 2-13 16,1 2 15-16,-2-1-15 0,-1 3 3 0,0 1 11 16,-3-1-11-16,-1 2 0 0,-1 0 10 15,1 0-18-15,-1 0 20 0,-1-2-14 16,4 1 15-16,-1 1-4 0,2-1 1 15,1-3-17-15,4 0 19 0,1 1 1 16,1-1-2-16,1-1 2 0,3 0 0 16,-3-1 0-16,0 3-2 0,0-1-1 15,-3 0-10-15,-1 5 10 0,0-3-13 16,-1 5 0-16,1-4-10 0,-1 2-3 16,2 1-32-16,-1-4 13 0,1 1-23 15,0 1 55-15,2-3 15 0,0 1-12 0,-2 2 13 16,2-3 0-16,-1 2 3 0,2-2 9 15,0 1-11-15,-1 1 2 0,-1-2-1 16,0 2-2-16,-2 1-1 0,-1 1-1 16,4 1-21-16,-2 0 21 0,2 3 0 15,-1-4 0-15,5 2 1 0,1 1-19 0,4-2 17 16,0 1-11-16,3-4 12 0,1 4 2 16,1-1-23-16,0 1 23 0,-1 1 13 15,-2 4-11-15,2-1 11 0,0 2 7 16,-2 0-19-16,-1 2 0 0,0-1-1 15,1 1 3-15,0 2 0 0,0-3 16 16,2 3-17-16,2-1 30 0,1 0-29 16,0 0 16-16,1-2-17 0,6 3 0 15,-1-1 2-15,1 0 30 0,3 2-34 16,-2-1 0-16,4 0 16 0,-4 0-3 0,3 1-4 16,-3 0-9-16,2-2 0 15,-1 1 23-15,-2-2-4 0,4-2-6 0,-4 0 6 16,4-2 0-16,-1-1-3 0,2 0 0 0,1 0-3 15,1-1 0-15,2 1-11 16,3-2 0-16,0 0 0 0,-1-1 18 0,2 0-11 16,-1 0-9-16,0 1 0 0,-2-2 0 15,1 1 1-15,1 1 11 0,0-2-12 16,0-1 0-16,1 0 0 0,0-2 16 16,1-1 0-16,1-2 0 0,1 2 0 15,-1-3 3-15,3 2-3 0,-2-3-15 16,-1 1 1-16,0 0 11 0,0-3-11 15,-1 1-2-15,1 1 2 0,-2-1 17 16,1 2-17-16,0 0-2 0,-1 2 2 16,1-3-2-16,0 1 12 0,0 0-11 0,1 0 2 15,0-2 13-15,3 1 13 0,-2-2-7 16,2 0-3-16,1-1 4 0,2 0-1 16,-1 0-19-16,0 0 26 0,2-1-4 15,-1-3-22-15,1 2 10 0,-4-1-12 16,-1-1 1-16,-2 1 1 0,-2 1-3 15,-4 2-1-15,-1-1-2 0,-3 1-13 0,1 0 13 16,3 0 0-16,-2 0 3 0,5-2 3 16,2 2 16-16,2-2 6 0,3-2-9 15,1 0 3-15,1 0-3 0,3-2-14 16,-1 0 11-16,2-1-1 0,0-1 4 16,-2 0 6-16,2-1 23 0,-3 2-1 15,0 0-16-15,0-1 4 0,-4 1 8 16,0 0 1-16,-1 0 6 0,-2 1-12 15,0-1-7-15,-1 0-6 0,-1 0-2 16,2-2 14-16,0-1 7 0,0-2 2 16,0 0-8-16,1-1-10 0,1-1-10 0,-1 0 1 15,-1 0-4-15,-1 1 7 0,-1-1 24 16,-4 1-12-16,1 1-6 0,-1 1-12 16,0-1-10-16,-2 1 21 0,2-3-11 15,-1 4 5-15,0-3-2 0,-3 0-13 0,2-1 19 16,-1 1-7-16,-3-2-13 0,3-2 10 15,-3 1-10-15,3-2 14 0,-3-3-16 16,2 1-12-16,0-1 11 0,-3 1 2 16,2-2 0-16,-1 1-1 0,-2 1 1 15,1 3 0-15,-2 0 1 0,1 1 1 16,-3-1-2-16,0 0 2 0,-1 3 9 16,1-2-12-16,-1 1 0 0,-1-1 2 0,0 2-1 15,-1-3-1-15,0 2 0 0,0-2-1 16,1 3 1-16,1-3 0 0,-1 2 1 15,1-2-1-15,-1 5 0 0,0-2 1 16,-1 5-1-16,1 1 0 0,-3 3-2 16,0 3-22-16,0 0-38 0,-7 1-124 15,-14 1-196-15,2 3-235 0,-4-1-759 0</inkml:trace>
  <inkml:trace contextRef="#ctx0" brushRef="#br0" timeOffset="148646.24">7827 16824 616 0,'0'0'111'0,"0"0"-26"16,0 0-56-16,0 0-29 0,0 0-26 15,0 0 26-15,0 0 104 0,0 0 20 16,0 0 62-16,-45-44-27 0,41 41-15 16,1 0-70-16,1 0-2 0,-1 1-7 0,1 0-3 15,1 0 12-15,0 0 37 0,0 1 9 16,1 1-23-16,-2-2-35 0,1 2-4 15,1 0-3-15,-1 0-45 0,1 0-10 16,-1 0-65-16,-1 0-16 0,-1 0 10 16,0 2 51-16,-1-1-2 0,1 3 21 0,-1-1-22 15,1 0 23-15,2-2-13 0,0-1 10 16,0 0-14-16,1 3 14 0,0-3 0 16,0 0 2-16,0 0-1 0,0 0 1 15,0 0 1-15,0 0 13 0,0 0 22 16,0 0 20-16,0 0 17 0,0 0-4 15,0 0-26-15,0 0-23 0,0 0 1 16,0 0-1-16,0 0 7 0,0 0-4 16,0 0-2-16,0 0-1 0,1 0-19 15,0 0-30-15,3 2-258 0,9-2-160 0,1 0-314 16,-47-2-206-16</inkml:trace>
  <inkml:trace contextRef="#ctx0" brushRef="#br0" timeOffset="150655.97">9225 17144 150 0,'0'0'215'0,"0"0"20"15,0 0 26-15,0 0-46 0,0 0-16 16,0 0 12-16,0 0-81 0,0 0-61 16,0 0-30-16,0 0-23 0,0 0 0 0,-1-17 13 15,1 15-3-15,0 0-6 0,0 1-18 16,0-1 17-16,0-2 37 0,0 0 5 15,0 0 4-15,0 0 39 0,0 1-33 16,0 0-71-16,-1 0 10 0,-1 1-11 16,0-2 1-16,0 2 0 0,0 0 17 15,-1 0-17-15,1-1-2 0,1 2 2 16,-3-4 0-16,1 3 0 0,1-1 0 16,-1-1 1-16,-1 1-1 0,0 1-23 15,-3-1-9-15,2 0 31 0,-2 1-41 0,-1 0 19 16,1 0 0-16,-4 1 10 0,3 1 0 15,0-2-6-15,-3 2 19 0,5 0 1 16,-1-2 0-16,2 2 0 0,2-2 3 16,0 2-1-16,0 0-3 0,2 0-13 15,-1 0-20-15,-1 0-9 0,0 0 19 0,1 0 23 16,0 0 17-16,0 2 2 0,-1 0-3 16,0 0 1-16,0 0-1 0,-4 1-14 15,3 1-1-15,-3 0-1 0,0-2 16 16,1 1-14-16,0 1-2 0,2-1 0 15,-1-1-16-15,3 3-29 0,0-1 9 16,1-2 7-16,0 2 26 0,-1 0 3 16,0-1-1-16,0 2 1 0,-1 2 3 15,-2-3 20-15,3 2-20 0,-1-1-2 16,2 0 12-16,1 0-13 0,-1-1-1 16,1-1-2-16,0 1 1 0,0-1 1 0,0-1-8 15,0 1 9-15,0-1 3 0,0 2 20 16,0 0-10-16,-1 0 0 0,-1 3 5 15,0 0-18-15,-1 0 0 0,-2 1 0 16,0 0 19-16,1 4-6 0,-3-3-13 0,0 4 13 16,2-4-13-16,0 1 13 0,2-1-11 15,-2-2 8-15,3-1-10 0,1-1-1 16,1-1-1-16,0 0 2 0,0 0 26 16,0 0 3-16,0-1 10 0,0 1-16 15,1 1-21-15,-1 0-1 0,1 1 11 16,-1 0-11-16,0 2 0 0,0 1-1 15,-2 1 1-15,-1 0-1 0,-1 1 13 16,1-1-10-16,-2 1 13 0,2-2-15 0,1 1 12 16,1-3 4-16,0-2 5 0,1 1-21 15,0-2 16-15,0 1-1 0,0-1-13 16,0-2 0-16,0 3 13 0,0 0-13 16,0 0-3-16,0 0 2 0,0 2 11 15,-1-2-12-15,0 2-1 0,0 0 13 16,0 1-11-16,-1 0 1 0,1 0 16 15,0 0-2-15,1-1 18 0,0 3-19 0,0-3 10 16,0 3 6-16,0-3-15 0,0 1-15 16,0 0-1-16,0-2 1 0,0 3 16 15,0-1-18-15,0-1 0 0,0 0-1 16,0 1 1-16,-2 1 2 0,-2 0-2 16,1 1 0-16,0-2 0 0,0 4 2 0,0-2 15 15,1-1-15-15,0 3 1 0,1-3 20 16,1 1-4-16,-2 0 0 0,2-3-15 15,0 3 8-15,0-2 11 0,0-1-23 16,0 2 16-16,2-1-13 0,-1-4 17 16,0 3-19-16,1-2 2 0,0 1 13 15,-1-1 0-15,1 1-3 0,-1-1-12 16,0 2 0-16,1-1 1 0,-1 1 18 16,-1-1-19-16,1 3 0 0,0-1-1 15,0 0 0-15,0 2 2 0,1-1 6 0,-1-1-5 16,1 1 6-16,-1-3-8 0,2 1 0 15,-1 0 2-15,0-2 0 0,1 0-1 16,0-1 17-16,2-1-17 0,-2 1 14 16,1 0-3-16,-2 0-13 0,1-1 0 0,-1 1-1 15,3-1-11-15,-3 0 12 0,0 0 3 16,0-2-1-16,0 3 17 0,0-2-6 16,0 2-11-16,2-1 20 0,2-2-6 15,-1 2 13-15,0-3-16 0,2 0 13 16,0 2-7-16,-1 0 3 0,3-2-9 15,-3 1-9-15,-2 0 12 0,0-1 0 16,0 0-13-16,1 0 9 0,-1 0-8 16,0 0 18-16,0 0-9 0,0 0 0 15,2 0 3-15,-1 0 3 0,-1 0 6 16,5-2-2-16,-3 0-11 0,0-2-8 16,1 3 8-16,0-3 1 0,-3 2 0 0,0-1 0 15,1 2 6-15,-2-1 0 0,-1 0 3 16,0-1 10-16,0 2-10 0,1-2 0 15,1 0-3-15,1-1-6 0,-1-1-10 16,0 0-2-16,0 0 3 0,1 0-3 0,1-2 1 16,0 2 10-16,-1-2-9 0,2 0 12 15,-2 2-2-15,0-3 0 0,0 3 12 16,0 0 0-16,-1-2 13 0,-1 1-16 16,0-2-9-16,0 1-2 0,1-1-11 15,1-2-2-15,0 3 2 0,-2-2 0 16,1 0-4-16,1 1 3 0,-1 0-1 15,-1-1 2-15,0 2 2 0,-2 0 1 16,1-1-1-16,1 1 13 0,-2-1-12 16,0 1 1-16,-1-1-3 0,1 0 18 15,1 0-16-15,-1-2 3 0,0 1-6 16,1-1 0-16,0-1 0 0,0-2 13 0,0-1-1 16,1 0-11-16,0-1-1 0,1 0 0 15,-1-2 3-15,0-1 26 0,-1 1-14 16,0-1 1-16,-2 0-15 0,0 2 0 15,0-4 12-15,0 1-13 0,0-3 19 0,0-2-17 16,0-2-2-16,1-4 0 0,2-1-2 16,-1-5-17-16,3 1-3 0,-3-3-13 15,-1-1 32-15,0-2-60 0,-1 1-203 16,-1-18-203-16,-3 10-659 0,-3 5-750 0</inkml:trace>
  <inkml:trace contextRef="#ctx0" brushRef="#br0" timeOffset="152204.76">29986 13048 124 0,'0'0'1809'15,"0"0"-1569"-15,0 0-159 0,0 0-81 0,0 0 1 16,0 0 60-16,0 0-61 15,0 0 0-15,0 0 7 0,7-7 51 16,-12 9 29-16,-1-1 39 0,-4 1 6 16,3-1-32-16,0 0 6 0,3-1-13 0,1 0-16 15,3 0 22-15,0 0 64 0,0-2 113 16,4-3-147-16,4-2-129 0,1-1 0 16,5-1-15-16,-3 1-52 0,3-1 55 0,-3 2-10 15,-3 2 12-15,-3 1 10 0,0 0 0 16,-2 3-18-16,-2 1-7 0,-1 0-54 15,0 0-74-15,0 0 32 0,0 0 32 16,-4 1 37-16,-1 2 33 0,2-1 7 16,-1 0 12-16,2 0 29 0,-1 0 0 15,2-1 9-15,-2-1 4 0,3 1 9 16,0-1 32-16,0 0 12 0,-1 0 10 16,1 0 6-16,-1 0-23 0,1 0-34 0,0 0-54 15,-1 0-37-15,0 0-42 0,0 0-47 16,-1 0-301-16,-8 4-616 0,1 1-179 15,35-14 356-15</inkml:trace>
  <inkml:trace contextRef="#ctx0" brushRef="#br0" timeOffset="152656.54">29863 13382 1131 0,'0'0'183'0,"0"0"-92"0,0 0 16 15,0 0 20-15,0 0-20 0,0 0-32 16,0 0-20-16,0 0 10 0,0 0 3 15,0 0-9-15,0 0 35 0,47-6 52 16,-47 5-1-16,0 1 26 0,0 0 0 16,0 0-14-16,0 0 7 0,1-2 24 0,1 1 48 15,0-3-119-15,5-1-73 0,-1-1-41 16,0 0-2-16,4 1 15 0,-1-3-14 16,1 3 1-16,-1 0 13 0,1 1-32 15,-3 1 16-15,-1 0-12 0,1 2 10 16,-1 1-14-16,-2 0-35 0,1 4-25 15,3 4 13-15,-1 4 28 0,0 2 21 0,0 3 14 16,-2 5 16-16,-3 0-16 0,-2 2 0 16,0 1 0-16,-8-1 0 0,-9-2 0 15,-6-3 6-15,-8 2-6 0,-7-7-73 16,-4-1-252-16,-21-6-290 0,11-2-529 16</inkml:trace>
  <inkml:trace contextRef="#ctx0" brushRef="#br0" timeOffset="153167.23">30561 13343 329 0,'0'0'1122'15,"0"0"-874"-15,0 0-128 0,0 0 68 16,0 0 130-16,0 0-11 0,0 0-66 15,0 0-39-15,0 0-125 0,0 0-77 16,58 0-27-16,-25 0 27 0,7 3 22 16,7 1-22-16,1 1 0 0,5-2 0 15,-5 0-16-15,-4-1 16 0,-7 0-22 0,-6 1-1 16,-10-3-160-16,-9 0-223 0,-4 0-203 16,-11-8-159-16</inkml:trace>
  <inkml:trace contextRef="#ctx0" brushRef="#br0" timeOffset="153393.04">30862 13263 333 0,'0'0'430'0,"0"0"-88"0,0 0-32 0,0 0-132 15,0 0-41-15,58-10 3 16,-50 10 71-16,0 0 58 0,-3-2 5 0,-1 2-29 16,-2 0-81-16,2 0-164 0,0 4-85 15,2 4 85-15,1 1 95 0,4 5 11 16,-2 2-26-16,3 3-26 0,-2 1-12 15,-1-1-14-15,-3 0-12 0,-3-1-16 16,-3-2-13-16,-3-1 12 0,-7-1-2 16,-5-1-6-16,-5-2 9 0,-8 0 0 0,-2 0-74 15,-17-5-378-15,8-1-533 0,6-4-847 16</inkml:trace>
  <inkml:trace contextRef="#ctx0" brushRef="#br0" timeOffset="154622.87">31307 13829 731 0,'0'0'235'0,"0"0"9"15,50-45-22-15,-33 28 12 0,-3 0-16 16,-5 1-1-16,1 0 52 0,-6-1-10 15,-3 0-73-15,-1 0-35 0,-2 0-13 16,-8 0-20-16,0 0-25 0,-4 1-13 16,-3 1 5-16,1 4-21 0,-3 1 12 0,1 3-16 15,-1 4-16-15,-1 3-23 0,-1 3-21 16,0 6 0-16,-2 3 18 16,1 4-15-16,-1 2 10 0,8 3-1 0,0 1-12 15,8 1 0-15,2-1 0 0,5 1 4 16,8 0 33-16,4-4-18 0,3 0 13 15,3-5 6-15,0-4-7 0,1-3 3 0,2-5 10 16,-1-4-8-16,2-8-8 16,0-4-28-16,1-8-89 0,-3-3 17 0,3-5 9 15,0-6-47-15,5-12-26 0,1-11-22 16,3-13-84-16,-3-1-31 0,-8 7 26 16,-6 18 37-16,-10 16 210 0,-4 13 69 15,-1 4 115-15,0 1 15 0,-3 4-3 16,-2 0-81-16,-4 7-115 0,1 3-103 15,-5 9-41-15,-2 7 144 0,-3 8 52 16,-1 4 91-16,2 7-82 0,4 3 12 0,6 4-12 16,5 8-1-16,3 6-18 0,5-7-23 15,4-5 12-15,0-8-28 0,0-9 25 16,0 1-9-16,3-1-6 0,-4-5-11 16,0-8 20-16,-1-4 0 0,-5-5 0 15,1-5 26-15,2-2 56 0,-1-6-32 16,3-9-72-16,3-2-13 0,-1-4-12 0,4-2 3 15,-2-2 10-15,0 0 8 0,2 3 3 16,-2 2 1-16,-1 2 15 0,-3 6 17 16,-1 3-29-16,-2 3 12 0,-2 6-15 15,0 1-31-15,1 1-82 0,-1 3-36 16,0 5 76-16,1 3 73 0,-1 4 72 16,0 5 26-16,1 1-38 0,-3 3 22 15,-1 1-32-15,0 1-31 0,-1-2 9 16,-4 1-12-16,2-2-4 0,1-3-12 0,-2-5 2 15,0-1-1-15,-2-3-1 0,3-5-69 16,1-3-203-16,0-3-170 0,2-8-97 16,2-4-494-16</inkml:trace>
  <inkml:trace contextRef="#ctx0" brushRef="#br0" timeOffset="154717.84">31752 13375 1269 0,'0'0'130'0,"0"0"-130"0,0 0-91 15,0 0-20-15,0 0 30 0,0 0-515 16</inkml:trace>
  <inkml:trace contextRef="#ctx0" brushRef="#br0" timeOffset="155088.25">31994 13551 2324 0,'0'0'384'0,"0"0"-200"16,0 0-75-16,0 0-20 0,0 0 14 0,0 0 5 15,40-46-22-15,-40 44-86 0,0 2-16 16,-7 0-146-16,-1 0 47 0,-6 2 54 16,0 3 32-16,-1 0 10 0,1 2 15 15,-1 3-25-15,6-1 13 0,0 1 14 16,5 4 2-16,4 1 23 0,0 1 6 15,5 3 12-15,5 0 17 0,0 2-29 16,3 1-10-16,-3-3-19 0,-2-2 0 16,-5-3-21-16,-3-1 5 0,0-3-4 15,-7-3 18-15,-5-2 2 0,-5-1 16 16,-2-3 20-16,-4-1-4 0,-2 0-4 0,1 0-2 16,2-3-4-16,1 1-20 0,4-1-1 15,6 3-1-15,5 0-3 0,6 0-16 16,1 0-282-16,23 0-286 0,0-2-740 15</inkml:trace>
  <inkml:trace contextRef="#ctx0" brushRef="#br0" timeOffset="155355.87">32214 13630 2169 0,'0'0'430'15,"0"0"-152"-15,0 0-60 0,0 0-148 16,0 0-70-16,0 0-115 0,0 0 112 15,0 0 3-15,0 0 51 0,31 66 29 16,-31-37-16-16,-3 5 19 0,-2 0-36 16,-2 2 11-16,2-1-1 0,-3-1-16 15,0-1 3-15,1-4-18 0,-4-2-23 0,2-6 0 16,-2-3 13-16,-1-5-15 0,-3-5 0 16,-4-3 28-16,0-5 2 0,-3 0-15 15,-1-4 6-15,0-5 3 0,2-4 0 16,0-2-25-16,1-2-28 0,1-5-111 15,0 0-109-15,-4-16-129 0,5 3-316 0,3 2-1012 0</inkml:trace>
  <inkml:trace contextRef="#ctx0" brushRef="#br0" timeOffset="155492.84">32187 13333 2387 0,'0'0'494'16,"0"0"-84"-16,0 0-223 0,0 0-114 15,0 0-73-15,0 0-30 0,0 0-97 16,0 0-141-16,0 0 104 0,0 0-42 16,0 0-609-16,51 45-1126 0</inkml:trace>
  <inkml:trace contextRef="#ctx0" brushRef="#br0" timeOffset="155899.15">32433 13600 2635 0,'0'0'412'16,"0"0"-192"-16,0 0-143 0,0 0-57 16,0 0-20-16,0 0-83 0,0 0-16 15,0 0 99-15,0 0 21 0,0 0-8 16,23 59 6-16,-28-38-6 0,1-3-10 15,2 0 10-15,2-1-13 0,0-5-32 16,0-3-121-16,6-4 11 0,0-2 43 16,5-3 22-16,0-3 32 0,2-6 45 15,4-3 48-15,-2-3-16 0,0-1 36 16,0-4-36-16,2 2 54 0,-2-3 59 0,-2 4 18 16,0 1-49-16,-3 4-28 15,-2 2 53-15,-4 4-34 0,-1 2 14 0,-2 3-68 16,-1 1-51-16,0 0-107 0,0 1-61 15,0 4 32-15,0 5 114 0,-2 4 22 0,0 1 16 16,-2 4-3-16,-1 0-10 0,-1 2-2 16,1 0 18-16,3-1-1 0,0-1-18 15,2-1-51-15,0-3-357 0,4-1-297 16,3-5-546-16</inkml:trace>
  <inkml:trace contextRef="#ctx0" brushRef="#br0" timeOffset="156275.67">32826 13592 1896 0,'0'0'424'0,"0"0"-20"16,0 0-79-16,0 0-25 0,0 0-65 0,0 0-210 15,0 0-25-15,0 0-155 0,0 0 110 16,0 0 45-16,0 0 39 0,-4 42-36 16,-3-21 10-16,-4 2-10 0,1-1-1 15,0-1 17-15,2-2-6 0,0-2-13 16,1-3 0-16,3-6-45 0,3 1-6 0,-1-6 7 15,1-1 2-15,1-2 42 0,0 0 93 16,0-5-14-16,1-4-76 0,3-3-3 16,4-1 1-16,1-1 15 0,2-3 17 15,0-1-31-15,4 0-1 0,-1 2 1 16,-1 0-2-16,0 7 0 0,-2-1 3 16,1 4-3-16,-4 2-43 0,3 4-33 15,-3 0 12-15,1 0-12 0,-2 3 9 16,1 2-16-16,-1 2 41 0,-2 2 4 15,-1 0 12-15,-2 3 13 0,0 1 13 16,-2-1 2-16,0 1 0 0,0 1 1 0,-1 1 19 16,-2-1-9-16,1 0 3 0,1-1-13 15,1-1-3-15,0-2-221 0,1-2-334 16,13-4-198-16,-4-4-335 0</inkml:trace>
  <inkml:trace contextRef="#ctx0" brushRef="#br0" timeOffset="156935.81">33142 13653 921 0,'0'0'433'16,"0"0"-33"-16,0 0-59 0,0 0 73 16,0 0-185-16,6-50-23 0,-12 43-52 15,-2-1-81-15,-5 3-18 0,-3 2-30 16,-1-1-24-16,0 4-1 0,0 0-20 16,0 4-9-16,0 4-3 0,2 4 32 15,3 2 11-15,0 2-9 0,5 2 25 16,3 3-2-16,3 2-12 0,1-1 22 0,3 2 10 15,6-3-26-15,4-1-3 0,-1-3-16 16,3-8-109-16,0-1-102 0,0-6-36 16,-2-2 44-16,4-6 6 0,-2-5-62 15,3-3 116-15,2-4 98 0,-1-4 45 16,3-1 29-16,2-6-28 0,1-3-1 0,4-2 0 16,0-4-2-16,-2 4-69 15,-1-1 71-15,-6 6 32 0,-8 6 325 0,-2 9-54 16,-5 4-61-16,-1 5 24 0,-4 5-266 15,0 0-6-15,-2 7-357 0,-10 5 283 16,0 7 80-16,-6 4 51 0,1 6-15 16,-1 4 9-16,3 3 13 0,1 3-7 15,2 2-32-15,3-2 0 0,-1-1-16 16,3-3 31-16,1-5-34 0,-1-5-16 16,1-6-55-16,0-6-32 0,0-6 29 15,1-4 19-15,0-3 55 0,-1-4 123 0,-1-5-65 16,3-3-29-16,3-3 22 0,1 1-9 15,0-1 16-15,5 2-26 0,6 2 0 16,0 2-32-16,3 1-21 0,1 1 20 16,-1 3 1-16,1 1 0 0,1 2 37 15,-1-1-36-15,-3 2 24 0,2 0 23 0,-5 0-6 16,1 0 9-16,-2 2-51 0,-1 1-15 16,-2 0 12-16,-2 1-26 0,1 1-3 15,-1 3 21-15,2 1 11 0,-4 0 0 16,0 2 13-16,-1-2-13 0,0 2 3 15,0-2 13-15,0 0 0 0,0-4 4 16,0 0-17-16,0-2 32 0,1-1-32 16,2-2 42-16,2 0 31 0,1 0-31 0,2 0-4 15,-2-3 22-15,-1 1 4 0,0-3-17 16,-2 3-31-16,-1 2-19 0,-1-3-22 16,1 3-38-16,-2 0-105 0,0 3-234 15,0 4-349-15,1-3-621 0</inkml:trace>
  <inkml:trace contextRef="#ctx0" brushRef="#br0" timeOffset="157073.62">33487 13960 1843 0,'0'0'1382'16,"0"0"-944"-16,0 0-70 0,0 0 13 16,0 0-63-16,0 0-48 0,0 0-108 15,0 0-162-15,0 0-73 0,0 0-114 0,5-16-77 16,-18 15-695-16,-5-4-719 0</inkml:trace>
  <inkml:trace contextRef="#ctx0" brushRef="#br0" timeOffset="158587.91">29826 14826 1987 0,'0'0'689'0,"0"0"-461"16,0 0-228-16,0 0-51 0,0 0-1 16,0 0 52-16,0 0 3 0,0 0 0 15,0 0 10-15,0 0-13 0,-44 0 0 16,40 3 0-16,0-3 1 0,3 0 21 0,1 0 39 15,0 0 48-15,0 0 51 16,0 0 19-16,5-3-67 0,0 0-90 0,1-3-22 16,4 1-2-16,-3 1 1 0,0 0-30 15,0 2-14-15,-3 0 4 0,-1 2 0 16,-1 0-36-16,-2 0-41 0,0 0-1 16,0 0 37-16,0 3 82 0,-3 2 38 15,-2 1 7-15,-1-2-16 0,2 1-6 16,1-2 6-16,0 0-13 0,2-3 15 15,0 1 1-15,1-1 29 0,0 2 16 0,0-2-4 16,0 0-9-16,1 0 2 0,3 0-12 16,3 0-10-16,1 0-21 0,-1-2-8 15,-3 1 1-15,1 1 3 0,-4 0 3 16,0 0-22-16,-1 0-14 0,0 0-15 16,0 0 1-16,0 0 12 0,0 0 14 15,0 0 2-15,0 0 19 0,0 0 9 0,0 0 32 16,0-3 10-16,1 3-14 0,0-1-56 15,0-3-2-15,0 2-10 0,0 0-14 16,-1 2 4-16,0 0-19 0,0-1-31 16,0 1-26-16,0 0 6 0,0 0 3 15,0 0 16-15,0 0 15 0,0 0 42 16,0 1 16-16,1 1-1 0,-1 0 0 16,2 0 1-16,-2 0 17 0,1 2-16 0,0-4 2 15,0 3 16-15,0-1-6 0,-1 0-13 16,0-2-2-16,1 0-14 0,-1 1 13 15,0 1-26-15,0 0-1 0,0 0 28 16,-3 1 2-16,1 1 0 0,-1 0 2 16,0-3 0-16,1 3 11 0,0-2 3 15,-1-1-15-15,3 0 15 0,-1 0 7 0,1-1 18 16,0 0 23-16,-1 0 18 0,0 0 7 16,-1-1-22-16,-1-3-42 0,-2-1-9 15,1 1 15-15,-1-2-5 0,3 1-11 16,0-1 20-16,1-1-22 0,0 4 2 15,1-3-13-15,0 1 2 0,0 2-1 0,5-1-3 16,3 0-41-16,2 3-16 0,4-4 10 16,4 5 2-16,0 0 20 15,4 0 9-15,0 2 14 0,0 3-1 0,-3 5-16 16,-2 1-28-16,-6 5-8 0,-4 3 8 16,-7 6 21-16,-8 2 26 0,-14 4 0 15,-13 2 16-15,-18 6 19 0,-20 6-35 16,-10-1 0-16,8-5-10 0,14-12-322 15,27-12-435-15,18-8-884 0</inkml:trace>
  <inkml:trace contextRef="#ctx0" brushRef="#br0" timeOffset="159257.09">30470 14998 1512 0,'0'0'335'0,"0"0"-186"0,0 0-81 0,0 0 43 16,0 0 28-16,0 0 29 0,0 0-13 15,0 0-16-15,0 0-43 0,0 0-44 16,0 0-14-16,-37-15-3 0,39 15 1 16,5 0 5-16,6 3 68 0,8-1 54 15,5 4-42-15,8-2-74 0,4 1-15 0,4 0-7 16,1-2-9-16,0 1-16 0,-1-1 0 16,-2-1-3-16,-3-2-10 0,-3 0 1 15,-4 0 11-15,-4 0-28 0,-1-2 4 16,-7-2 23-16,-2-1-81 0,-2 0 35 15,-5 0 32-15,-1 0-3 0,-2-1-32 16,-2 2-25-16,-1-1-27 0,-2 1-15 16,-1-1-20-16,0 0-104 0,-5-1-243 15,-8-2-171-15,1 2-406 0</inkml:trace>
  <inkml:trace contextRef="#ctx0" brushRef="#br0" timeOffset="159467.94">30960 14895 1228 0,'0'0'442'0,"0"0"-42"15,0 0-21-15,0 0-76 0,0 0-39 16,0 0-25-16,0 0-70 0,0 0-42 16,0 0-127-16,0 0-44 0,0 0-67 0,7-20 47 15,0 27 64-15,6 3 22 0,0 3 13 16,0 3-3-16,-1 1 3 0,-4 1-35 16,0 0-2-16,-6 1-14 0,-2-1 0 15,-9 1 3-15,-4-2 4 0,-8-1 9 16,-7 1 0-16,-3-2-22 0,-16-2-349 15,9-5-361-15,5-2-823 0</inkml:trace>
  <inkml:trace contextRef="#ctx0" brushRef="#br0" timeOffset="160670.87">31554 14812 938 0,'0'0'335'0,"0"0"-71"0,0 0-17 16,0 0-49-16,0 0 46 0,53-51-8 16,-52 47 54-16,-1 1-59 0,-3 3-227 0,-7 0-4 15,-9 0-100-15,-6 3 84 0,-7 6 16 16,-2 3 52-16,-2 5-4 0,0 3-16 15,2 4 9-15,6-1-5 0,5 2-34 16,5 0 43-16,8 0-45 0,7 1 22 0,4-1 4 16,11 3 9-16,7 0 3 15,4-3-12-15,4 1-1 0,3-6 4 0,0-5-10 16,1-4-19-16,-5-6-57 0,-2-5-106 16,-1 0 22-16,-4-8 57 0,-2-4 13 15,-1-2 32-15,-4-5 39 0,-1 2 22 16,-3-1 7-16,-1 2 10 0,-3 1 12 15,-4 3 4-15,0 1 44 0,0 5-9 16,0 1-7-16,0 3-83 0,-2 2-32 16,-2 0-112-16,-2 5 9 0,1 3 84 15,-1 3 51-15,2 0 22 0,3 3-18 0,1-2 31 16,0 2 3-16,8 0 10 0,0-1-22 16,5 0 25-16,3-3 0 0,0-1-12 15,1-2 9-15,-1-4 3 0,1-1 12 16,-2-2 7-16,-2-5 19 0,-2-5 6 0,-2-3-41 15,-2-3-13-15,-4-1-41 0,-3-2-19 16,0-1-19-16,-4-1 19 0,-6 5 0 16,2-1-19-16,-4 3-19 0,0 3 26 15,-1 1-55-15,-1 3 19 0,3 4-3 16,-1 2 6-16,2 1-3 0,0 0-3 16,4 4-40-16,2 2-276 0,4 6-203 15,4-1-405-15</inkml:trace>
  <inkml:trace contextRef="#ctx0" brushRef="#br0" timeOffset="161076.81">31940 14969 1577 0,'0'0'341'16,"0"0"-13"-16,0 0 11 0,0 0-90 16,0 0-111-16,0 0-138 0,0 0-42 15,0 0-48-15,0 0 90 0,0 0 12 16,18 29 36-16,-18-11-16 0,-2 0-29 0,-4 2 13 15,0-1 4-15,0-1-18 0,1-3 1 16,-2 0 10-16,4-4-12 0,-2-2 12 16,3-4-10-16,1-1 13 0,0-3-13 15,1-1 65-15,0-1 117 0,6-8-29 16,0 0-108-16,5-8-45 0,-1-1 19 16,4-1 13-16,1-1-35 0,3 0-32 15,-1 4 32-15,2 2-2 0,1 0 0 16,-1 5-36-16,1 3 36 0,0 3-46 0,-2 3 7 15,1 0-7-15,-2 6 16 0,-2 3-6 16,-2 4 15-16,2 1 22 0,-3 2 1 16,-2 2 12-16,0-1 10 0,-3 1-6 15,-3-3 0-15,-1-2-3 0,-1-3-10 16,-2-2 16-16,0-3-17 0,0-2 2 16,0-1 15-16,0-1-16 0,0-1 32 15,0 0 13-15,0 0 25 0,0 0-26 0,0-3-47 16,-3-1-299-16,-1-9-230 0,-1 2-708 15</inkml:trace>
  <inkml:trace contextRef="#ctx0" brushRef="#br0" timeOffset="161871.7">32903 14755 1580 0,'0'0'358'0,"0"0"5"16,0 0-24-16,0 0-39 0,0 0-31 15,41-47-56-15,-32 40-54 0,-3 1-36 16,-2 0-9-16,2 1-70 0,-2 1 16 16,-1 0-17-16,0 3 23 0,-2 1-18 15,2-2-13-15,-2 2 18 0,-1-1-15 16,1 1-38-16,-1 0-37 0,0 0-32 16,0 0-32-16,0 3-25 0,0 2 22 15,-2 4 67-15,-2 4 37 0,-2 4 16 16,-1 1 16-16,0 4-13 0,0 3-3 0,-4 3 9 15,2 3-10-15,-5 2 8 0,-1 3 21 16,-1 2-24-16,-3 3-19 0,-5 2 36 16,0 1 13-16,0 0-2 0,0-1-29 15,2-3-18-15,1-2 15 0,4-2 5 16,2-4-8-16,5-3 40 0,0-3-3 0,5-5-19 16,1-3-16-16,1-1 1 0,-1-3 9 15,3-5-3-15,1-1-20 0,0-3 16 16,0-1-18-16,0-3 1 0,0-1-1 15,0 0 16-15,0 0 43 0,1-1-59 16,5-4-87-16,-1-5-140 0,3-1-75 16,1-3-106-16,4-15-281 0,0 5-532 15</inkml:trace>
  <inkml:trace contextRef="#ctx0" brushRef="#br0" timeOffset="162305.12">32912 14689 1924 0,'0'0'405'0,"0"0"-130"0,0 0-59 15,0 0 47-15,0 0-23 0,0 0-101 16,0 0-139-16,0 0-63 0,0 0-90 15,0 0 56-15,0 0 97 0,32 20 22 16,-24 4 13-16,-1 5-3 0,4 3 42 16,0 3-1-16,7 4-16 0,3 9 4 15,5 7-1-15,7 8-38 0,2 5-6 0,-4-6 3 16,-5-13-16-16,-9-12 0 0,-2-11 23 16,-2 1-14-16,0 0 6 0,2 4-18 15,1 3-1-15,-5-7 1 0,0-3 48 16,-1-4-17-16,-1-2 10 0,-2-3-19 15,1-5-20-15,-3 0 17 0,-1-3 0 16,-1-4 0-16,-2-2-16 0,0 1 28 0,0-1 29 16,-1-1 15-16,0 0 14 0,0 0 60 15,0 0-12-15,0 0-35 0,0-3-68 16,1 1-34-16,-1-2-22 0,0-1-27 16,0-1-88-16,-3 0-80 0,-7-10-386 15,-3 3-980-15,3-3-368 0</inkml:trace>
  <inkml:trace contextRef="#ctx0" brushRef="#br0" timeOffset="163786.9">32350 12752 1186 0,'0'0'247'16,"0"0"-55"-16,0 0-36 0,1-45 58 0,1 34 68 16,0 0-81-16,0 2-33 0,1-1 22 15,-2 1-68-15,0 1 9 0,0 0-32 16,0 1 16-16,-1 1 3 0,1 3-26 15,0 0-22-15,0 1-32 0,-1 1-38 16,1 1-13-16,0 0-107 0,-1 3-93 16,0 3 69-16,0 7 115 0,1 4 29 15,2 5 42-15,5 7-1 0,1 3-6 16,3 3 16-16,8 12-12 0,5 9 5 16,4 7-15-16,3 1 6 0,-8-12 0 0,-5-16 3 15,-7-12-16-15,-2-2-3 0,0 2-6 16,0-2-10-16,1 0 19 0,-2-5 4 15,-3-5 2-15,0-4 20 0,-3-4 18 16,-1 0-3-16,-2-3 9 0,0-1-12 0,0 0-16 16,0 0-13-16,0 0 10 0,0 0 16 15,0-3-25-15,0-2-32 0,-1-2-72 16,-2 0-136-16,-1-2-191 0,-2-9-240 16,3 2-537-16,0-1-468 0</inkml:trace>
  <inkml:trace contextRef="#ctx0" brushRef="#br0" timeOffset="164270.91">33016 12680 1600 0,'0'0'221'0,"0"0"45"15,0 0-49-15,0 0 10 16,0 0-27-16,0 0 5 0,0 0-108 0,0 0-65 16,0 0-32-16,0 0-58 0,0 0-48 15,9-29-3-15,-11 32 48 0,-1 0 16 16,-3 3 28-16,-2-1 17 0,1 4 0 16,0 0 0-16,-4 2 10 0,2 1 35 15,-3 1-16-15,-2 2 3 0,0 1 17 16,-3 2 2-16,0 1 23 0,-5 3 6 15,-1 1-16-15,-1 1-25 0,-3 5 31 0,1-1-45 16,-2 1-9-16,0 0 10 0,2-1-24 16,0 1 33-16,3-2-22 0,3-1 3 15,2-2 6-15,4-2 0 0,1-5 13 16,6 0-33-16,0-5 43 0,2-1-10 16,2-4 19-16,1 2-10 0,1-4 0 0,1-1 7 15,0-2-10-15,0 0 0 0,0 0-3 16,0-2 3-16,0 0 6 0,0 0 12 15,0 0 23-15,0 0 38 0,1 0 66 16,-1 0-18-16,2 0-39 0,0-4-55 16,1 0-74-16,-1-1 0 0,0-2-28 15,-1 2-27-15,-1-1-25 0,-9-5-159 16,-3 3-353-16,-3-1-1438 0</inkml:trace>
  <inkml:trace contextRef="#ctx0" brushRef="#br0" timeOffset="168950.86">9098 16428 28 0,'0'0'95'15,"0"0"-71"-15,0 0-24 0,0 0-20 16,0 0-9-16,0 0-69 0</inkml:trace>
  <inkml:trace contextRef="#ctx0" brushRef="#br0" timeOffset="179400.51">13784 17914 992 0,'0'0'362'0,"0"0"-170"0,0 0-88 16,0 0-3-16,0 0 25 0,0 0 1 15,0 0 22-15,0 0 29 0,0 0-16 16,0 0-36-16,12-29-23 0,-9 25-39 16,0 0-2-16,-1 0 8 0,0 3-41 15,1-3-16-15,0 1 13 0,2-1 22 16,1-1-3-16,0 1 15 0,-2 0 20 15,0-2 7-15,1 2-37 0,-3-2 5 0,0 0-17 16,-1-1-10-16,0 0-26 0,-1-3 11 16,0 1-11-16,0-1-2 0,0-4 1 15,1 2 15-15,0-3 3 0,1 1-19 16,0-3 2-16,2 0-1 0,2 3 2 16,-1-4-2-16,-1 3-1 0,0-1 0 0,-2-1 3 15,0 2-1-15,-2-2-2 0,0 2 2 16,0-1 1-16,-2 1-3 0,-1 1-1 15,-1-3 0-15,0 2-2 0,0-1-13 16,-2 1 13-16,1 1-3 0,2 1 6 16,-1 1 2-16,1 1 1 0,-2 0-3 15,1-1-29-15,1 2 4 0,-3-1 23 16,-1 1-2-16,2 0-15 0,0 2-3 16,0 1 9-16,-2 1 13 0,2 2-16 15,2 0-6-15,-1 4-10 0,-1-2-6 0,1 0 6 16,1 1 0-16,0-1 10 0,-2 2 0 15,0 0-4-15,0 0 4 0,0 0 18 16,-1 0 1-16,-5 3-9 0,1-1 12 16,-2 0 12-16,-2 1-10 0,1 0 1 15,-1-1-3-15,-1 2-2 0,2-1 2 0,-1 2 0 16,-2 0 0-16,2-1-2 16,0 3-17-16,-1-2 3 0,-1 3-9 0,3 1 25 15,-1-2-3-15,-1 3 0 0,4-2 1 16,-1-1-11-16,4 3 0 0,0-3-3 15,2 2 16-15,0-1 3 0,0 1 13 16,2 1 0-16,1 1-4 0,-1 2 11 16,0 2-1-16,-1-1-6 0,0 3-3 15,1-2-11-15,0 2 0 0,-2-2 14 16,1-1-14-16,1 3 2 0,-3 0-3 0,1-3 11 16,1 3 1-16,0-3-12 0,0 1 2 15,-1-1 10-15,2 1-12 0,1-3 12 16,2 1-13-16,0-2 13 0,0 2-13 15,1-2 1-15,0 0 0 0,0 0 2 16,0 1 10-16,0-2-11 0,1 0 11 0,1 0-13 16,-1-3 2-16,0 3 0 0,1-1 0 15,-1 0-2-15,0-2 0 0,0 2-2 16,1-1 0-16,-2 0 2 0,2 2 1 16,-2-1 0-16,0-1 0 0,1 2 2 15,-1-3 1-15,1 3-3 0,0-1 1 16,0-2 0-16,0 0 0 0,1-1 11 15,0-1-12-15,-1 1 15 0,2-2-4 16,0 0 1-16,2 3-11 0,-1-3 11 16,1 2 0-16,-1-2-11 0,1 0 1 0,1 0 23 15,-1 1-7-15,-1-3-7 0,3 0 7 16,-2-1 0-16,0-1 13 16,1 0 0-16,3 0 3 0,1 0-7 0,2-3-6 15,3 1-3-15,-1-3-6 0,3-1-12 0,0 0 2 16,1 1 0-16,-2 0 26 0,-1-2-4 15,0-1 4-15,2-1-11 0,-3-3 20 16,0 2-6-16,0-5 15 0,2-1-3 16,-3-4-6-16,3-4-38 0,1-5 0 15,2-4-41-15,13-35-126 0,-6 7-613 16,-2-4-2046-16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75FF-E7DC-46B3-885D-67A2ACA37F45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0EB04-E348-4978-BDDB-86DCACE4C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0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395289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844184"/>
          </a:xfrm>
        </p:spPr>
        <p:txBody>
          <a:bodyPr/>
          <a:lstStyle>
            <a:lvl1pPr>
              <a:buClr>
                <a:schemeClr val="bg1"/>
              </a:buClr>
              <a:defRPr sz="2800">
                <a:solidFill>
                  <a:srgbClr val="FFFFFF"/>
                </a:solidFill>
              </a:defRPr>
            </a:lvl1pPr>
            <a:lvl2pPr marL="70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400" i="0">
                <a:solidFill>
                  <a:srgbClr val="FFFFFF"/>
                </a:solidFill>
              </a:defRPr>
            </a:lvl2pPr>
            <a:lvl3pPr marL="1080000" indent="-360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rgbClr val="F9F9F9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1508125"/>
            <a:ext cx="5421745" cy="0"/>
          </a:xfrm>
          <a:prstGeom prst="line">
            <a:avLst/>
          </a:prstGeom>
          <a:ln w="31750" cmpd="dbl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6068E3-44EB-4760-83EC-1E3DFFB17448}"/>
              </a:ext>
            </a:extLst>
          </p:cNvPr>
          <p:cNvSpPr txBox="1"/>
          <p:nvPr userDrawn="1"/>
        </p:nvSpPr>
        <p:spPr>
          <a:xfrm>
            <a:off x="11545454" y="6462711"/>
            <a:ext cx="64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EB03349-507C-47FF-9D7C-4C625A938F7F}" type="slidenum">
              <a:rPr lang="en-US" b="0" smtClean="0">
                <a:solidFill>
                  <a:srgbClr val="00B0F0"/>
                </a:solidFill>
              </a:rPr>
              <a:t>‹#›</a:t>
            </a:fld>
            <a:endParaRPr lang="en-US" b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21-Sep-21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21-Sep-21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F67C-A4C0-4494-B40A-9D9560FD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63" y="1079500"/>
            <a:ext cx="3882286" cy="2138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Prolog: Language for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A662E-1A58-4F8A-8C25-F3F51A1D8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8006" y="4113213"/>
            <a:ext cx="298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</a:t>
            </a:r>
            <a:r>
              <a:rPr lang="en-US" dirty="0"/>
              <a:t>gramming </a:t>
            </a:r>
            <a:r>
              <a:rPr lang="en-US" dirty="0">
                <a:solidFill>
                  <a:srgbClr val="00B050"/>
                </a:solidFill>
              </a:rPr>
              <a:t>Log</a:t>
            </a:r>
            <a:r>
              <a:rPr lang="en-US" dirty="0"/>
              <a:t>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8F070E-F9DA-4C91-9227-E517A2E83EA6}"/>
              </a:ext>
            </a:extLst>
          </p:cNvPr>
          <p:cNvSpPr txBox="1"/>
          <p:nvPr/>
        </p:nvSpPr>
        <p:spPr>
          <a:xfrm>
            <a:off x="8385003" y="6081804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Plaban Kumar Bhowmick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2F0C6A-EC17-4603-96CD-1F154ED4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721531" cy="6865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ED14E-7B38-4471-BE97-73510385D40C}"/>
              </a:ext>
            </a:extLst>
          </p:cNvPr>
          <p:cNvSpPr txBox="1"/>
          <p:nvPr/>
        </p:nvSpPr>
        <p:spPr>
          <a:xfrm>
            <a:off x="8174566" y="5418409"/>
            <a:ext cx="340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AIFA, AI61005, 2021 Autumn</a:t>
            </a:r>
          </a:p>
        </p:txBody>
      </p:sp>
    </p:spTree>
    <p:extLst>
      <p:ext uri="{BB962C8B-B14F-4D97-AF65-F5344CB8AC3E}">
        <p14:creationId xmlns:p14="http://schemas.microsoft.com/office/powerpoint/2010/main" val="16219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C347-315E-4603-AD92-2B1D9DBA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207DE-6601-4062-8EF7-C8322A968E86}"/>
              </a:ext>
            </a:extLst>
          </p:cNvPr>
          <p:cNvSpPr txBox="1"/>
          <p:nvPr/>
        </p:nvSpPr>
        <p:spPr>
          <a:xfrm>
            <a:off x="833180" y="1588565"/>
            <a:ext cx="10884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grand_advisor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(X,Z) :- advisor(X,Y), advisor(Y,Z).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A5E9C97-5808-401A-95E4-E8AE17FDA516}"/>
              </a:ext>
            </a:extLst>
          </p:cNvPr>
          <p:cNvSpPr/>
          <p:nvPr/>
        </p:nvSpPr>
        <p:spPr>
          <a:xfrm rot="16200000">
            <a:off x="2621325" y="471018"/>
            <a:ext cx="336738" cy="3618271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E976835-71B2-40DF-95BE-90D65FDAA699}"/>
              </a:ext>
            </a:extLst>
          </p:cNvPr>
          <p:cNvSpPr/>
          <p:nvPr/>
        </p:nvSpPr>
        <p:spPr>
          <a:xfrm rot="16200000">
            <a:off x="8205302" y="-428314"/>
            <a:ext cx="336738" cy="5416933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7DFE1-AF35-4734-93A4-79355A5EB69E}"/>
              </a:ext>
            </a:extLst>
          </p:cNvPr>
          <p:cNvSpPr txBox="1"/>
          <p:nvPr/>
        </p:nvSpPr>
        <p:spPr>
          <a:xfrm>
            <a:off x="1794093" y="2373070"/>
            <a:ext cx="2081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head (consequent)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DDEA-4302-482E-844E-D5DFD41B8C33}"/>
              </a:ext>
            </a:extLst>
          </p:cNvPr>
          <p:cNvSpPr txBox="1"/>
          <p:nvPr/>
        </p:nvSpPr>
        <p:spPr>
          <a:xfrm>
            <a:off x="7295858" y="2398355"/>
            <a:ext cx="2206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body (antecedent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2DE2C-B857-45B5-8D16-315089C8D79E}"/>
                  </a:ext>
                </a:extLst>
              </p:cNvPr>
              <p:cNvSpPr txBox="1"/>
              <p:nvPr/>
            </p:nvSpPr>
            <p:spPr>
              <a:xfrm>
                <a:off x="1596490" y="3380414"/>
                <a:ext cx="852194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∀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𝑎𝑑𝑣𝑖𝑠𝑜𝑟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𝑎𝑑𝑣𝑖𝑠𝑜𝑟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 ⇒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𝑔𝑟𝑎𝑛𝑑</m:t>
                      </m:r>
                      <m:r>
                        <m:rPr>
                          <m:lit/>
                        </m:rP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𝑎𝑑𝑣𝑖𝑠𝑜𝑟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02DE2C-B857-45B5-8D16-315089C8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490" y="3380414"/>
                <a:ext cx="8521948" cy="385555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B34CDD-0BCF-45FB-AFA0-244B87ED70F6}"/>
              </a:ext>
            </a:extLst>
          </p:cNvPr>
          <p:cNvSpPr txBox="1"/>
          <p:nvPr/>
        </p:nvSpPr>
        <p:spPr>
          <a:xfrm>
            <a:off x="1679716" y="4005032"/>
            <a:ext cx="8845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there is a Y such that </a:t>
            </a:r>
            <a:r>
              <a:rPr lang="en-US" sz="2400" dirty="0">
                <a:solidFill>
                  <a:srgbClr val="00B050"/>
                </a:solidFill>
              </a:rPr>
              <a:t>X is advisor of Y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00B050"/>
                </a:solidFill>
              </a:rPr>
              <a:t>Y is advisor of Z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THEN </a:t>
            </a:r>
            <a:r>
              <a:rPr lang="en-US" sz="2400" dirty="0">
                <a:solidFill>
                  <a:srgbClr val="00B050"/>
                </a:solidFill>
              </a:rPr>
              <a:t>X is a grand advisor of 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54A8D-24C6-40D0-B1C3-025955719686}"/>
              </a:ext>
            </a:extLst>
          </p:cNvPr>
          <p:cNvSpPr txBox="1"/>
          <p:nvPr/>
        </p:nvSpPr>
        <p:spPr>
          <a:xfrm>
            <a:off x="638911" y="4912047"/>
            <a:ext cx="502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Prolog rules are Horn Clauses: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34D3E-6520-4B48-B7C9-31D6E851B659}"/>
                  </a:ext>
                </a:extLst>
              </p:cNvPr>
              <p:cNvSpPr txBox="1"/>
              <p:nvPr/>
            </p:nvSpPr>
            <p:spPr>
              <a:xfrm>
                <a:off x="2220294" y="5529091"/>
                <a:ext cx="52815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…∧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𝑛𝑟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834D3E-6520-4B48-B7C9-31D6E851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294" y="5529091"/>
                <a:ext cx="5281574" cy="307777"/>
              </a:xfrm>
              <a:prstGeom prst="rect">
                <a:avLst/>
              </a:prstGeom>
              <a:blipFill>
                <a:blip r:embed="rId3"/>
                <a:stretch>
                  <a:fillRect l="-231" r="-807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C4E888-7382-4D6D-86A3-64043F06478C}"/>
                  </a:ext>
                </a:extLst>
              </p:cNvPr>
              <p:cNvSpPr txBox="1"/>
              <p:nvPr/>
            </p:nvSpPr>
            <p:spPr>
              <a:xfrm>
                <a:off x="1754446" y="6034146"/>
                <a:ext cx="609765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:−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;…;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,……,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C4E888-7382-4D6D-86A3-64043F064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446" y="6034146"/>
                <a:ext cx="6097656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9104DE-F50C-4564-B198-0D01F200FBCB}"/>
                  </a:ext>
                </a:extLst>
              </p14:cNvPr>
              <p14:cNvContentPartPr/>
              <p14:nvPr/>
            </p14:nvContentPartPr>
            <p14:xfrm>
              <a:off x="581400" y="176400"/>
              <a:ext cx="11476080" cy="6373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9104DE-F50C-4564-B198-0D01F200FB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040" y="167040"/>
                <a:ext cx="11494800" cy="63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0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DF0E-3B26-4343-A6CC-3B4565BF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Rules: 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35F0-572D-4793-BD7F-A193ACF51C17}"/>
              </a:ext>
            </a:extLst>
          </p:cNvPr>
          <p:cNvSpPr txBox="1"/>
          <p:nvPr/>
        </p:nvSpPr>
        <p:spPr>
          <a:xfrm>
            <a:off x="942615" y="1847695"/>
            <a:ext cx="5030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advisor(Y,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Y1),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advisor(Y1, Y2),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advisor(Y2, Z),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D3C5C4-8289-4725-8F9D-E6043BB0DEE8}"/>
                  </a:ext>
                </a:extLst>
              </p14:cNvPr>
              <p14:cNvContentPartPr/>
              <p14:nvPr/>
            </p14:nvContentPartPr>
            <p14:xfrm>
              <a:off x="572400" y="1547640"/>
              <a:ext cx="10328400" cy="493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D3C5C4-8289-4725-8F9D-E6043BB0DE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040" y="1538280"/>
                <a:ext cx="10347120" cy="49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77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DF0E-3B26-4343-A6CC-3B4565BF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Rules: Recursion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235F0-572D-4793-BD7F-A193ACF51C17}"/>
              </a:ext>
            </a:extLst>
          </p:cNvPr>
          <p:cNvSpPr txBox="1"/>
          <p:nvPr/>
        </p:nvSpPr>
        <p:spPr>
          <a:xfrm>
            <a:off x="942615" y="1847695"/>
            <a:ext cx="38281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ancestor(Y,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925AA-C2D7-4741-BBC8-C8792A16B404}"/>
              </a:ext>
            </a:extLst>
          </p:cNvPr>
          <p:cNvSpPr txBox="1"/>
          <p:nvPr/>
        </p:nvSpPr>
        <p:spPr>
          <a:xfrm>
            <a:off x="854766" y="4147376"/>
            <a:ext cx="43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 is an ancestor of Z if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X is an advisor of Y AND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Y is an ancestor of Z</a:t>
            </a:r>
          </a:p>
        </p:txBody>
      </p:sp>
    </p:spTree>
    <p:extLst>
      <p:ext uri="{BB962C8B-B14F-4D97-AF65-F5344CB8AC3E}">
        <p14:creationId xmlns:p14="http://schemas.microsoft.com/office/powerpoint/2010/main" val="368559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D3B6-972A-4BE7-9AB8-1E731493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Prolog Answers?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E3CF-BD84-4DC6-9E1B-0C28D047D0A4}"/>
              </a:ext>
            </a:extLst>
          </p:cNvPr>
          <p:cNvSpPr txBox="1"/>
          <p:nvPr/>
        </p:nvSpPr>
        <p:spPr>
          <a:xfrm>
            <a:off x="0" y="2642825"/>
            <a:ext cx="3341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ancestor(X,Z) :-		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ancestor(Y, Z).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1DD53-5511-4F5F-A7FD-34B5E79F59AC}"/>
              </a:ext>
            </a:extLst>
          </p:cNvPr>
          <p:cNvSpPr txBox="1"/>
          <p:nvPr/>
        </p:nvSpPr>
        <p:spPr>
          <a:xfrm>
            <a:off x="0" y="4749438"/>
            <a:ext cx="44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ancestor(</a:t>
            </a:r>
            <a:r>
              <a:rPr lang="en-US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BEC86-DE7F-42E8-A3D2-64EB2F341474}"/>
              </a:ext>
            </a:extLst>
          </p:cNvPr>
          <p:cNvSpPr txBox="1"/>
          <p:nvPr/>
        </p:nvSpPr>
        <p:spPr>
          <a:xfrm>
            <a:off x="6006551" y="1706143"/>
            <a:ext cx="365428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ancestor(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6FFA9-E35F-402B-99B5-92877725C8A9}"/>
              </a:ext>
            </a:extLst>
          </p:cNvPr>
          <p:cNvSpPr txBox="1"/>
          <p:nvPr/>
        </p:nvSpPr>
        <p:spPr>
          <a:xfrm>
            <a:off x="8309114" y="2759449"/>
            <a:ext cx="35383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A548EFB-FA03-4429-8F3A-FD3713787711}"/>
              </a:ext>
            </a:extLst>
          </p:cNvPr>
          <p:cNvSpPr/>
          <p:nvPr/>
        </p:nvSpPr>
        <p:spPr>
          <a:xfrm>
            <a:off x="8736491" y="2075475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C446D-1671-4ED2-B7B5-5B64E65AEF6D}"/>
              </a:ext>
            </a:extLst>
          </p:cNvPr>
          <p:cNvSpPr txBox="1"/>
          <p:nvPr/>
        </p:nvSpPr>
        <p:spPr>
          <a:xfrm>
            <a:off x="8925335" y="2125074"/>
            <a:ext cx="257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{X/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00183-21BB-4C2F-BE74-CF25067AF769}"/>
              </a:ext>
            </a:extLst>
          </p:cNvPr>
          <p:cNvSpPr txBox="1"/>
          <p:nvPr/>
        </p:nvSpPr>
        <p:spPr>
          <a:xfrm>
            <a:off x="4542181" y="2733261"/>
            <a:ext cx="303143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ancestor(Y,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5FBA331B-CAEB-4B13-8821-1F8C092471C3}"/>
              </a:ext>
            </a:extLst>
          </p:cNvPr>
          <p:cNvSpPr/>
          <p:nvPr/>
        </p:nvSpPr>
        <p:spPr>
          <a:xfrm>
            <a:off x="6246787" y="2075475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57F28-C633-43DD-A771-6D775968C6FE}"/>
              </a:ext>
            </a:extLst>
          </p:cNvPr>
          <p:cNvSpPr txBox="1"/>
          <p:nvPr/>
        </p:nvSpPr>
        <p:spPr>
          <a:xfrm>
            <a:off x="4355721" y="2058050"/>
            <a:ext cx="180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{X/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Z/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68E65-1934-4A5D-9A11-A7ECE2220342}"/>
              </a:ext>
            </a:extLst>
          </p:cNvPr>
          <p:cNvSpPr txBox="1"/>
          <p:nvPr/>
        </p:nvSpPr>
        <p:spPr>
          <a:xfrm>
            <a:off x="9879539" y="3737687"/>
            <a:ext cx="457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F45174FC-DD20-408D-BA1B-6E57A6B1F70D}"/>
              </a:ext>
            </a:extLst>
          </p:cNvPr>
          <p:cNvSpPr/>
          <p:nvPr/>
        </p:nvSpPr>
        <p:spPr>
          <a:xfrm>
            <a:off x="9963141" y="3144811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C1F0E-E603-458D-B380-8870AAE6188D}"/>
              </a:ext>
            </a:extLst>
          </p:cNvPr>
          <p:cNvSpPr txBox="1"/>
          <p:nvPr/>
        </p:nvSpPr>
        <p:spPr>
          <a:xfrm>
            <a:off x="4603514" y="4077134"/>
            <a:ext cx="35167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ancestor(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869D2194-053A-4493-A357-4B69B87FEC8C}"/>
              </a:ext>
            </a:extLst>
          </p:cNvPr>
          <p:cNvSpPr/>
          <p:nvPr/>
        </p:nvSpPr>
        <p:spPr>
          <a:xfrm>
            <a:off x="6096000" y="3408794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00EB7-7753-42EC-9E6B-FEC28909348A}"/>
              </a:ext>
            </a:extLst>
          </p:cNvPr>
          <p:cNvSpPr txBox="1"/>
          <p:nvPr/>
        </p:nvSpPr>
        <p:spPr>
          <a:xfrm>
            <a:off x="6262055" y="3527971"/>
            <a:ext cx="298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69602-A4F0-4EC3-B8D5-5A92CBFA2C6C}"/>
              </a:ext>
            </a:extLst>
          </p:cNvPr>
          <p:cNvSpPr txBox="1"/>
          <p:nvPr/>
        </p:nvSpPr>
        <p:spPr>
          <a:xfrm>
            <a:off x="4603514" y="5114806"/>
            <a:ext cx="422243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ancestor(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935A93B-250D-44FF-A3B4-605AAB48A03F}"/>
              </a:ext>
            </a:extLst>
          </p:cNvPr>
          <p:cNvSpPr/>
          <p:nvPr/>
        </p:nvSpPr>
        <p:spPr>
          <a:xfrm>
            <a:off x="6096000" y="4446466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D57C6-76CE-4B45-BF88-5A6672C12528}"/>
              </a:ext>
            </a:extLst>
          </p:cNvPr>
          <p:cNvSpPr txBox="1"/>
          <p:nvPr/>
        </p:nvSpPr>
        <p:spPr>
          <a:xfrm>
            <a:off x="6262055" y="4595460"/>
            <a:ext cx="339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92F7BD3-630F-4D2E-9E50-D072D0FC5B67}"/>
              </a:ext>
            </a:extLst>
          </p:cNvPr>
          <p:cNvSpPr/>
          <p:nvPr/>
        </p:nvSpPr>
        <p:spPr>
          <a:xfrm>
            <a:off x="6127475" y="5484138"/>
            <a:ext cx="157369" cy="538975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4E1A72-10EA-4FBB-A3A2-1D786B756DA7}"/>
              </a:ext>
            </a:extLst>
          </p:cNvPr>
          <p:cNvSpPr txBox="1"/>
          <p:nvPr/>
        </p:nvSpPr>
        <p:spPr>
          <a:xfrm>
            <a:off x="4542181" y="5967812"/>
            <a:ext cx="422243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2A476-87C8-47E9-A7C5-771826B6C46F}"/>
              </a:ext>
            </a:extLst>
          </p:cNvPr>
          <p:cNvSpPr txBox="1"/>
          <p:nvPr/>
        </p:nvSpPr>
        <p:spPr>
          <a:xfrm>
            <a:off x="9426472" y="5972146"/>
            <a:ext cx="68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06615CCE-0CCA-4243-BD9C-880FF15481F7}"/>
              </a:ext>
            </a:extLst>
          </p:cNvPr>
          <p:cNvSpPr/>
          <p:nvPr/>
        </p:nvSpPr>
        <p:spPr>
          <a:xfrm rot="16200000">
            <a:off x="9009025" y="5823585"/>
            <a:ext cx="188844" cy="657786"/>
          </a:xfrm>
          <a:prstGeom prst="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115060-4BD6-43DB-A0DF-403BD589D396}"/>
                  </a:ext>
                </a:extLst>
              </p14:cNvPr>
              <p14:cNvContentPartPr/>
              <p14:nvPr/>
            </p14:nvContentPartPr>
            <p14:xfrm>
              <a:off x="367560" y="245880"/>
              <a:ext cx="11563200" cy="586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115060-4BD6-43DB-A0DF-403BD589D3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00" y="236520"/>
                <a:ext cx="11581920" cy="58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4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3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DFEC-0632-4D01-86E5-6B384077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Prolog Answers?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099A4F-3530-4DD1-8ECD-42F5DF071E67}"/>
                  </a:ext>
                </a:extLst>
              </p:cNvPr>
              <p:cNvSpPr txBox="1"/>
              <p:nvPr/>
            </p:nvSpPr>
            <p:spPr>
              <a:xfrm>
                <a:off x="347870" y="1789043"/>
                <a:ext cx="9352721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rgbClr val="F4A994"/>
                    </a:solidFill>
                  </a:rPr>
                  <a:t>E</a:t>
                </a:r>
                <a:r>
                  <a:rPr lang="en-US" sz="1100" b="1" cap="small" dirty="0">
                    <a:solidFill>
                      <a:srgbClr val="F4A994"/>
                    </a:solidFill>
                  </a:rPr>
                  <a:t>XECUTE</a:t>
                </a:r>
                <a:r>
                  <a:rPr lang="en-US" dirty="0">
                    <a:solidFill>
                      <a:schemeClr val="bg1"/>
                    </a:solidFill>
                  </a:rPr>
                  <a:t> (program, </a:t>
                </a:r>
                <a:r>
                  <a:rPr lang="en-US" dirty="0" err="1">
                    <a:solidFill>
                      <a:schemeClr val="bg1"/>
                    </a:solidFill>
                  </a:rPr>
                  <a:t>GoalList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[success, instance]/failure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rgbClr val="F4A994"/>
                    </a:solidFill>
                  </a:rPr>
                  <a:t>empty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GoalList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[true, instance]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else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goal = </a:t>
                </a:r>
                <a:r>
                  <a:rPr lang="en-US" i="1" dirty="0">
                    <a:solidFill>
                      <a:schemeClr val="bg1"/>
                    </a:solidFill>
                  </a:rPr>
                  <a:t>head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GoalList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 err="1">
                    <a:solidFill>
                      <a:schemeClr val="bg1"/>
                    </a:solidFill>
                  </a:rPr>
                  <a:t>other_goals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:r>
                  <a:rPr lang="en-US" i="1" dirty="0">
                    <a:solidFill>
                      <a:schemeClr val="bg1"/>
                    </a:solidFill>
                  </a:rPr>
                  <a:t>tail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>
                    <a:solidFill>
                      <a:schemeClr val="bg1"/>
                    </a:solidFill>
                  </a:rPr>
                  <a:t>GoalList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satisfied = false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while not </a:t>
                </a:r>
                <a:r>
                  <a:rPr lang="en-US" dirty="0">
                    <a:solidFill>
                      <a:schemeClr val="bg1"/>
                    </a:solidFill>
                  </a:rPr>
                  <a:t>satisfied and more clauses in program 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:−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6BDB17"/>
                    </a:solidFill>
                  </a:rPr>
                  <a:t>//Next clause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BDB17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6BDB17"/>
                    </a:solidFill>
                  </a:rPr>
                  <a:t> of the program</a:t>
                </a:r>
              </a:p>
              <a:p>
                <a:r>
                  <a:rPr lang="en-US" dirty="0">
                    <a:solidFill>
                      <a:srgbClr val="6BDB17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 :−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6BDB17"/>
                    </a:solidFill>
                  </a:rPr>
                  <a:t>//Variant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BDB1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6BDB17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6BDB17"/>
                    </a:solidFill>
                  </a:rPr>
                  <a:t> of clause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BDB17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6BDB17"/>
                  </a:solidFill>
                </a:endParaRPr>
              </a:p>
              <a:p>
                <a:r>
                  <a:rPr lang="en-US" dirty="0">
                    <a:solidFill>
                      <a:srgbClr val="6BDB17"/>
                    </a:solidFill>
                  </a:rPr>
                  <a:t>			</a:t>
                </a:r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>
                    <a:solidFill>
                      <a:schemeClr val="bg1"/>
                    </a:solidFill>
                  </a:rPr>
                  <a:t>match_OK</a:t>
                </a:r>
                <a:r>
                  <a:rPr lang="en-US" dirty="0">
                    <a:solidFill>
                      <a:schemeClr val="bg1"/>
                    </a:solidFill>
                  </a:rPr>
                  <a:t>, instance]</a:t>
                </a:r>
                <a:r>
                  <a:rPr lang="en-US" dirty="0">
                    <a:solidFill>
                      <a:srgbClr val="6BDB17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:r>
                  <a:rPr lang="en-US" dirty="0">
                    <a:solidFill>
                      <a:srgbClr val="6BDB17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match</a:t>
                </a:r>
                <a:r>
                  <a:rPr lang="en-US" dirty="0">
                    <a:solidFill>
                      <a:schemeClr val="bg1"/>
                    </a:solidFill>
                  </a:rPr>
                  <a:t>(goal,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if </a:t>
                </a:r>
                <a:r>
                  <a:rPr lang="en-US" dirty="0" err="1">
                    <a:solidFill>
                      <a:schemeClr val="bg1"/>
                    </a:solidFill>
                  </a:rPr>
                  <a:t>match_OK</a:t>
                </a:r>
                <a:r>
                  <a:rPr lang="en-US" dirty="0">
                    <a:solidFill>
                      <a:schemeClr val="bg1"/>
                    </a:solidFill>
                  </a:rPr>
                  <a:t> 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	</a:t>
                </a:r>
                <a:r>
                  <a:rPr lang="en-US" dirty="0" err="1">
                    <a:solidFill>
                      <a:schemeClr val="bg1"/>
                    </a:solidFill>
                  </a:rPr>
                  <a:t>new_goals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:r>
                  <a:rPr lang="en-US" i="1" dirty="0">
                    <a:solidFill>
                      <a:schemeClr val="bg1"/>
                    </a:solidFill>
                  </a:rPr>
                  <a:t>append</a:t>
                </a:r>
                <a:r>
                  <a:rPr lang="en-US" dirty="0">
                    <a:solidFill>
                      <a:schemeClr val="bg1"/>
                    </a:solidFill>
                  </a:rPr>
                  <a:t>([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′,…,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], </a:t>
                </a:r>
                <a:r>
                  <a:rPr lang="en-US" dirty="0" err="1">
                    <a:solidFill>
                      <a:schemeClr val="bg1"/>
                    </a:solidFill>
                  </a:rPr>
                  <a:t>other_goals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	</a:t>
                </a:r>
                <a:r>
                  <a:rPr lang="en-US" dirty="0" err="1">
                    <a:solidFill>
                      <a:schemeClr val="bg1"/>
                    </a:solidFill>
                  </a:rPr>
                  <a:t>new_goals</a:t>
                </a:r>
                <a:r>
                  <a:rPr lang="en-US" dirty="0">
                    <a:solidFill>
                      <a:schemeClr val="bg1"/>
                    </a:solidFill>
                  </a:rPr>
                  <a:t> = </a:t>
                </a:r>
                <a:r>
                  <a:rPr lang="en-US" i="1" dirty="0">
                    <a:solidFill>
                      <a:schemeClr val="bg1"/>
                    </a:solidFill>
                  </a:rPr>
                  <a:t>substitute</a:t>
                </a:r>
                <a:r>
                  <a:rPr lang="en-US" dirty="0">
                    <a:solidFill>
                      <a:schemeClr val="bg1"/>
                    </a:solidFill>
                  </a:rPr>
                  <a:t>(instance, </a:t>
                </a:r>
                <a:r>
                  <a:rPr lang="en-US" dirty="0" err="1">
                    <a:solidFill>
                      <a:schemeClr val="bg1"/>
                    </a:solidFill>
                  </a:rPr>
                  <a:t>other_goals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	[satisfied, instance] =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4A994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rPr>
                  <a:t>E</a:t>
                </a:r>
                <a:r>
                  <a:rPr kumimoji="0" lang="en-US" sz="11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4A994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rPr>
                  <a:t>XECUTE</a:t>
                </a:r>
                <a:r>
                  <a:rPr lang="en-US" dirty="0">
                    <a:solidFill>
                      <a:schemeClr val="bg1"/>
                    </a:solidFill>
                  </a:rPr>
                  <a:t>(program, </a:t>
                </a:r>
                <a:r>
                  <a:rPr lang="en-US" dirty="0" err="1">
                    <a:solidFill>
                      <a:schemeClr val="bg1"/>
                    </a:solidFill>
                  </a:rPr>
                  <a:t>new_goals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[satisfied, instance]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099A4F-3530-4DD1-8ECD-42F5DF071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1789043"/>
                <a:ext cx="9352721" cy="4801314"/>
              </a:xfrm>
              <a:prstGeom prst="rect">
                <a:avLst/>
              </a:prstGeom>
              <a:blipFill>
                <a:blip r:embed="rId2"/>
                <a:stretch>
                  <a:fillRect l="-522" t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02C1BD-066E-4200-8A1B-CCA91EC6E7F6}"/>
                  </a:ext>
                </a:extLst>
              </p14:cNvPr>
              <p14:cNvContentPartPr/>
              <p14:nvPr/>
            </p14:nvContentPartPr>
            <p14:xfrm>
              <a:off x="192240" y="155520"/>
              <a:ext cx="11831400" cy="63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02C1BD-066E-4200-8A1B-CCA91EC6E7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880" y="146160"/>
                <a:ext cx="11850120" cy="63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7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D8D9-6715-4E28-A6E6-795C66F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of Clauses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026B0-27FF-427E-9CDF-71091F8DBC19}"/>
              </a:ext>
            </a:extLst>
          </p:cNvPr>
          <p:cNvSpPr txBox="1"/>
          <p:nvPr/>
        </p:nvSpPr>
        <p:spPr>
          <a:xfrm>
            <a:off x="1928191" y="1846714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ancestor1(X,Z)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ancestor1(X,Z)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ancestor1(Y,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9F71A-F8E8-4FA3-B3FF-CC05510DBDD4}"/>
              </a:ext>
            </a:extLst>
          </p:cNvPr>
          <p:cNvSpPr txBox="1"/>
          <p:nvPr/>
        </p:nvSpPr>
        <p:spPr>
          <a:xfrm>
            <a:off x="6733815" y="1844750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ancestor2(X,Z)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ancestor2(Y,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ancestor2(X,Z)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C9ED7-AC3D-4FD9-93F6-8DBADFD34969}"/>
              </a:ext>
            </a:extLst>
          </p:cNvPr>
          <p:cNvSpPr txBox="1"/>
          <p:nvPr/>
        </p:nvSpPr>
        <p:spPr>
          <a:xfrm>
            <a:off x="1928191" y="4414635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ancestor3(X,Z)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ancestor3(X,Z) :-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ancestor3(Y, Z),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Y).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BF246-E726-4F83-B704-6A1F2894F361}"/>
              </a:ext>
            </a:extLst>
          </p:cNvPr>
          <p:cNvSpPr txBox="1"/>
          <p:nvPr/>
        </p:nvSpPr>
        <p:spPr>
          <a:xfrm>
            <a:off x="6733815" y="4402581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ancestor4(X,Z) :-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ancestor4(Y, Z),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Y).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ancestor4(X,Z)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AA710-2FBA-4F6D-AA82-3C455A7DEE48}"/>
              </a:ext>
            </a:extLst>
          </p:cNvPr>
          <p:cNvSpPr txBox="1"/>
          <p:nvPr/>
        </p:nvSpPr>
        <p:spPr>
          <a:xfrm>
            <a:off x="735495" y="2586021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4FBE1-D352-44C7-AC3D-C91E223E7FF1}"/>
              </a:ext>
            </a:extLst>
          </p:cNvPr>
          <p:cNvSpPr txBox="1"/>
          <p:nvPr/>
        </p:nvSpPr>
        <p:spPr>
          <a:xfrm>
            <a:off x="10628243" y="2586021"/>
            <a:ext cx="119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Clause swap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2D62C-5604-4786-AFB6-A945974A8927}"/>
              </a:ext>
            </a:extLst>
          </p:cNvPr>
          <p:cNvSpPr txBox="1"/>
          <p:nvPr/>
        </p:nvSpPr>
        <p:spPr>
          <a:xfrm>
            <a:off x="854766" y="4955935"/>
            <a:ext cx="90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Goal swap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450CA-5C37-4325-9E39-7F1405FCC50D}"/>
              </a:ext>
            </a:extLst>
          </p:cNvPr>
          <p:cNvSpPr txBox="1"/>
          <p:nvPr/>
        </p:nvSpPr>
        <p:spPr>
          <a:xfrm>
            <a:off x="10628243" y="4955935"/>
            <a:ext cx="90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Clause &amp; Goal swap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6251D1-E2A6-4045-AA7B-16EE6F49C5C2}"/>
                  </a:ext>
                </a:extLst>
              </p14:cNvPr>
              <p14:cNvContentPartPr/>
              <p14:nvPr/>
            </p14:nvContentPartPr>
            <p14:xfrm>
              <a:off x="486720" y="191160"/>
              <a:ext cx="10896120" cy="591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6251D1-E2A6-4045-AA7B-16EE6F49C5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60" y="181800"/>
                <a:ext cx="10914840" cy="59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173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D8D9-6715-4E28-A6E6-795C66F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of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4FBE1-D352-44C7-AC3D-C91E223E7FF1}"/>
              </a:ext>
            </a:extLst>
          </p:cNvPr>
          <p:cNvSpPr txBox="1"/>
          <p:nvPr/>
        </p:nvSpPr>
        <p:spPr>
          <a:xfrm>
            <a:off x="1633330" y="3840495"/>
            <a:ext cx="125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7DE5E-750E-474D-B3DC-9006237C5EE4}"/>
              </a:ext>
            </a:extLst>
          </p:cNvPr>
          <p:cNvSpPr txBox="1"/>
          <p:nvPr/>
        </p:nvSpPr>
        <p:spPr>
          <a:xfrm>
            <a:off x="327991" y="1809170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ancestor1(X,Z)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ancestor1(X,Z)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ancestor1(Y,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1CF3F8FD-36FA-4ED3-875B-43E985D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00" y="1809170"/>
            <a:ext cx="4970077" cy="19338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6F359D-70A9-4BE3-844F-79608AE86608}"/>
                  </a:ext>
                </a:extLst>
              </p14:cNvPr>
              <p14:cNvContentPartPr/>
              <p14:nvPr/>
            </p14:nvContentPartPr>
            <p14:xfrm>
              <a:off x="586800" y="1550160"/>
              <a:ext cx="11081160" cy="342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6F359D-70A9-4BE3-844F-79608AE866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440" y="1540800"/>
                <a:ext cx="11099880" cy="34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79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D8D9-6715-4E28-A6E6-795C66F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of Clauses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9F71A-F8E8-4FA3-B3FF-CC05510DBDD4}"/>
              </a:ext>
            </a:extLst>
          </p:cNvPr>
          <p:cNvSpPr txBox="1"/>
          <p:nvPr/>
        </p:nvSpPr>
        <p:spPr>
          <a:xfrm>
            <a:off x="970829" y="1984004"/>
            <a:ext cx="3395869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ancestor2(X,Z)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ancestor2(Y,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ancestor2(X,Z)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4FBE1-D352-44C7-AC3D-C91E223E7FF1}"/>
              </a:ext>
            </a:extLst>
          </p:cNvPr>
          <p:cNvSpPr txBox="1"/>
          <p:nvPr/>
        </p:nvSpPr>
        <p:spPr>
          <a:xfrm>
            <a:off x="1616871" y="4131708"/>
            <a:ext cx="210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Clause swap</a:t>
            </a:r>
          </a:p>
        </p:txBody>
      </p:sp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2C90D852-EEA1-427E-9857-86692801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1" y="1984004"/>
            <a:ext cx="1669934" cy="4633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DADC89-A71E-43E8-8E07-0F1BD5FAC2C7}"/>
                  </a:ext>
                </a:extLst>
              </p14:cNvPr>
              <p14:cNvContentPartPr/>
              <p14:nvPr/>
            </p14:nvContentPartPr>
            <p14:xfrm>
              <a:off x="712440" y="397800"/>
              <a:ext cx="11260800" cy="574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DADC89-A71E-43E8-8E07-0F1BD5FAC2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080" y="388440"/>
                <a:ext cx="11279520" cy="57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02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D8D9-6715-4E28-A6E6-795C66F6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of Clauses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4FBE1-D352-44C7-AC3D-C91E223E7FF1}"/>
              </a:ext>
            </a:extLst>
          </p:cNvPr>
          <p:cNvSpPr txBox="1"/>
          <p:nvPr/>
        </p:nvSpPr>
        <p:spPr>
          <a:xfrm>
            <a:off x="2036559" y="3740128"/>
            <a:ext cx="14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Goal swap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ECCC5-F28C-421C-8C47-F28BD22D2286}"/>
              </a:ext>
            </a:extLst>
          </p:cNvPr>
          <p:cNvSpPr txBox="1"/>
          <p:nvPr/>
        </p:nvSpPr>
        <p:spPr>
          <a:xfrm>
            <a:off x="915949" y="1700797"/>
            <a:ext cx="3702272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ancestor3(X,Z)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ancestor3(X,Z) :-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ancestor3(Y, Z),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Y).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43587-E14D-496A-9CBA-0B6683F0B430}"/>
              </a:ext>
            </a:extLst>
          </p:cNvPr>
          <p:cNvSpPr txBox="1"/>
          <p:nvPr/>
        </p:nvSpPr>
        <p:spPr>
          <a:xfrm>
            <a:off x="915949" y="4117466"/>
            <a:ext cx="423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ancestor3(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bhaskara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felix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06DBE-C6EA-4521-BB37-A8E05122D88A}"/>
              </a:ext>
            </a:extLst>
          </p:cNvPr>
          <p:cNvSpPr txBox="1"/>
          <p:nvPr/>
        </p:nvSpPr>
        <p:spPr>
          <a:xfrm>
            <a:off x="1631515" y="6470717"/>
            <a:ext cx="237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Clause &amp; Goal swap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1B176-E547-4DAB-A01E-5663854EBF25}"/>
              </a:ext>
            </a:extLst>
          </p:cNvPr>
          <p:cNvSpPr txBox="1"/>
          <p:nvPr/>
        </p:nvSpPr>
        <p:spPr>
          <a:xfrm>
            <a:off x="994607" y="4708385"/>
            <a:ext cx="3702272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ancestor4(X,Z) :-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ancestor4(Y, Z),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Y).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ancestor4(X,Z) :-		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advisor(X, Z).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CAE47-AE41-4DFB-BE70-F4930A45816C}"/>
              </a:ext>
            </a:extLst>
          </p:cNvPr>
          <p:cNvSpPr txBox="1"/>
          <p:nvPr/>
        </p:nvSpPr>
        <p:spPr>
          <a:xfrm>
            <a:off x="5397910" y="5185903"/>
            <a:ext cx="313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Infinite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D0BB6-68F0-41B5-AEDC-2B93337D9069}"/>
              </a:ext>
            </a:extLst>
          </p:cNvPr>
          <p:cNvSpPr txBox="1"/>
          <p:nvPr/>
        </p:nvSpPr>
        <p:spPr>
          <a:xfrm>
            <a:off x="5284840" y="2762238"/>
            <a:ext cx="313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Infinite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7A720-FD70-48BD-8E16-F5D1A427D74A}"/>
              </a:ext>
            </a:extLst>
          </p:cNvPr>
          <p:cNvSpPr txBox="1"/>
          <p:nvPr/>
        </p:nvSpPr>
        <p:spPr>
          <a:xfrm>
            <a:off x="5284840" y="2049399"/>
            <a:ext cx="313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Quick 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B07411-45A0-4F35-B019-EC8336C40497}"/>
                  </a:ext>
                </a:extLst>
              </p14:cNvPr>
              <p14:cNvContentPartPr/>
              <p14:nvPr/>
            </p14:nvContentPartPr>
            <p14:xfrm>
              <a:off x="437760" y="2265480"/>
              <a:ext cx="7557840" cy="361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B07411-45A0-4F35-B019-EC8336C404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0" y="2256120"/>
                <a:ext cx="7576560" cy="36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5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6873-53C2-4B60-91F1-1F9B653F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from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3E65-1C68-423C-9563-DA0E2C771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685925"/>
            <a:ext cx="10952921" cy="4844184"/>
          </a:xfrm>
        </p:spPr>
        <p:txBody>
          <a:bodyPr/>
          <a:lstStyle/>
          <a:p>
            <a:r>
              <a:rPr lang="en-US" dirty="0"/>
              <a:t>Try </a:t>
            </a:r>
            <a:r>
              <a:rPr lang="en-US" dirty="0">
                <a:solidFill>
                  <a:srgbClr val="00B050"/>
                </a:solidFill>
              </a:rPr>
              <a:t>simplest idea </a:t>
            </a:r>
            <a:r>
              <a:rPr lang="en-US" dirty="0"/>
              <a:t>first (practical heuristics in problem solving)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ancestor1</a:t>
            </a:r>
            <a:r>
              <a:rPr lang="en-US" dirty="0"/>
              <a:t> being the simplest,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ancestor4</a:t>
            </a:r>
            <a:r>
              <a:rPr lang="en-US" dirty="0"/>
              <a:t> being the most complex</a:t>
            </a:r>
          </a:p>
          <a:p>
            <a:pPr lvl="1"/>
            <a:endParaRPr lang="en-US" dirty="0"/>
          </a:p>
          <a:p>
            <a:r>
              <a:rPr lang="en-US" dirty="0"/>
              <a:t>Check your clause ordering to avoid </a:t>
            </a:r>
            <a:r>
              <a:rPr lang="en-US" dirty="0">
                <a:solidFill>
                  <a:srgbClr val="FF0000"/>
                </a:solidFill>
              </a:rPr>
              <a:t>infinite recursion</a:t>
            </a:r>
          </a:p>
          <a:p>
            <a:endParaRPr lang="en-US" dirty="0"/>
          </a:p>
          <a:p>
            <a:r>
              <a:rPr lang="en-US" dirty="0"/>
              <a:t>Procedural aspect is also important along with declarative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551287-5CA9-4A77-A506-B0D83D9E5578}"/>
                  </a:ext>
                </a:extLst>
              </p14:cNvPr>
              <p14:cNvContentPartPr/>
              <p14:nvPr/>
            </p14:nvContentPartPr>
            <p14:xfrm>
              <a:off x="1117440" y="4374000"/>
              <a:ext cx="9282600" cy="192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551287-5CA9-4A77-A506-B0D83D9E55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8080" y="4364640"/>
                <a:ext cx="9301320" cy="19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19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B713994E-280A-4AE9-976E-96F93F875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47"/>
            <a:ext cx="12192000" cy="5844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F5C2AA-FB54-454A-88FF-983F861A7F6B}"/>
                  </a:ext>
                </a:extLst>
              </p14:cNvPr>
              <p14:cNvContentPartPr/>
              <p14:nvPr/>
            </p14:nvContentPartPr>
            <p14:xfrm>
              <a:off x="177120" y="677160"/>
              <a:ext cx="11344320" cy="537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F5C2AA-FB54-454A-88FF-983F861A7F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760" y="667800"/>
                <a:ext cx="11363040" cy="53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16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BBB9-C564-4C99-8283-3BA9CAF0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76A52-16C7-4DD1-9D46-033C668D7670}"/>
              </a:ext>
            </a:extLst>
          </p:cNvPr>
          <p:cNvSpPr txBox="1"/>
          <p:nvPr/>
        </p:nvSpPr>
        <p:spPr>
          <a:xfrm>
            <a:off x="2462984" y="1794179"/>
            <a:ext cx="439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Numbers between two numbers: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C3268-F366-4366-8660-D99881DAD9A6}"/>
              </a:ext>
            </a:extLst>
          </p:cNvPr>
          <p:cNvSpPr txBox="1"/>
          <p:nvPr/>
        </p:nvSpPr>
        <p:spPr>
          <a:xfrm>
            <a:off x="2562376" y="2274838"/>
            <a:ext cx="5539408" cy="15696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between_number(N1,N2) :- 	N1&lt;N2-1, N is N1+1, 	   		print(N),nl, NN1 is N1+1,		between_number(NN1,N2).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614DF-1EB2-4F22-8DDC-51A1EB57063B}"/>
              </a:ext>
            </a:extLst>
          </p:cNvPr>
          <p:cNvSpPr txBox="1"/>
          <p:nvPr/>
        </p:nvSpPr>
        <p:spPr>
          <a:xfrm>
            <a:off x="938985" y="4241879"/>
            <a:ext cx="439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 of the numbers in a range: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B863B-25A8-4CB3-B60B-F8D8B5339331}"/>
              </a:ext>
            </a:extLst>
          </p:cNvPr>
          <p:cNvSpPr txBox="1"/>
          <p:nvPr/>
        </p:nvSpPr>
        <p:spPr>
          <a:xfrm>
            <a:off x="977988" y="4718154"/>
            <a:ext cx="10545417" cy="15696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series_sum(N,N,N).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series_sum(N1, N2, Sum) :- N1&lt;N2, N is N1+1, 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			            series_sum(N,N2,SumInter),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				         Sum is SumInter + N1.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92CE09-33E1-4B63-B8CB-0C9B485E7306}"/>
                  </a:ext>
                </a:extLst>
              </p14:cNvPr>
              <p14:cNvContentPartPr/>
              <p14:nvPr/>
            </p14:nvContentPartPr>
            <p14:xfrm>
              <a:off x="263520" y="145800"/>
              <a:ext cx="11602440" cy="601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92CE09-33E1-4B63-B8CB-0C9B485E73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60" y="136440"/>
                <a:ext cx="11621160" cy="60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59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1D779-77B3-482C-8776-219E8C1D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List</a:t>
            </a:r>
            <a:r>
              <a:rPr lang="en-US" dirty="0"/>
              <a:t> 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A95-2B59-40B2-BA6B-0126394D9413}"/>
              </a:ext>
            </a:extLst>
          </p:cNvPr>
          <p:cNvSpPr txBox="1"/>
          <p:nvPr/>
        </p:nvSpPr>
        <p:spPr>
          <a:xfrm>
            <a:off x="938985" y="1813311"/>
            <a:ext cx="439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List Data Structure: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77D94-D315-4CF8-9DDE-60F5F6527A6B}"/>
              </a:ext>
            </a:extLst>
          </p:cNvPr>
          <p:cNvSpPr txBox="1"/>
          <p:nvPr/>
        </p:nvSpPr>
        <p:spPr>
          <a:xfrm>
            <a:off x="1270823" y="2657953"/>
            <a:ext cx="97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51B50-5C4E-4BC3-8A41-9AAD5D8925C3}"/>
              </a:ext>
            </a:extLst>
          </p:cNvPr>
          <p:cNvSpPr txBox="1"/>
          <p:nvPr/>
        </p:nvSpPr>
        <p:spPr>
          <a:xfrm>
            <a:off x="2411991" y="2678901"/>
            <a:ext cx="3122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Head|Tail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0D5F0-4D18-4BDA-9690-B9053E9F84B8}"/>
              </a:ext>
            </a:extLst>
          </p:cNvPr>
          <p:cNvSpPr txBox="1"/>
          <p:nvPr/>
        </p:nvSpPr>
        <p:spPr>
          <a:xfrm>
            <a:off x="1818727" y="2734695"/>
            <a:ext cx="85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3518C-744B-423C-B814-B6975C8F52F4}"/>
              </a:ext>
            </a:extLst>
          </p:cNvPr>
          <p:cNvSpPr txBox="1"/>
          <p:nvPr/>
        </p:nvSpPr>
        <p:spPr>
          <a:xfrm>
            <a:off x="5859550" y="2686816"/>
            <a:ext cx="659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[Item1, Item2,…|Others]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5694B-EF42-4206-8087-6EA4C58163DF}"/>
              </a:ext>
            </a:extLst>
          </p:cNvPr>
          <p:cNvSpPr txBox="1"/>
          <p:nvPr/>
        </p:nvSpPr>
        <p:spPr>
          <a:xfrm>
            <a:off x="5272068" y="2737053"/>
            <a:ext cx="85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D1848-CA7F-458E-9AD4-E3F537187A27}"/>
              </a:ext>
            </a:extLst>
          </p:cNvPr>
          <p:cNvSpPr txBox="1"/>
          <p:nvPr/>
        </p:nvSpPr>
        <p:spPr>
          <a:xfrm>
            <a:off x="918301" y="3441039"/>
            <a:ext cx="439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Examples: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07D84-5C98-4600-B592-34FFB9BE23A9}"/>
              </a:ext>
            </a:extLst>
          </p:cNvPr>
          <p:cNvSpPr txBox="1"/>
          <p:nvPr/>
        </p:nvSpPr>
        <p:spPr>
          <a:xfrm>
            <a:off x="1405535" y="4008883"/>
            <a:ext cx="659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Color1 = [maroon, green].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43F6C-BE2C-4A55-B329-ED6DA1D5BAA1}"/>
              </a:ext>
            </a:extLst>
          </p:cNvPr>
          <p:cNvSpPr txBox="1"/>
          <p:nvPr/>
        </p:nvSpPr>
        <p:spPr>
          <a:xfrm>
            <a:off x="1405535" y="4593658"/>
            <a:ext cx="6597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Color2 = [red, yellow].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9767D-85D8-4026-8DF1-FB6BA465F661}"/>
              </a:ext>
            </a:extLst>
          </p:cNvPr>
          <p:cNvSpPr txBox="1"/>
          <p:nvPr/>
        </p:nvSpPr>
        <p:spPr>
          <a:xfrm>
            <a:off x="1405535" y="5206371"/>
            <a:ext cx="10530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Clubs = [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mohanB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Color1,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eastB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Color2].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A81A2-1BBB-4548-A13E-3BEE35B0F5D5}"/>
              </a:ext>
            </a:extLst>
          </p:cNvPr>
          <p:cNvSpPr txBox="1"/>
          <p:nvPr/>
        </p:nvSpPr>
        <p:spPr>
          <a:xfrm>
            <a:off x="1405535" y="5943663"/>
            <a:ext cx="10530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 = [X1,X2|[X3,X4,X5]].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DB1D19-15EB-4C11-AAA6-D9C06603AD08}"/>
                  </a:ext>
                </a:extLst>
              </p14:cNvPr>
              <p14:cNvContentPartPr/>
              <p14:nvPr/>
            </p14:nvContentPartPr>
            <p14:xfrm>
              <a:off x="1038600" y="2300040"/>
              <a:ext cx="10561320" cy="348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DB1D19-15EB-4C11-AAA6-D9C06603AD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240" y="2290680"/>
                <a:ext cx="10580040" cy="34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79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AE87-2B32-4A1F-852E-4763CA42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List</a:t>
            </a:r>
            <a:r>
              <a:rPr lang="en-US" dirty="0"/>
              <a:t>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2954-1F14-49B0-9C8E-2D9AB5BE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Concatenation of two lists</a:t>
            </a:r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Membership in list</a:t>
            </a:r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Partition a list </a:t>
            </a:r>
            <a:r>
              <a:rPr lang="en-US" dirty="0" err="1">
                <a:solidFill>
                  <a:srgbClr val="92D050"/>
                </a:solidFill>
              </a:rPr>
              <a:t>wrt</a:t>
            </a:r>
            <a:r>
              <a:rPr lang="en-US" dirty="0">
                <a:solidFill>
                  <a:srgbClr val="92D050"/>
                </a:solidFill>
              </a:rPr>
              <a:t> a pivot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0B1B34-8F39-4EE9-8EF4-3A1AD8C1CE63}"/>
                  </a:ext>
                </a:extLst>
              </p14:cNvPr>
              <p14:cNvContentPartPr/>
              <p14:nvPr/>
            </p14:nvContentPartPr>
            <p14:xfrm>
              <a:off x="1244880" y="536040"/>
              <a:ext cx="10782360" cy="611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0B1B34-8F39-4EE9-8EF4-3A1AD8C1C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520" y="526680"/>
                <a:ext cx="10801080" cy="61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096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AE87-2B32-4A1F-852E-4763CA42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List</a:t>
            </a:r>
            <a:r>
              <a:rPr lang="en-US" dirty="0"/>
              <a:t>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2954-1F14-49B0-9C8E-2D9AB5BE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Delete from list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A list is ordered or not</a:t>
            </a:r>
          </a:p>
          <a:p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Max in a list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4FECE1-9A73-4613-8FB3-530F3D23BF07}"/>
                  </a:ext>
                </a:extLst>
              </p14:cNvPr>
              <p14:cNvContentPartPr/>
              <p14:nvPr/>
            </p14:nvContentPartPr>
            <p14:xfrm>
              <a:off x="1025280" y="2310480"/>
              <a:ext cx="10027440" cy="435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4FECE1-9A73-4613-8FB3-530F3D23BF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920" y="2301120"/>
                <a:ext cx="10046160" cy="43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4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597D68B-59AF-4C10-AA61-C49FCF8194B3}"/>
              </a:ext>
            </a:extLst>
          </p:cNvPr>
          <p:cNvCxnSpPr>
            <a:cxnSpLocks/>
          </p:cNvCxnSpPr>
          <p:nvPr/>
        </p:nvCxnSpPr>
        <p:spPr>
          <a:xfrm>
            <a:off x="2625668" y="3313955"/>
            <a:ext cx="3632984" cy="3329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3932AF-57FC-4CF7-9CC9-D8D4F253E0CC}"/>
              </a:ext>
            </a:extLst>
          </p:cNvPr>
          <p:cNvCxnSpPr>
            <a:cxnSpLocks/>
          </p:cNvCxnSpPr>
          <p:nvPr/>
        </p:nvCxnSpPr>
        <p:spPr>
          <a:xfrm>
            <a:off x="2402865" y="3569321"/>
            <a:ext cx="3632984" cy="3329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9903FC-D296-49D2-9884-A3E630F8E345}"/>
              </a:ext>
            </a:extLst>
          </p:cNvPr>
          <p:cNvCxnSpPr>
            <a:cxnSpLocks/>
          </p:cNvCxnSpPr>
          <p:nvPr/>
        </p:nvCxnSpPr>
        <p:spPr>
          <a:xfrm>
            <a:off x="2141235" y="3843109"/>
            <a:ext cx="3642923" cy="27177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2A91DB-8694-4711-957B-0EEEC6158F66}"/>
              </a:ext>
            </a:extLst>
          </p:cNvPr>
          <p:cNvCxnSpPr>
            <a:cxnSpLocks/>
          </p:cNvCxnSpPr>
          <p:nvPr/>
        </p:nvCxnSpPr>
        <p:spPr>
          <a:xfrm>
            <a:off x="1934371" y="4115216"/>
            <a:ext cx="3667570" cy="23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0D1D0B-44CE-43D7-931A-FA733B5E3631}"/>
              </a:ext>
            </a:extLst>
          </p:cNvPr>
          <p:cNvCxnSpPr>
            <a:cxnSpLocks/>
          </p:cNvCxnSpPr>
          <p:nvPr/>
        </p:nvCxnSpPr>
        <p:spPr>
          <a:xfrm flipV="1">
            <a:off x="1779346" y="4373774"/>
            <a:ext cx="3637796" cy="3004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0B82F1-5896-4ECE-B03B-44D732B62476}"/>
              </a:ext>
            </a:extLst>
          </p:cNvPr>
          <p:cNvCxnSpPr>
            <a:cxnSpLocks/>
          </p:cNvCxnSpPr>
          <p:nvPr/>
        </p:nvCxnSpPr>
        <p:spPr>
          <a:xfrm>
            <a:off x="1568983" y="4638384"/>
            <a:ext cx="3589893" cy="34556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52E90A-7B83-43A6-813F-A1B6F227C0FA}"/>
              </a:ext>
            </a:extLst>
          </p:cNvPr>
          <p:cNvCxnSpPr>
            <a:cxnSpLocks/>
          </p:cNvCxnSpPr>
          <p:nvPr/>
        </p:nvCxnSpPr>
        <p:spPr>
          <a:xfrm>
            <a:off x="1321024" y="4870143"/>
            <a:ext cx="3588906" cy="2984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33DFF8-54D2-4AEB-B3AF-271F6F3080F7}"/>
              </a:ext>
            </a:extLst>
          </p:cNvPr>
          <p:cNvCxnSpPr>
            <a:cxnSpLocks/>
          </p:cNvCxnSpPr>
          <p:nvPr/>
        </p:nvCxnSpPr>
        <p:spPr>
          <a:xfrm flipV="1">
            <a:off x="961954" y="5333614"/>
            <a:ext cx="3588936" cy="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0BE27F-2DCD-4E6A-8238-7A7F93C410A3}"/>
              </a:ext>
            </a:extLst>
          </p:cNvPr>
          <p:cNvCxnSpPr>
            <a:cxnSpLocks/>
          </p:cNvCxnSpPr>
          <p:nvPr/>
        </p:nvCxnSpPr>
        <p:spPr>
          <a:xfrm>
            <a:off x="1101990" y="5095840"/>
            <a:ext cx="3689070" cy="14422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34B91A-AF6B-4F50-9139-1E4A0956EDC7}"/>
              </a:ext>
            </a:extLst>
          </p:cNvPr>
          <p:cNvCxnSpPr>
            <a:cxnSpLocks/>
          </p:cNvCxnSpPr>
          <p:nvPr/>
        </p:nvCxnSpPr>
        <p:spPr>
          <a:xfrm flipV="1">
            <a:off x="3136627" y="3330600"/>
            <a:ext cx="1830538" cy="2268244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A3B5C4-28B5-4E27-9D54-0950F90D2540}"/>
              </a:ext>
            </a:extLst>
          </p:cNvPr>
          <p:cNvCxnSpPr>
            <a:cxnSpLocks/>
          </p:cNvCxnSpPr>
          <p:nvPr/>
        </p:nvCxnSpPr>
        <p:spPr>
          <a:xfrm flipV="1">
            <a:off x="2591631" y="3324033"/>
            <a:ext cx="1871426" cy="2261966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DCBC0E-CDC3-4EDA-AEC5-E2032A8D0159}"/>
              </a:ext>
            </a:extLst>
          </p:cNvPr>
          <p:cNvCxnSpPr>
            <a:cxnSpLocks/>
          </p:cNvCxnSpPr>
          <p:nvPr/>
        </p:nvCxnSpPr>
        <p:spPr>
          <a:xfrm flipV="1">
            <a:off x="1378229" y="3313955"/>
            <a:ext cx="1893258" cy="2278467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6C4FC1-DA02-4DB0-B643-933310F8F9B6}"/>
              </a:ext>
            </a:extLst>
          </p:cNvPr>
          <p:cNvSpPr txBox="1"/>
          <p:nvPr/>
        </p:nvSpPr>
        <p:spPr>
          <a:xfrm rot="18642017">
            <a:off x="-338338" y="3693403"/>
            <a:ext cx="455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    1   2   3   4   5    6   7     8    9                 Y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55FAE2-156D-4A9A-8E78-9A3760DEC5C8}"/>
              </a:ext>
            </a:extLst>
          </p:cNvPr>
          <p:cNvCxnSpPr>
            <a:cxnSpLocks/>
          </p:cNvCxnSpPr>
          <p:nvPr/>
        </p:nvCxnSpPr>
        <p:spPr>
          <a:xfrm flipV="1">
            <a:off x="718933" y="2246243"/>
            <a:ext cx="2815659" cy="3332924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15C43D-F8A8-4EDF-9DC9-025013FA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Robot Playing with Blocks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0DE0082-F682-4D9D-86FD-BAE03A7A709B}"/>
              </a:ext>
            </a:extLst>
          </p:cNvPr>
          <p:cNvSpPr/>
          <p:nvPr/>
        </p:nvSpPr>
        <p:spPr>
          <a:xfrm>
            <a:off x="2444494" y="3704280"/>
            <a:ext cx="695740" cy="646044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7173B67-3F37-4AE1-B17F-A3AEF8B4A687}"/>
              </a:ext>
            </a:extLst>
          </p:cNvPr>
          <p:cNvSpPr/>
          <p:nvPr/>
        </p:nvSpPr>
        <p:spPr>
          <a:xfrm>
            <a:off x="2444494" y="3220576"/>
            <a:ext cx="695740" cy="646044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6FC93751-4804-4021-A767-D1FBD6CFD6BD}"/>
              </a:ext>
            </a:extLst>
          </p:cNvPr>
          <p:cNvSpPr/>
          <p:nvPr/>
        </p:nvSpPr>
        <p:spPr>
          <a:xfrm>
            <a:off x="2444494" y="2736872"/>
            <a:ext cx="695740" cy="646044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815F5BEE-C722-4066-B5AB-6CC9C8231996}"/>
              </a:ext>
            </a:extLst>
          </p:cNvPr>
          <p:cNvSpPr/>
          <p:nvPr/>
        </p:nvSpPr>
        <p:spPr>
          <a:xfrm>
            <a:off x="2822596" y="4621015"/>
            <a:ext cx="695740" cy="702139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FC7FE14-2667-4DE7-B4AD-6E5C980C8E4C}"/>
              </a:ext>
            </a:extLst>
          </p:cNvPr>
          <p:cNvSpPr/>
          <p:nvPr/>
        </p:nvSpPr>
        <p:spPr>
          <a:xfrm>
            <a:off x="4170705" y="3716997"/>
            <a:ext cx="695740" cy="646044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754F68-B9D0-4D5A-A4D9-16C33FBDD416}"/>
              </a:ext>
            </a:extLst>
          </p:cNvPr>
          <p:cNvCxnSpPr>
            <a:cxnSpLocks/>
          </p:cNvCxnSpPr>
          <p:nvPr/>
        </p:nvCxnSpPr>
        <p:spPr>
          <a:xfrm flipV="1">
            <a:off x="718933" y="5579165"/>
            <a:ext cx="4548806" cy="1"/>
          </a:xfrm>
          <a:prstGeom prst="straightConnector1">
            <a:avLst/>
          </a:prstGeom>
          <a:ln w="254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313681-96E2-442F-972B-E83DB1C7F505}"/>
              </a:ext>
            </a:extLst>
          </p:cNvPr>
          <p:cNvSpPr txBox="1"/>
          <p:nvPr/>
        </p:nvSpPr>
        <p:spPr>
          <a:xfrm>
            <a:off x="588065" y="5579164"/>
            <a:ext cx="482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        1        2        3        4        5        6             X       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9BE745-C94E-4AD7-9AC1-015F017B9AD5}"/>
              </a:ext>
            </a:extLst>
          </p:cNvPr>
          <p:cNvCxnSpPr>
            <a:cxnSpLocks/>
          </p:cNvCxnSpPr>
          <p:nvPr/>
        </p:nvCxnSpPr>
        <p:spPr>
          <a:xfrm flipV="1">
            <a:off x="1993538" y="3324033"/>
            <a:ext cx="1863136" cy="2241881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9F2D30-29C7-4429-A3A7-14EA5A2C5EAF}"/>
              </a:ext>
            </a:extLst>
          </p:cNvPr>
          <p:cNvCxnSpPr>
            <a:cxnSpLocks/>
          </p:cNvCxnSpPr>
          <p:nvPr/>
        </p:nvCxnSpPr>
        <p:spPr>
          <a:xfrm flipV="1">
            <a:off x="3737786" y="3313955"/>
            <a:ext cx="1900309" cy="225838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2F02EC-6B39-4695-BA9D-F925B03A66D8}"/>
              </a:ext>
            </a:extLst>
          </p:cNvPr>
          <p:cNvCxnSpPr>
            <a:cxnSpLocks/>
          </p:cNvCxnSpPr>
          <p:nvPr/>
        </p:nvCxnSpPr>
        <p:spPr>
          <a:xfrm flipV="1">
            <a:off x="4352599" y="3313955"/>
            <a:ext cx="1880642" cy="2291456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16E077-CA37-4EF5-A827-739F9107B715}"/>
              </a:ext>
            </a:extLst>
          </p:cNvPr>
          <p:cNvSpPr txBox="1"/>
          <p:nvPr/>
        </p:nvSpPr>
        <p:spPr>
          <a:xfrm>
            <a:off x="6988168" y="1578961"/>
            <a:ext cx="393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Robot sees from the top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40C821-A9DC-4FE3-BAE1-EC406F466207}"/>
              </a:ext>
            </a:extLst>
          </p:cNvPr>
          <p:cNvSpPr txBox="1"/>
          <p:nvPr/>
        </p:nvSpPr>
        <p:spPr>
          <a:xfrm>
            <a:off x="6988168" y="2148231"/>
            <a:ext cx="4889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Robot can name the visible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 blocks and x-y coordinates.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2A9AE8-8D28-4E52-A927-0D3656A6569E}"/>
              </a:ext>
            </a:extLst>
          </p:cNvPr>
          <p:cNvSpPr txBox="1"/>
          <p:nvPr/>
        </p:nvSpPr>
        <p:spPr>
          <a:xfrm>
            <a:off x="7668466" y="2969156"/>
            <a:ext cx="2786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see(a, 1, 5).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see(d, 4, 5).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see(e, 3, 1).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03842A-3B22-4726-AE1B-18F39E2B52B2}"/>
              </a:ext>
            </a:extLst>
          </p:cNvPr>
          <p:cNvSpPr txBox="1"/>
          <p:nvPr/>
        </p:nvSpPr>
        <p:spPr>
          <a:xfrm>
            <a:off x="7092792" y="4159350"/>
            <a:ext cx="393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Positional relations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0F0977-5464-4A22-9342-89E066CF8062}"/>
              </a:ext>
            </a:extLst>
          </p:cNvPr>
          <p:cNvSpPr txBox="1"/>
          <p:nvPr/>
        </p:nvSpPr>
        <p:spPr>
          <a:xfrm>
            <a:off x="7708101" y="4539019"/>
            <a:ext cx="27868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on(a, b).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on(b, c).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on(c, table).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on(d, table).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on(e, table).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2630AE-B7B3-43FC-8854-3C756071D5C7}"/>
                  </a:ext>
                </a:extLst>
              </p14:cNvPr>
              <p14:cNvContentPartPr/>
              <p14:nvPr/>
            </p14:nvContentPartPr>
            <p14:xfrm>
              <a:off x="7472520" y="3171240"/>
              <a:ext cx="1897920" cy="58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2630AE-B7B3-43FC-8854-3C756071D5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3160" y="3161880"/>
                <a:ext cx="191664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11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C43D-F8A8-4EDF-9DC9-025013FA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Robot Playing with Blocks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16E077-CA37-4EF5-A827-739F9107B715}"/>
              </a:ext>
            </a:extLst>
          </p:cNvPr>
          <p:cNvSpPr txBox="1"/>
          <p:nvPr/>
        </p:nvSpPr>
        <p:spPr>
          <a:xfrm>
            <a:off x="478148" y="1975346"/>
            <a:ext cx="47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What are blocks in this world?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2A9AE8-8D28-4E52-A927-0D3656A6569E}"/>
              </a:ext>
            </a:extLst>
          </p:cNvPr>
          <p:cNvSpPr txBox="1"/>
          <p:nvPr/>
        </p:nvSpPr>
        <p:spPr>
          <a:xfrm>
            <a:off x="1098700" y="2426655"/>
            <a:ext cx="3453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on(Block, _).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03842A-3B22-4726-AE1B-18F39E2B52B2}"/>
              </a:ext>
            </a:extLst>
          </p:cNvPr>
          <p:cNvSpPr txBox="1"/>
          <p:nvPr/>
        </p:nvSpPr>
        <p:spPr>
          <a:xfrm>
            <a:off x="478148" y="3182756"/>
            <a:ext cx="561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Pairs of blocks having the same y-   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coordinate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FADCD1-1BA3-4E4A-A899-2CFA479E7E56}"/>
              </a:ext>
            </a:extLst>
          </p:cNvPr>
          <p:cNvSpPr txBox="1"/>
          <p:nvPr/>
        </p:nvSpPr>
        <p:spPr>
          <a:xfrm>
            <a:off x="1098699" y="3992387"/>
            <a:ext cx="3453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see(B1,_,Y), 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see(B2,_,Y),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B1 \= B2.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C2891-69DB-4D21-A1D9-46C632F30F97}"/>
              </a:ext>
            </a:extLst>
          </p:cNvPr>
          <p:cNvSpPr txBox="1"/>
          <p:nvPr/>
        </p:nvSpPr>
        <p:spPr>
          <a:xfrm>
            <a:off x="478148" y="5301931"/>
            <a:ext cx="561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Boxes that are not visible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FEF5F9-3E49-4FDD-B58D-5FD153F28704}"/>
              </a:ext>
            </a:extLst>
          </p:cNvPr>
          <p:cNvSpPr txBox="1"/>
          <p:nvPr/>
        </p:nvSpPr>
        <p:spPr>
          <a:xfrm>
            <a:off x="985629" y="5763596"/>
            <a:ext cx="36748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on(B, _), 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\+see(B, _, _).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3DB1B5-3CDA-49A8-BD56-CF8B505986AC}"/>
              </a:ext>
            </a:extLst>
          </p:cNvPr>
          <p:cNvSpPr txBox="1"/>
          <p:nvPr/>
        </p:nvSpPr>
        <p:spPr>
          <a:xfrm>
            <a:off x="6127475" y="1975345"/>
            <a:ext cx="4738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Leftmost visible block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E1B757-9157-4875-8C41-64BE46222B58}"/>
              </a:ext>
            </a:extLst>
          </p:cNvPr>
          <p:cNvSpPr txBox="1"/>
          <p:nvPr/>
        </p:nvSpPr>
        <p:spPr>
          <a:xfrm>
            <a:off x="6250234" y="2426655"/>
            <a:ext cx="56178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?- see(B,X,_),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\+ (see(B2,X2,_), (X2&lt;X)).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CEF20-13BF-4D6D-BD2C-61CAB39D3D71}"/>
              </a:ext>
            </a:extLst>
          </p:cNvPr>
          <p:cNvSpPr txBox="1"/>
          <p:nvPr/>
        </p:nvSpPr>
        <p:spPr>
          <a:xfrm>
            <a:off x="6127475" y="3367421"/>
            <a:ext cx="537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Find the Z-coordinate of a block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AE25E-7989-490F-B734-60701730DD77}"/>
              </a:ext>
            </a:extLst>
          </p:cNvPr>
          <p:cNvSpPr txBox="1"/>
          <p:nvPr/>
        </p:nvSpPr>
        <p:spPr>
          <a:xfrm>
            <a:off x="6344208" y="3834492"/>
            <a:ext cx="5523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z(B,0) :- on(B,table).</a:t>
            </a:r>
          </a:p>
          <a:p>
            <a:r>
              <a:rPr lang="pl-PL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z(B,Z):- on(B,B0), z(B0,Z0), </a:t>
            </a:r>
            <a:b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pl-PL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is Z0+1.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FB0AB-4742-4446-B18A-9A14B6549BAB}"/>
              </a:ext>
            </a:extLst>
          </p:cNvPr>
          <p:cNvSpPr txBox="1"/>
          <p:nvPr/>
        </p:nvSpPr>
        <p:spPr>
          <a:xfrm>
            <a:off x="6127475" y="4938309"/>
            <a:ext cx="537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Find blocks b/w two blocks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92C6A-7BE6-488E-AC11-F46526B431E2}"/>
              </a:ext>
            </a:extLst>
          </p:cNvPr>
          <p:cNvSpPr txBox="1"/>
          <p:nvPr/>
        </p:nvSpPr>
        <p:spPr>
          <a:xfrm>
            <a:off x="6344208" y="5405380"/>
            <a:ext cx="5523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recursive_on(B1,B2) :- on(B1,B2).</a:t>
            </a:r>
          </a:p>
          <a:p>
            <a:r>
              <a:rPr lang="pl-PL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recursive_on(B1,B2) :-  on(B1,BX), </a:t>
            </a:r>
            <a:b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l-PL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print(BX), recursive_on(BX,B2).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40BE536-95F2-490D-96D4-B1E258AB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715" y="23893"/>
            <a:ext cx="3140285" cy="2004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014753-643F-43BE-86CB-731CDF39CA49}"/>
                  </a:ext>
                </a:extLst>
              </p14:cNvPr>
              <p14:cNvContentPartPr/>
              <p14:nvPr/>
            </p14:nvContentPartPr>
            <p14:xfrm>
              <a:off x="118080" y="132120"/>
              <a:ext cx="11907000" cy="642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014753-643F-43BE-86CB-731CDF39CA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720" y="122760"/>
                <a:ext cx="11925720" cy="64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8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5" grpId="0"/>
      <p:bldP spid="38" grpId="0"/>
      <p:bldP spid="40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EEC8DE-EF8F-4857-8093-736C164F38EE}"/>
              </a:ext>
            </a:extLst>
          </p:cNvPr>
          <p:cNvSpPr txBox="1">
            <a:spLocks/>
          </p:cNvSpPr>
          <p:nvPr/>
        </p:nvSpPr>
        <p:spPr>
          <a:xfrm>
            <a:off x="865238" y="3023830"/>
            <a:ext cx="10638503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Inherently Recursive Problems</a:t>
            </a:r>
          </a:p>
        </p:txBody>
      </p:sp>
    </p:spTree>
    <p:extLst>
      <p:ext uri="{BB962C8B-B14F-4D97-AF65-F5344CB8AC3E}">
        <p14:creationId xmlns:p14="http://schemas.microsoft.com/office/powerpoint/2010/main" val="357834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1318-DDCF-44B9-B112-BDD769B0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37CA2-D85B-48DD-AD6A-5248793F895D}"/>
              </a:ext>
            </a:extLst>
          </p:cNvPr>
          <p:cNvSpPr txBox="1"/>
          <p:nvPr/>
        </p:nvSpPr>
        <p:spPr>
          <a:xfrm>
            <a:off x="491222" y="1892968"/>
            <a:ext cx="6165217" cy="4524315"/>
          </a:xfrm>
          <a:prstGeom prst="rect">
            <a:avLst/>
          </a:prstGeom>
          <a:noFill/>
          <a:ln>
            <a:solidFill>
              <a:schemeClr val="accent6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fib_seq(S, N) :-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 &gt; 1,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fib_seq_(N, SR,1,[1,0]),      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reverse(SR,S).             </a:t>
            </a:r>
          </a:p>
          <a:p>
            <a:endParaRPr lang="pt-BR" sz="24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fib_seq_(N,Seq,N,Seq).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fib_seq_(N,Seq,N0,[B,A|Fs]) :-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 &gt; N0,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N1 is N0+1,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is A+B,</a:t>
            </a:r>
          </a:p>
          <a:p>
            <a:r>
              <a:rPr lang="pt-B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fib_seq_(N,Seq,N1,[C,B,A|Fs]).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5A9B24-6302-4BA2-B4FA-1F10386730B0}"/>
                  </a:ext>
                </a:extLst>
              </p14:cNvPr>
              <p14:cNvContentPartPr/>
              <p14:nvPr/>
            </p14:nvContentPartPr>
            <p14:xfrm>
              <a:off x="187200" y="191160"/>
              <a:ext cx="11385000" cy="570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5A9B24-6302-4BA2-B4FA-1F10386730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840" y="181800"/>
                <a:ext cx="11403720" cy="57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2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1318-DDCF-44B9-B112-BDD769B0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A63E3-E346-4E64-AD14-37AFBAC94441}"/>
              </a:ext>
            </a:extLst>
          </p:cNvPr>
          <p:cNvSpPr txBox="1"/>
          <p:nvPr/>
        </p:nvSpPr>
        <p:spPr>
          <a:xfrm>
            <a:off x="521040" y="1624612"/>
            <a:ext cx="6893551" cy="4708981"/>
          </a:xfrm>
          <a:prstGeom prst="rect">
            <a:avLst/>
          </a:prstGeom>
          <a:noFill/>
          <a:ln>
            <a:solidFill>
              <a:schemeClr val="accent6">
                <a:hueOff val="0"/>
                <a:satOff val="0"/>
                <a:lumOff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min(A, A, B) :- A =&lt; B.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min(B, A, B) :- B =&lt; A.</a:t>
            </a:r>
          </a:p>
          <a:p>
            <a:endParaRPr lang="pt-BR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smallest(A, [A|[]]).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smallest(Min, [A|B]) :- smallest(SB, B), 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	min(Min, A, SB).</a:t>
            </a:r>
          </a:p>
          <a:p>
            <a:endParaRPr lang="pt-BR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sorted([], []).</a:t>
            </a:r>
          </a:p>
          <a:p>
            <a:endParaRPr lang="pt-BR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sorted([Min|RestSorted], List) :-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smallest(Min, List),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append(BeforeMin, [Min|AfterMin], List), 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append(BeforeMin, AfterMin, RestUnsorted), </a:t>
            </a:r>
          </a:p>
          <a:p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sorted(RestSorted, RestUnsorted).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0B2D89-0DAE-4AAE-AF80-15901E3DCE20}"/>
                  </a:ext>
                </a:extLst>
              </p14:cNvPr>
              <p14:cNvContentPartPr/>
              <p14:nvPr/>
            </p14:nvContentPartPr>
            <p14:xfrm>
              <a:off x="129600" y="785160"/>
              <a:ext cx="11935080" cy="545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0B2D89-0DAE-4AAE-AF80-15901E3DCE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40" y="775800"/>
                <a:ext cx="11953800" cy="54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19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1318-DDCF-44B9-B112-BDD769B0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CB8228-7236-4C13-BF17-822FD1990B65}"/>
                  </a:ext>
                </a:extLst>
              </p14:cNvPr>
              <p14:cNvContentPartPr/>
              <p14:nvPr/>
            </p14:nvContentPartPr>
            <p14:xfrm>
              <a:off x="5548320" y="365400"/>
              <a:ext cx="6295680" cy="496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CB8228-7236-4C13-BF17-822FD1990B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8960" y="356040"/>
                <a:ext cx="6314400" cy="498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98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6704-3765-4CEC-B766-17F704FB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Oriented Programming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76FD25-EB7C-4D0E-9D88-F5764D5B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26" y="2123989"/>
            <a:ext cx="3649582" cy="180198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9BCD9D5-9DA9-4D52-B9A1-0EE6C60DC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75" y="1557820"/>
            <a:ext cx="5030519" cy="2829667"/>
          </a:xfrm>
          <a:prstGeom prst="rect">
            <a:avLst/>
          </a:prstGeom>
        </p:spPr>
      </p:pic>
      <p:pic>
        <p:nvPicPr>
          <p:cNvPr id="11" name="Picture 10" descr="A chess board with chess pieces&#10;&#10;Description automatically generated with low confidence">
            <a:extLst>
              <a:ext uri="{FF2B5EF4-FFF2-40B4-BE49-F238E27FC236}">
                <a16:creationId xmlns:a16="http://schemas.microsoft.com/office/drawing/2014/main" id="{CB8B763D-3256-44C5-8576-3B03D421E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4219160"/>
            <a:ext cx="3200400" cy="2400300"/>
          </a:xfrm>
          <a:prstGeom prst="rect">
            <a:avLst/>
          </a:prstGeom>
        </p:spPr>
      </p:pic>
      <p:pic>
        <p:nvPicPr>
          <p:cNvPr id="13" name="Picture 12" descr="A picture containing indoor, floor, ceiling, store&#10;&#10;Description automatically generated">
            <a:extLst>
              <a:ext uri="{FF2B5EF4-FFF2-40B4-BE49-F238E27FC236}">
                <a16:creationId xmlns:a16="http://schemas.microsoft.com/office/drawing/2014/main" id="{C054F260-DD38-4838-80D3-19D184645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7" y="4219160"/>
            <a:ext cx="3493603" cy="2338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4C8025-D727-475F-99A4-25621C5D2F68}"/>
              </a:ext>
            </a:extLst>
          </p:cNvPr>
          <p:cNvSpPr txBox="1"/>
          <p:nvPr/>
        </p:nvSpPr>
        <p:spPr>
          <a:xfrm>
            <a:off x="4716742" y="3711328"/>
            <a:ext cx="2005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B0F0"/>
                </a:solidFill>
              </a:rPr>
              <a:t>Goal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B41D9A-62AA-4FB5-8B5B-EE91E00F5B58}"/>
                  </a:ext>
                </a:extLst>
              </p14:cNvPr>
              <p14:cNvContentPartPr/>
              <p14:nvPr/>
            </p14:nvContentPartPr>
            <p14:xfrm>
              <a:off x="8966880" y="1805040"/>
              <a:ext cx="1932480" cy="23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B41D9A-62AA-4FB5-8B5B-EE91E00F5B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7520" y="1795680"/>
                <a:ext cx="1951200" cy="23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59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EEC8DE-EF8F-4857-8093-736C164F38EE}"/>
              </a:ext>
            </a:extLst>
          </p:cNvPr>
          <p:cNvSpPr txBox="1">
            <a:spLocks/>
          </p:cNvSpPr>
          <p:nvPr/>
        </p:nvSpPr>
        <p:spPr>
          <a:xfrm>
            <a:off x="865238" y="3023830"/>
            <a:ext cx="10638503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Inherently Iterative Problems</a:t>
            </a:r>
          </a:p>
        </p:txBody>
      </p:sp>
    </p:spTree>
    <p:extLst>
      <p:ext uri="{BB962C8B-B14F-4D97-AF65-F5344CB8AC3E}">
        <p14:creationId xmlns:p14="http://schemas.microsoft.com/office/powerpoint/2010/main" val="232225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70BB9-B52E-41AC-A310-7A1243D3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Finding in Graph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261423-37B2-455C-BE21-5B735E998486}"/>
              </a:ext>
            </a:extLst>
          </p:cNvPr>
          <p:cNvSpPr/>
          <p:nvPr/>
        </p:nvSpPr>
        <p:spPr>
          <a:xfrm>
            <a:off x="1090739" y="3364556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E36260-24E6-40F7-9208-51388EF31A7B}"/>
              </a:ext>
            </a:extLst>
          </p:cNvPr>
          <p:cNvSpPr/>
          <p:nvPr/>
        </p:nvSpPr>
        <p:spPr>
          <a:xfrm>
            <a:off x="2048208" y="2373956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04BB99-F7E1-4C76-9EBB-7EF836EBCE46}"/>
              </a:ext>
            </a:extLst>
          </p:cNvPr>
          <p:cNvSpPr/>
          <p:nvPr/>
        </p:nvSpPr>
        <p:spPr>
          <a:xfrm>
            <a:off x="3953208" y="2373956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65AA30-0D02-44BE-B939-E968A194E108}"/>
              </a:ext>
            </a:extLst>
          </p:cNvPr>
          <p:cNvSpPr/>
          <p:nvPr/>
        </p:nvSpPr>
        <p:spPr>
          <a:xfrm>
            <a:off x="5123623" y="3364556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68032C-2E3C-47A7-A573-1C764B3AC941}"/>
              </a:ext>
            </a:extLst>
          </p:cNvPr>
          <p:cNvSpPr/>
          <p:nvPr/>
        </p:nvSpPr>
        <p:spPr>
          <a:xfrm>
            <a:off x="3953208" y="4365095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9C4307-38E8-42F3-BE61-FC9C81614180}"/>
              </a:ext>
            </a:extLst>
          </p:cNvPr>
          <p:cNvSpPr/>
          <p:nvPr/>
        </p:nvSpPr>
        <p:spPr>
          <a:xfrm>
            <a:off x="2048208" y="4365095"/>
            <a:ext cx="511278" cy="481780"/>
          </a:xfrm>
          <a:prstGeom prst="ellipse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53105-77CE-43F1-B2F7-0B2BC1EFFB76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1527142" y="2785181"/>
            <a:ext cx="595941" cy="6499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F8311B-E7E1-49CC-A4B5-B427730763F7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600141" y="2607243"/>
            <a:ext cx="1353067" cy="760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2D377C-B2AA-4A5D-BA45-1962CDAC1B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447089" y="2690069"/>
            <a:ext cx="751409" cy="7450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070E5F-7D11-4DD9-BEBC-0EDD7E233F6A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4389611" y="3775781"/>
            <a:ext cx="808887" cy="65986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745930-4B36-46E8-9A31-560A066EA827}"/>
              </a:ext>
            </a:extLst>
          </p:cNvPr>
          <p:cNvCxnSpPr>
            <a:cxnSpLocks/>
            <a:stCxn id="9" idx="2"/>
            <a:endCxn id="11" idx="6"/>
          </p:cNvCxnSpPr>
          <p:nvPr/>
        </p:nvCxnSpPr>
        <p:spPr>
          <a:xfrm flipH="1">
            <a:off x="2559486" y="4605985"/>
            <a:ext cx="1393722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E1AF1-BD6F-4614-8197-84F094B9C5C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43301" y="3835298"/>
            <a:ext cx="679782" cy="6003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C0D99D-7359-4D1D-A76C-67F20194021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75645" y="2781379"/>
            <a:ext cx="1552438" cy="16542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477733-A1F2-4B08-8CD3-F0C8A387FDE7}"/>
                  </a:ext>
                </a:extLst>
              </p14:cNvPr>
              <p14:cNvContentPartPr/>
              <p14:nvPr/>
            </p14:nvContentPartPr>
            <p14:xfrm>
              <a:off x="1152720" y="1918440"/>
              <a:ext cx="5220360" cy="286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477733-A1F2-4B08-8CD3-F0C8A387FD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3360" y="1909080"/>
                <a:ext cx="5239080" cy="28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981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B816-7B6D-4762-8E3E-43C020C3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843EE3-C2AC-433B-82B9-A97CA8826D29}"/>
                  </a:ext>
                </a:extLst>
              </p14:cNvPr>
              <p14:cNvContentPartPr/>
              <p14:nvPr/>
            </p14:nvContentPartPr>
            <p14:xfrm>
              <a:off x="995760" y="278280"/>
              <a:ext cx="10991160" cy="630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843EE3-C2AC-433B-82B9-A97CA8826D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6400" y="268920"/>
                <a:ext cx="11009880" cy="63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329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528D-BCF7-4001-9B96-EBAC20F0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N-Queens Problem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F4BF54-7A95-49E6-AEFA-999C0CC06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268821"/>
              </p:ext>
            </p:extLst>
          </p:nvPr>
        </p:nvGraphicFramePr>
        <p:xfrm>
          <a:off x="1075397" y="1943554"/>
          <a:ext cx="3552872" cy="3247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9">
                  <a:extLst>
                    <a:ext uri="{9D8B030D-6E8A-4147-A177-3AD203B41FA5}">
                      <a16:colId xmlns:a16="http://schemas.microsoft.com/office/drawing/2014/main" val="2100564566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2086869935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2042110064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1267769471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1516373898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1181032653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1309574655"/>
                    </a:ext>
                  </a:extLst>
                </a:gridCol>
                <a:gridCol w="444109">
                  <a:extLst>
                    <a:ext uri="{9D8B030D-6E8A-4147-A177-3AD203B41FA5}">
                      <a16:colId xmlns:a16="http://schemas.microsoft.com/office/drawing/2014/main" val="1872591133"/>
                    </a:ext>
                  </a:extLst>
                </a:gridCol>
              </a:tblGrid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7230132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778869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0009121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6463434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5941506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9518497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1079216"/>
                  </a:ext>
                </a:extLst>
              </a:tr>
              <a:tr h="4059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95565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F24395-90D3-477B-9EE1-A2A2ECE1EDE8}"/>
                  </a:ext>
                </a:extLst>
              </p14:cNvPr>
              <p14:cNvContentPartPr/>
              <p14:nvPr/>
            </p14:nvContentPartPr>
            <p14:xfrm>
              <a:off x="451080" y="1073520"/>
              <a:ext cx="11537640" cy="5027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F24395-90D3-477B-9EE1-A2A2ECE1E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720" y="1064160"/>
                <a:ext cx="11556360" cy="50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182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EBF8-4B7B-41EC-860B-2DBF2A17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Coloring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42CB19B-C2E1-433A-B570-162963FF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18" y="1622220"/>
            <a:ext cx="6437433" cy="52357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62D1AF-DCF5-4D57-A6D8-9D4224544A0D}"/>
              </a:ext>
            </a:extLst>
          </p:cNvPr>
          <p:cNvSpPr/>
          <p:nvPr/>
        </p:nvSpPr>
        <p:spPr>
          <a:xfrm>
            <a:off x="1140542" y="2123768"/>
            <a:ext cx="265471" cy="2654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ACA73D-3A47-45C6-AEA9-5D62231299E9}"/>
              </a:ext>
            </a:extLst>
          </p:cNvPr>
          <p:cNvSpPr/>
          <p:nvPr/>
        </p:nvSpPr>
        <p:spPr>
          <a:xfrm>
            <a:off x="1145462" y="2620298"/>
            <a:ext cx="265471" cy="265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ECBC7A-3D2C-4162-8D37-102A9DA730DC}"/>
              </a:ext>
            </a:extLst>
          </p:cNvPr>
          <p:cNvSpPr/>
          <p:nvPr/>
        </p:nvSpPr>
        <p:spPr>
          <a:xfrm>
            <a:off x="1140541" y="3166367"/>
            <a:ext cx="265471" cy="2654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6C766D-BE27-43E4-8BFE-6C77B91C9043}"/>
              </a:ext>
            </a:extLst>
          </p:cNvPr>
          <p:cNvSpPr/>
          <p:nvPr/>
        </p:nvSpPr>
        <p:spPr>
          <a:xfrm>
            <a:off x="1140541" y="3712436"/>
            <a:ext cx="265471" cy="26547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2BEC-9D99-4F26-9279-38A5607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3A4E-7723-4BEA-B47C-2F818F845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882023"/>
          </a:xfrm>
        </p:spPr>
        <p:txBody>
          <a:bodyPr>
            <a:normAutofit/>
          </a:bodyPr>
          <a:lstStyle/>
          <a:p>
            <a:r>
              <a:rPr lang="en-US" dirty="0"/>
              <a:t>“Known” languages like FORTRAN, C/C++, Java, python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Imperative: How-type language</a:t>
            </a:r>
          </a:p>
          <a:p>
            <a:r>
              <a:rPr lang="en-US" dirty="0"/>
              <a:t>Goal Oriented Languages (Declarative)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Declarative: What-type language</a:t>
            </a:r>
          </a:p>
          <a:p>
            <a:pPr lvl="1"/>
            <a:r>
              <a:rPr lang="en-US" dirty="0"/>
              <a:t>LISP</a:t>
            </a:r>
          </a:p>
          <a:p>
            <a:pPr lvl="2"/>
            <a:r>
              <a:rPr lang="en-US" dirty="0"/>
              <a:t>“</a:t>
            </a:r>
            <a:r>
              <a:rPr lang="en-US" i="1" dirty="0">
                <a:solidFill>
                  <a:srgbClr val="F4A994"/>
                </a:solidFill>
              </a:rPr>
              <a:t>Goal oriented programming is like reading Shakespeare in language other than English</a:t>
            </a:r>
            <a:r>
              <a:rPr lang="en-US" dirty="0"/>
              <a:t>” – Patrick Winston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ProLog</a:t>
            </a:r>
            <a:r>
              <a:rPr lang="en-US" dirty="0"/>
              <a:t>: Truly what-type language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CAE369-14AA-4D1E-808D-BA7729254FB7}"/>
                  </a:ext>
                </a:extLst>
              </p14:cNvPr>
              <p14:cNvContentPartPr/>
              <p14:nvPr/>
            </p14:nvContentPartPr>
            <p14:xfrm>
              <a:off x="2538360" y="4442040"/>
              <a:ext cx="2157480" cy="49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CAE369-14AA-4D1E-808D-BA7729254F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9000" y="4432680"/>
                <a:ext cx="2176200" cy="5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0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AE6D-3D05-486F-B44A-4E967620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vs. Declarative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ECCEF30-E183-4562-9740-8FC5BFD0B7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5" y="2248543"/>
            <a:ext cx="3403935" cy="288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28997-504C-4D10-B0A1-931836F70D3D}"/>
              </a:ext>
            </a:extLst>
          </p:cNvPr>
          <p:cNvSpPr txBox="1"/>
          <p:nvPr/>
        </p:nvSpPr>
        <p:spPr>
          <a:xfrm>
            <a:off x="3830899" y="2120723"/>
            <a:ext cx="8175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Imperative</a:t>
            </a:r>
            <a:r>
              <a:rPr lang="en-US" sz="2800" dirty="0">
                <a:solidFill>
                  <a:schemeClr val="bg1"/>
                </a:solidFill>
              </a:rPr>
              <a:t>: Comprises a sequence of commands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BF439-9DE0-439B-B5B5-F967860086AB}"/>
              </a:ext>
            </a:extLst>
          </p:cNvPr>
          <p:cNvSpPr txBox="1"/>
          <p:nvPr/>
        </p:nvSpPr>
        <p:spPr>
          <a:xfrm>
            <a:off x="3800119" y="3786734"/>
            <a:ext cx="8175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Declarative</a:t>
            </a:r>
            <a:r>
              <a:rPr lang="en-US" sz="2800" dirty="0">
                <a:solidFill>
                  <a:schemeClr val="bg1"/>
                </a:solidFill>
              </a:rPr>
              <a:t>: Declare what result we want and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               leave the language to come up with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               the procedure to produce them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EF1DA2-12E9-48CD-8F01-7A806E4C82BB}"/>
                  </a:ext>
                </a:extLst>
              </p14:cNvPr>
              <p14:cNvContentPartPr/>
              <p14:nvPr/>
            </p14:nvContentPartPr>
            <p14:xfrm>
              <a:off x="1209600" y="3108600"/>
              <a:ext cx="2643480" cy="202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EF1DA2-12E9-48CD-8F01-7A806E4C8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0240" y="3099240"/>
                <a:ext cx="2662200" cy="20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59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603A-917F-4C41-AB4F-8160F27B6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and First-Order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88D4A-BF9C-4617-AE10-3390F6D71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Prolog language syntax</a:t>
                </a:r>
              </a:p>
              <a:p>
                <a:pPr lvl="1"/>
                <a:r>
                  <a:rPr lang="en-US" dirty="0"/>
                  <a:t>Horn Clause: CNF with implicit quantifiers and with at most one positive literal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child(x)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male(x)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boy(x)</a:t>
                </a:r>
              </a:p>
              <a:p>
                <a:r>
                  <a:rPr lang="en-US" dirty="0"/>
                  <a:t>Prolog proof procedure</a:t>
                </a:r>
              </a:p>
              <a:p>
                <a:pPr lvl="1"/>
                <a:r>
                  <a:rPr lang="en-US" sz="2800" dirty="0"/>
                  <a:t>Resolution Principle</a:t>
                </a:r>
              </a:p>
              <a:p>
                <a:r>
                  <a:rPr lang="en-US" dirty="0"/>
                  <a:t>Prolog goal matching</a:t>
                </a:r>
              </a:p>
              <a:p>
                <a:pPr lvl="1"/>
                <a:r>
                  <a:rPr lang="en-US" sz="2800" dirty="0"/>
                  <a:t>Unification and substitution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88D4A-BF9C-4617-AE10-3390F6D71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  <a:blipFill>
                <a:blip r:embed="rId2"/>
                <a:stretch>
                  <a:fillRect l="-925" r="-578" b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B5CD0E-EE05-4DA2-BF30-4485644F4581}"/>
                  </a:ext>
                </a:extLst>
              </p14:cNvPr>
              <p14:cNvContentPartPr/>
              <p14:nvPr/>
            </p14:nvContentPartPr>
            <p14:xfrm>
              <a:off x="1747800" y="3355920"/>
              <a:ext cx="9816840" cy="223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B5CD0E-EE05-4DA2-BF30-4485644F45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8440" y="3346560"/>
                <a:ext cx="9835560" cy="22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91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DE43-1AFA-4C22-8740-46BEC575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Confusion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4507B-28AC-48DC-A559-9771CAD9AC6B}"/>
                  </a:ext>
                </a:extLst>
              </p:cNvPr>
              <p:cNvSpPr txBox="1"/>
              <p:nvPr/>
            </p:nvSpPr>
            <p:spPr>
              <a:xfrm>
                <a:off x="1356851" y="2569743"/>
                <a:ext cx="849507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32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child(x)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2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male(x)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32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boy(x)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04507B-28AC-48DC-A559-9771CAD9A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851" y="2569743"/>
                <a:ext cx="8495071" cy="584775"/>
              </a:xfrm>
              <a:prstGeom prst="rect">
                <a:avLst/>
              </a:prstGeom>
              <a:blipFill>
                <a:blip r:embed="rId2"/>
                <a:stretch>
                  <a:fillRect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30F707-8B16-4A3B-ABA0-0F102A5351A5}"/>
                  </a:ext>
                </a:extLst>
              </p:cNvPr>
              <p:cNvSpPr txBox="1"/>
              <p:nvPr/>
            </p:nvSpPr>
            <p:spPr>
              <a:xfrm>
                <a:off x="1101212" y="4216137"/>
                <a:ext cx="849507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/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boy(x) :- child(x)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32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male(x)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30F707-8B16-4A3B-ABA0-0F102A53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212" y="4216137"/>
                <a:ext cx="8495071" cy="584775"/>
              </a:xfrm>
              <a:prstGeom prst="rect">
                <a:avLst/>
              </a:prstGeom>
              <a:blipFill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96EDA0-D1DC-4769-A393-C31F00E0F2DC}"/>
                  </a:ext>
                </a:extLst>
              </p14:cNvPr>
              <p14:cNvContentPartPr/>
              <p14:nvPr/>
            </p14:nvContentPartPr>
            <p14:xfrm>
              <a:off x="2015640" y="1339200"/>
              <a:ext cx="10010160" cy="387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96EDA0-D1DC-4769-A393-C31F00E0F2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6280" y="1329840"/>
                <a:ext cx="10028880" cy="38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62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A866-C4CC-41C4-ACDF-F07D6895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Computation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7E039-5F6A-476D-A702-7A711D037747}"/>
              </a:ext>
            </a:extLst>
          </p:cNvPr>
          <p:cNvSpPr/>
          <p:nvPr/>
        </p:nvSpPr>
        <p:spPr>
          <a:xfrm>
            <a:off x="3986229" y="3720545"/>
            <a:ext cx="2526891" cy="21121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Execute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98DE3C-FBC0-4AE5-A6F8-94D90E691CAE}"/>
              </a:ext>
            </a:extLst>
          </p:cNvPr>
          <p:cNvCxnSpPr>
            <a:cxnSpLocks/>
          </p:cNvCxnSpPr>
          <p:nvPr/>
        </p:nvCxnSpPr>
        <p:spPr>
          <a:xfrm>
            <a:off x="2047459" y="4054841"/>
            <a:ext cx="1938770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6D8841-3B1A-43D5-B5EC-D79ECD3C6FC6}"/>
              </a:ext>
            </a:extLst>
          </p:cNvPr>
          <p:cNvCxnSpPr>
            <a:cxnSpLocks/>
          </p:cNvCxnSpPr>
          <p:nvPr/>
        </p:nvCxnSpPr>
        <p:spPr>
          <a:xfrm>
            <a:off x="2047459" y="5240910"/>
            <a:ext cx="1938770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F52F89-73C8-4052-9547-716CF4919557}"/>
              </a:ext>
            </a:extLst>
          </p:cNvPr>
          <p:cNvSpPr txBox="1"/>
          <p:nvPr/>
        </p:nvSpPr>
        <p:spPr>
          <a:xfrm>
            <a:off x="262682" y="3814065"/>
            <a:ext cx="1864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Facts (state)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F8B1C-00E9-4DF0-95A0-F31DB322CBA5}"/>
              </a:ext>
            </a:extLst>
          </p:cNvPr>
          <p:cNvSpPr txBox="1"/>
          <p:nvPr/>
        </p:nvSpPr>
        <p:spPr>
          <a:xfrm>
            <a:off x="114775" y="5010077"/>
            <a:ext cx="216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 (Query)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643CAC-AB3D-43E7-AB83-F29F53A79987}"/>
              </a:ext>
            </a:extLst>
          </p:cNvPr>
          <p:cNvCxnSpPr>
            <a:cxnSpLocks/>
          </p:cNvCxnSpPr>
          <p:nvPr/>
        </p:nvCxnSpPr>
        <p:spPr>
          <a:xfrm>
            <a:off x="6513120" y="4054841"/>
            <a:ext cx="1938770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2361F9-2E09-4565-B287-3A3A0DF7AC58}"/>
              </a:ext>
            </a:extLst>
          </p:cNvPr>
          <p:cNvSpPr txBox="1"/>
          <p:nvPr/>
        </p:nvSpPr>
        <p:spPr>
          <a:xfrm>
            <a:off x="8451890" y="3824008"/>
            <a:ext cx="242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Goal satisfied?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CCB5F-3FE2-438C-9AE1-FAE3235E8711}"/>
              </a:ext>
            </a:extLst>
          </p:cNvPr>
          <p:cNvCxnSpPr>
            <a:cxnSpLocks/>
          </p:cNvCxnSpPr>
          <p:nvPr/>
        </p:nvCxnSpPr>
        <p:spPr>
          <a:xfrm>
            <a:off x="6513120" y="5360180"/>
            <a:ext cx="1938770" cy="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40E35B-5B4B-4AA2-A38C-B3C4EB75B37A}"/>
              </a:ext>
            </a:extLst>
          </p:cNvPr>
          <p:cNvSpPr txBox="1"/>
          <p:nvPr/>
        </p:nvSpPr>
        <p:spPr>
          <a:xfrm>
            <a:off x="8451889" y="5129347"/>
            <a:ext cx="287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List of substitutions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(Answers)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07EC0-EFF4-484F-80D4-E0FB047B166B}"/>
              </a:ext>
            </a:extLst>
          </p:cNvPr>
          <p:cNvCxnSpPr>
            <a:cxnSpLocks/>
          </p:cNvCxnSpPr>
          <p:nvPr/>
        </p:nvCxnSpPr>
        <p:spPr>
          <a:xfrm>
            <a:off x="5227921" y="2415209"/>
            <a:ext cx="0" cy="1296032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E752CA-9991-4140-863F-4E05B29C4932}"/>
              </a:ext>
            </a:extLst>
          </p:cNvPr>
          <p:cNvSpPr txBox="1"/>
          <p:nvPr/>
        </p:nvSpPr>
        <p:spPr>
          <a:xfrm>
            <a:off x="3956735" y="1921837"/>
            <a:ext cx="2526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Program (Rules)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8BCFB8-F16D-4124-ACEA-1AB181223E1C}"/>
                  </a:ext>
                </a:extLst>
              </p14:cNvPr>
              <p14:cNvContentPartPr/>
              <p14:nvPr/>
            </p14:nvContentPartPr>
            <p14:xfrm>
              <a:off x="444600" y="1260000"/>
              <a:ext cx="11580120" cy="521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8BCFB8-F16D-4124-ACEA-1AB181223E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240" y="1250640"/>
                <a:ext cx="11598840" cy="52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2" grpId="0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1CE8-67A0-4ADD-B15B-4B1358F8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 Facts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2344B-08AD-4128-993F-7066499C9B89}"/>
              </a:ext>
            </a:extLst>
          </p:cNvPr>
          <p:cNvSpPr txBox="1"/>
          <p:nvPr/>
        </p:nvSpPr>
        <p:spPr>
          <a:xfrm>
            <a:off x="6548284" y="1619096"/>
            <a:ext cx="423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minsky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papert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genesereth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bhaskara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milch).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shaunak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russell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friedman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friedman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dana).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advisor(dana,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felix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advisor(dana,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advisor(dana,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advisor(dana,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azizi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male(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felix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female(dana).</a:t>
            </a: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9B7ADFD5-BAFF-4506-B131-782FCBE2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05" y="1619096"/>
            <a:ext cx="3771900" cy="5133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A8514D-EC18-4B75-B535-507720D7596E}"/>
                  </a:ext>
                </a:extLst>
              </p14:cNvPr>
              <p14:cNvContentPartPr/>
              <p14:nvPr/>
            </p14:nvContentPartPr>
            <p14:xfrm>
              <a:off x="401760" y="1951560"/>
              <a:ext cx="8748720" cy="163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A8514D-EC18-4B75-B535-507720D759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400" y="1942200"/>
                <a:ext cx="8767440" cy="16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6601277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DF6183601AA4DB4A40C3F2AB02609" ma:contentTypeVersion="4" ma:contentTypeDescription="Create a new document." ma:contentTypeScope="" ma:versionID="1bbc116ee34ecfaae0d3817ae7964c79">
  <xsd:schema xmlns:xsd="http://www.w3.org/2001/XMLSchema" xmlns:xs="http://www.w3.org/2001/XMLSchema" xmlns:p="http://schemas.microsoft.com/office/2006/metadata/properties" xmlns:ns2="0f4e8896-af51-4cc3-aaf1-fa251d576c7a" targetNamespace="http://schemas.microsoft.com/office/2006/metadata/properties" ma:root="true" ma:fieldsID="43bddf85d7a5c534a8edc997fde1cb0a" ns2:_="">
    <xsd:import namespace="0f4e8896-af51-4cc3-aaf1-fa251d576c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4e8896-af51-4cc3-aaf1-fa251d576c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3E366E-B8AB-41A5-8631-15BEFADC8A66}"/>
</file>

<file path=customXml/itemProps2.xml><?xml version="1.0" encoding="utf-8"?>
<ds:datastoreItem xmlns:ds="http://schemas.openxmlformats.org/officeDocument/2006/customXml" ds:itemID="{ED4532C7-4C73-4FDF-BC6C-8A79D7D8C608}"/>
</file>

<file path=customXml/itemProps3.xml><?xml version="1.0" encoding="utf-8"?>
<ds:datastoreItem xmlns:ds="http://schemas.openxmlformats.org/officeDocument/2006/customXml" ds:itemID="{148E519E-F54C-4067-BC7B-A3EF79A8F51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23588</TotalTime>
  <Words>2049</Words>
  <Application>Microsoft Office PowerPoint</Application>
  <PresentationFormat>Widescreen</PresentationFormat>
  <Paragraphs>308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Prolog: Language for AI</vt:lpstr>
      <vt:lpstr>PowerPoint Presentation</vt:lpstr>
      <vt:lpstr>Goal Oriented Programming</vt:lpstr>
      <vt:lpstr>Language Choice</vt:lpstr>
      <vt:lpstr>Imperative vs. Declarative</vt:lpstr>
      <vt:lpstr>Prolog and First-Order Logic</vt:lpstr>
      <vt:lpstr>A Confusion </vt:lpstr>
      <vt:lpstr>Prolog Computation Model</vt:lpstr>
      <vt:lpstr>Prolog Facts</vt:lpstr>
      <vt:lpstr>Prolog Rules</vt:lpstr>
      <vt:lpstr>Prolog Rules: Recursion</vt:lpstr>
      <vt:lpstr>Prolog Rules: Recursion</vt:lpstr>
      <vt:lpstr>How Prolog Answers?</vt:lpstr>
      <vt:lpstr>How Prolog Answers?</vt:lpstr>
      <vt:lpstr>Reordering of Clauses</vt:lpstr>
      <vt:lpstr>Reordering of Clauses</vt:lpstr>
      <vt:lpstr>Reordering of Clauses</vt:lpstr>
      <vt:lpstr>Reordering of Clauses</vt:lpstr>
      <vt:lpstr>Takeaways from Ordering</vt:lpstr>
      <vt:lpstr>Some Example Programs</vt:lpstr>
      <vt:lpstr>Prolog List Data Structure</vt:lpstr>
      <vt:lpstr>Prolog List Data Structure</vt:lpstr>
      <vt:lpstr>Prolog List Data Structure</vt:lpstr>
      <vt:lpstr>A Robot Playing with Blocks</vt:lpstr>
      <vt:lpstr>A Robot Playing with Blocks</vt:lpstr>
      <vt:lpstr>PowerPoint Presentation</vt:lpstr>
      <vt:lpstr>Fibonacci Series</vt:lpstr>
      <vt:lpstr>Simple Sort</vt:lpstr>
      <vt:lpstr>Merge Sort</vt:lpstr>
      <vt:lpstr>PowerPoint Presentation</vt:lpstr>
      <vt:lpstr>Path Finding in Graph</vt:lpstr>
      <vt:lpstr>Knapsack Problem</vt:lpstr>
      <vt:lpstr>N-Queens Problem</vt:lpstr>
      <vt:lpstr>Map Coloring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</cp:lastModifiedBy>
  <cp:revision>127</cp:revision>
  <dcterms:created xsi:type="dcterms:W3CDTF">2021-07-28T12:05:26Z</dcterms:created>
  <dcterms:modified xsi:type="dcterms:W3CDTF">2021-09-21T16:14:45Z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0x010100235DF6183601AA4DB4A40C3F2AB02609</vt:lpwstr>
  </property>
</Properties>
</file>